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210A1735-088F-402A-8C28-8456FEA7BA68}">
          <p14:sldIdLst>
            <p14:sldId id="2147475173"/>
            <p14:sldId id="2147475174"/>
            <p14:sldId id="2147475175"/>
            <p14:sldId id="2147475176"/>
            <p14:sldId id="2147475177"/>
            <p14:sldId id="2147475178"/>
          </p14:sldIdLst>
        </p14:section>
        <p14:section name="Brackets By Retailer By Sector" id="{F3382E36-DF36-4CF5-9575-6EAB8EDBB92B}">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D0F52D04-0D68-4CB1-AC48-E86C8A872397}">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1.6704377507072776E-2</c:v>
                </c:pt>
                <c:pt idx="1">
                  <c:v>1.9033626479877733E-2</c:v>
                </c:pt>
                <c:pt idx="2">
                  <c:v>1.9827508280769839E-2</c:v>
                </c:pt>
                <c:pt idx="3">
                  <c:v>4.6176309521501771E-2</c:v>
                </c:pt>
                <c:pt idx="4">
                  <c:v>6.9141447185096516E-2</c:v>
                </c:pt>
                <c:pt idx="5">
                  <c:v>9.9088582204497205E-2</c:v>
                </c:pt>
                <c:pt idx="6">
                  <c:v>0.12890045057876501</c:v>
                </c:pt>
                <c:pt idx="7">
                  <c:v>0.17819960100478047</c:v>
                </c:pt>
                <c:pt idx="8">
                  <c:v>0.24263268612335279</c:v>
                </c:pt>
                <c:pt idx="9">
                  <c:v>9.1669505526999359E-2</c:v>
                </c:pt>
                <c:pt idx="10">
                  <c:v>8.8625905587286558E-2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6.9812717608735983E-3</c:v>
                </c:pt>
                <c:pt idx="4">
                  <c:v>7.5990963650850868E-3</c:v>
                </c:pt>
                <c:pt idx="5">
                  <c:v>3.5924220732757128E-3</c:v>
                </c:pt>
                <c:pt idx="6">
                  <c:v>3.2777212980458176E-3</c:v>
                </c:pt>
                <c:pt idx="7">
                  <c:v>4.1556947684890846E-3</c:v>
                </c:pt>
                <c:pt idx="8">
                  <c:v>1.8617436727184685E-3</c:v>
                </c:pt>
                <c:pt idx="9">
                  <c:v>1.4410703024494579E-3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1.4165525822856861E-2</c:v>
                </c:pt>
                <c:pt idx="1">
                  <c:v>9.4537188852260035E-3</c:v>
                </c:pt>
                <c:pt idx="2">
                  <c:v>2.0219498100420973E-2</c:v>
                </c:pt>
                <c:pt idx="3">
                  <c:v>8.240412408021246E-3</c:v>
                </c:pt>
                <c:pt idx="4">
                  <c:v>5.5533695297342311E-2</c:v>
                </c:pt>
                <c:pt idx="5">
                  <c:v>9.3213785174338426E-2</c:v>
                </c:pt>
                <c:pt idx="6">
                  <c:v>0.21615012501036701</c:v>
                </c:pt>
                <c:pt idx="7">
                  <c:v>0.151632184131818</c:v>
                </c:pt>
                <c:pt idx="8">
                  <c:v>0.34844429515359976</c:v>
                </c:pt>
                <c:pt idx="9">
                  <c:v>8.2946760016009424E-2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3.8623977412852312E-2</c:v>
                </c:pt>
                <c:pt idx="4">
                  <c:v>7.0418162902305612E-2</c:v>
                </c:pt>
                <c:pt idx="5">
                  <c:v>0.21572543411195483</c:v>
                </c:pt>
                <c:pt idx="6">
                  <c:v>0.35475670948466687</c:v>
                </c:pt>
                <c:pt idx="7">
                  <c:v>0.11896334298735282</c:v>
                </c:pt>
                <c:pt idx="8">
                  <c:v>3.931459111135447E-2</c:v>
                </c:pt>
                <c:pt idx="9">
                  <c:v>2.4247677314349514E-2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5.4077995271416671E-2</c:v>
                </c:pt>
                <c:pt idx="1">
                  <c:v>2.062966834660215E-2</c:v>
                </c:pt>
                <c:pt idx="2">
                  <c:v>8.0083321202325142E-2</c:v>
                </c:pt>
                <c:pt idx="3">
                  <c:v>2.8380127651671069E-2</c:v>
                </c:pt>
                <c:pt idx="4">
                  <c:v>0.14083598542271128</c:v>
                </c:pt>
                <c:pt idx="5">
                  <c:v>0.28115211531318079</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0.12055059537663741</c:v>
                </c:pt>
                <c:pt idx="5">
                  <c:v>0.23404232341194106</c:v>
                </c:pt>
                <c:pt idx="6">
                  <c:v>0.1719810820120844</c:v>
                </c:pt>
                <c:pt idx="7">
                  <c:v>0.22892217743061699</c:v>
                </c:pt>
                <c:pt idx="8">
                  <c:v>4.438874975561162E-2</c:v>
                </c:pt>
                <c:pt idx="9">
                  <c:v>3.1900084721304151E-2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1.362066226389675E-2</c:v>
                </c:pt>
                <c:pt idx="1">
                  <c:v>1.1322501101184695E-2</c:v>
                </c:pt>
                <c:pt idx="2">
                  <c:v>1.391455219372234E-2</c:v>
                </c:pt>
                <c:pt idx="3">
                  <c:v>9.0043460856499752E-2</c:v>
                </c:pt>
                <c:pt idx="4">
                  <c:v>5.7044640694140274E-2</c:v>
                </c:pt>
                <c:pt idx="5">
                  <c:v>0.12465870549148711</c:v>
                </c:pt>
                <c:pt idx="6">
                  <c:v>0.11514928294657306</c:v>
                </c:pt>
                <c:pt idx="7">
                  <c:v>0.1871274516940177</c:v>
                </c:pt>
                <c:pt idx="8">
                  <c:v>0.21430449882698099</c:v>
                </c:pt>
                <c:pt idx="9">
                  <c:v>0.10899183968071161</c:v>
                </c:pt>
                <c:pt idx="10">
                  <c:v>6.3822404250785711E-2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7.015941668175954E-2</c:v>
                </c:pt>
                <c:pt idx="4">
                  <c:v>3.9081359199743898E-2</c:v>
                </c:pt>
                <c:pt idx="5">
                  <c:v>4.124769773083601E-2</c:v>
                </c:pt>
                <c:pt idx="6">
                  <c:v>2.2447565871506092E-2</c:v>
                </c:pt>
                <c:pt idx="7">
                  <c:v>7.0072880077931637E-2</c:v>
                </c:pt>
                <c:pt idx="8">
                  <c:v>1.7753607601293627E-2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9.9729932584249212E-2</c:v>
                </c:pt>
                <c:pt idx="6">
                  <c:v>9.5739273110062556E-2</c:v>
                </c:pt>
                <c:pt idx="7">
                  <c:v>0.19579893844579263</c:v>
                </c:pt>
                <c:pt idx="8">
                  <c:v>0.18662621492811068</c:v>
                </c:pt>
                <c:pt idx="9">
                  <c:v>2.094787125337853E-2</c:v>
                </c:pt>
                <c:pt idx="10">
                  <c:v>1.1325579830742977E-2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6.7302200976453883E-2</c:v>
                </c:pt>
                <c:pt idx="4">
                  <c:v>7.3258272750350337E-2</c:v>
                </c:pt>
                <c:pt idx="5">
                  <c:v>3.46323593536196E-2</c:v>
                </c:pt>
                <c:pt idx="6">
                  <c:v>3.1598520312906206E-2</c:v>
                </c:pt>
                <c:pt idx="7">
                  <c:v>4.0062529304925924E-2</c:v>
                </c:pt>
                <c:pt idx="8">
                  <c:v>1.7947940020065979E-2</c:v>
                </c:pt>
                <c:pt idx="9">
                  <c:v>1.3892483552955994E-2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1.0202896374155589E-3</c:v>
                </c:pt>
                <c:pt idx="3">
                  <c:v>8.3158173813198243E-3</c:v>
                </c:pt>
                <c:pt idx="4">
                  <c:v>9.5288143400435749E-3</c:v>
                </c:pt>
                <c:pt idx="6">
                  <c:v>1.0506368196031462E-3</c:v>
                </c:pt>
                <c:pt idx="7">
                  <c:v>1.0285284359285968E-2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9.6249555725583351E-3</c:v>
                </c:pt>
                <c:pt idx="3">
                  <c:v>7.8447697506224962E-2</c:v>
                </c:pt>
                <c:pt idx="4">
                  <c:v>8.9890567657232176E-2</c:v>
                </c:pt>
                <c:pt idx="5">
                  <c:v>1.1853292649575801E-3</c:v>
                </c:pt>
                <c:pt idx="6">
                  <c:v>9.9112373004093986E-3</c:v>
                </c:pt>
                <c:pt idx="7">
                  <c:v>9.702676708548813E-2</c:v>
                </c:pt>
                <c:pt idx="8">
                  <c:v>3.708295819672215E-3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1.2574445260241806E-2</c:v>
                </c:pt>
                <c:pt idx="2">
                  <c:v>7.6663425080420455E-3</c:v>
                </c:pt>
                <c:pt idx="3">
                  <c:v>5.7978765788628567E-2</c:v>
                </c:pt>
                <c:pt idx="4">
                  <c:v>2.3980990241791268E-2</c:v>
                </c:pt>
                <c:pt idx="5">
                  <c:v>2.1307474066270562E-2</c:v>
                </c:pt>
                <c:pt idx="6">
                  <c:v>0.18064157338881034</c:v>
                </c:pt>
                <c:pt idx="7">
                  <c:v>0.14442246881480472</c:v>
                </c:pt>
                <c:pt idx="8">
                  <c:v>0.30330573706980096</c:v>
                </c:pt>
                <c:pt idx="9">
                  <c:v>0.14396439387256088</c:v>
                </c:pt>
                <c:pt idx="10">
                  <c:v>0.10402188620586934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2.7505558144520048E-2</c:v>
                </c:pt>
                <c:pt idx="2">
                  <c:v>4.4503254509310457E-3</c:v>
                </c:pt>
                <c:pt idx="3">
                  <c:v>6.4716249229014172E-2</c:v>
                </c:pt>
                <c:pt idx="4">
                  <c:v>2.4844439046991046E-2</c:v>
                </c:pt>
                <c:pt idx="5">
                  <c:v>6.5073631970893664E-2</c:v>
                </c:pt>
                <c:pt idx="6">
                  <c:v>0.12226394010157357</c:v>
                </c:pt>
                <c:pt idx="7">
                  <c:v>0.24437305930213671</c:v>
                </c:pt>
                <c:pt idx="8">
                  <c:v>0.24572902336939234</c:v>
                </c:pt>
                <c:pt idx="9">
                  <c:v>0.15850126894474115</c:v>
                </c:pt>
                <c:pt idx="10">
                  <c:v>4.2437784553364971E-2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5.9436752523768597E-3</c:v>
                </c:pt>
                <c:pt idx="2">
                  <c:v>4.2520320660761161E-3</c:v>
                </c:pt>
                <c:pt idx="3">
                  <c:v>8.4944165828123794E-2</c:v>
                </c:pt>
                <c:pt idx="4">
                  <c:v>2.7677276536064312E-2</c:v>
                </c:pt>
                <c:pt idx="5">
                  <c:v>0.10953939421161027</c:v>
                </c:pt>
                <c:pt idx="6">
                  <c:v>0.12398962027820842</c:v>
                </c:pt>
                <c:pt idx="7">
                  <c:v>0.1210615521418764</c:v>
                </c:pt>
                <c:pt idx="8">
                  <c:v>0.3262023710047276</c:v>
                </c:pt>
                <c:pt idx="9">
                  <c:v>0.10121561452946574</c:v>
                </c:pt>
                <c:pt idx="10">
                  <c:v>9.5055559082672311E-2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6.1440326896023377E-3</c:v>
                </c:pt>
                <c:pt idx="1">
                  <c:v>1.6414059402893172E-2</c:v>
                </c:pt>
                <c:pt idx="2">
                  <c:v>1.8161040186737358E-2</c:v>
                </c:pt>
                <c:pt idx="3">
                  <c:v>4.1076518711765486E-2</c:v>
                </c:pt>
                <c:pt idx="4">
                  <c:v>7.1941890867163433E-2</c:v>
                </c:pt>
                <c:pt idx="5">
                  <c:v>9.2447332939716881E-2</c:v>
                </c:pt>
                <c:pt idx="6">
                  <c:v>0.10831682527395142</c:v>
                </c:pt>
                <c:pt idx="7">
                  <c:v>0.18902377510261559</c:v>
                </c:pt>
                <c:pt idx="8">
                  <c:v>0.19576873044059107</c:v>
                </c:pt>
                <c:pt idx="9">
                  <c:v>4.9546663979823755E-2</c:v>
                </c:pt>
                <c:pt idx="10">
                  <c:v>0.21115913040513951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3.5086445608214598E-2</c:v>
                </c:pt>
                <c:pt idx="5">
                  <c:v>0.12366001487517939</c:v>
                </c:pt>
                <c:pt idx="6">
                  <c:v>0.14971069932300879</c:v>
                </c:pt>
                <c:pt idx="7">
                  <c:v>0.1647679430192327</c:v>
                </c:pt>
                <c:pt idx="8">
                  <c:v>0.16299902679493175</c:v>
                </c:pt>
                <c:pt idx="9">
                  <c:v>0.19665703144981761</c:v>
                </c:pt>
                <c:pt idx="10">
                  <c:v>4.6427811992538016E-2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1.6704377507072776E-2</c:v>
                </c:pt>
                <c:pt idx="1">
                  <c:v>1.9033626479877733E-2</c:v>
                </c:pt>
                <c:pt idx="2">
                  <c:v>1.9827508280769839E-2</c:v>
                </c:pt>
                <c:pt idx="3">
                  <c:v>4.6176309521501771E-2</c:v>
                </c:pt>
                <c:pt idx="4">
                  <c:v>6.9141447185096516E-2</c:v>
                </c:pt>
                <c:pt idx="5">
                  <c:v>9.9088582204497205E-2</c:v>
                </c:pt>
                <c:pt idx="6">
                  <c:v>0.12890045057876501</c:v>
                </c:pt>
                <c:pt idx="7">
                  <c:v>0.17819960100478047</c:v>
                </c:pt>
                <c:pt idx="8">
                  <c:v>0.24263268612335279</c:v>
                </c:pt>
                <c:pt idx="9">
                  <c:v>9.1669505526999359E-2</c:v>
                </c:pt>
                <c:pt idx="10">
                  <c:v>8.8625905587286558E-2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4.6872184253652326E-3</c:v>
                </c:pt>
                <c:pt idx="1">
                  <c:v>6.4377750810823645E-3</c:v>
                </c:pt>
                <c:pt idx="2">
                  <c:v>2.3401097734032036E-2</c:v>
                </c:pt>
                <c:pt idx="3">
                  <c:v>9.0467878237250693E-2</c:v>
                </c:pt>
                <c:pt idx="4">
                  <c:v>2.6029595140876296E-2</c:v>
                </c:pt>
                <c:pt idx="5">
                  <c:v>0.11858627354648475</c:v>
                </c:pt>
                <c:pt idx="6">
                  <c:v>0.12647657415686708</c:v>
                </c:pt>
                <c:pt idx="7">
                  <c:v>0.19717935221122623</c:v>
                </c:pt>
                <c:pt idx="8">
                  <c:v>0.14705443469514709</c:v>
                </c:pt>
                <c:pt idx="9">
                  <c:v>0.12556180470126249</c:v>
                </c:pt>
                <c:pt idx="10">
                  <c:v>0.13411799607040573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2.4366118400716372E-2</c:v>
                </c:pt>
                <c:pt idx="1">
                  <c:v>1.7979971027474409E-2</c:v>
                </c:pt>
                <c:pt idx="2">
                  <c:v>1.1086532584295801E-2</c:v>
                </c:pt>
                <c:pt idx="3">
                  <c:v>1.3960396047619254E-2</c:v>
                </c:pt>
                <c:pt idx="4">
                  <c:v>2.7231768358389325E-2</c:v>
                </c:pt>
                <c:pt idx="5">
                  <c:v>0.14762693303421914</c:v>
                </c:pt>
                <c:pt idx="6">
                  <c:v>0.13467382647792436</c:v>
                </c:pt>
                <c:pt idx="7">
                  <c:v>0.15483900827319605</c:v>
                </c:pt>
                <c:pt idx="8">
                  <c:v>0.26165380079754724</c:v>
                </c:pt>
                <c:pt idx="9">
                  <c:v>0.18614307658344179</c:v>
                </c:pt>
                <c:pt idx="10">
                  <c:v>2.0438568415176189E-2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1.7548824161276975E-2</c:v>
                </c:pt>
                <c:pt idx="4">
                  <c:v>5.7701549538145838E-2</c:v>
                </c:pt>
                <c:pt idx="5">
                  <c:v>0.14579996000114004</c:v>
                </c:pt>
                <c:pt idx="6">
                  <c:v>0.1286472547711171</c:v>
                </c:pt>
                <c:pt idx="7">
                  <c:v>0.1797236450590925</c:v>
                </c:pt>
                <c:pt idx="8">
                  <c:v>0.24907140238754868</c:v>
                </c:pt>
                <c:pt idx="9">
                  <c:v>0.15553268833943143</c:v>
                </c:pt>
                <c:pt idx="10">
                  <c:v>5.6241026054294277E-3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4.1352154506864178E-2</c:v>
                </c:pt>
                <c:pt idx="1">
                  <c:v>1.8944882812584778E-3</c:v>
                </c:pt>
                <c:pt idx="2">
                  <c:v>4.1063764779702226E-3</c:v>
                </c:pt>
                <c:pt idx="3">
                  <c:v>1.662843254070168E-2</c:v>
                </c:pt>
                <c:pt idx="4">
                  <c:v>7.2937955575104685E-2</c:v>
                </c:pt>
                <c:pt idx="5">
                  <c:v>0.15797971891225537</c:v>
                </c:pt>
                <c:pt idx="6">
                  <c:v>9.598337906718378E-2</c:v>
                </c:pt>
                <c:pt idx="7">
                  <c:v>0.21068997706434744</c:v>
                </c:pt>
                <c:pt idx="8">
                  <c:v>0.19968366113881508</c:v>
                </c:pt>
                <c:pt idx="9">
                  <c:v>0.15604544109593402</c:v>
                </c:pt>
                <c:pt idx="10">
                  <c:v>4.2698415339565095E-2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3.61116322273985E-2</c:v>
                </c:pt>
                <c:pt idx="1">
                  <c:v>2.3450659593645454E-2</c:v>
                </c:pt>
                <c:pt idx="2">
                  <c:v>4.2418163511807661E-2</c:v>
                </c:pt>
                <c:pt idx="3">
                  <c:v>2.0666175437598685E-2</c:v>
                </c:pt>
                <c:pt idx="4">
                  <c:v>5.0223009271810573E-2</c:v>
                </c:pt>
                <c:pt idx="5">
                  <c:v>7.2486072766880225E-2</c:v>
                </c:pt>
                <c:pt idx="6">
                  <c:v>0.14481255446315666</c:v>
                </c:pt>
                <c:pt idx="7">
                  <c:v>0.16464962829241298</c:v>
                </c:pt>
                <c:pt idx="8">
                  <c:v>0.37080110599668015</c:v>
                </c:pt>
                <c:pt idx="9">
                  <c:v>7.1442598795916912E-2</c:v>
                </c:pt>
                <c:pt idx="10">
                  <c:v>2.9383996426922228E-3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5.8931155398722788E-3</c:v>
                </c:pt>
                <c:pt idx="7">
                  <c:v>4.2781196847330675E-3</c:v>
                </c:pt>
                <c:pt idx="8">
                  <c:v>7.9741540923640442E-3</c:v>
                </c:pt>
                <c:pt idx="9">
                  <c:v>7.8305511332296305E-4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3.9148147102293938E-2</c:v>
                </c:pt>
                <c:pt idx="3">
                  <c:v>2.4302963422487257E-2</c:v>
                </c:pt>
                <c:pt idx="4">
                  <c:v>6.8264835910008606E-2</c:v>
                </c:pt>
                <c:pt idx="5">
                  <c:v>8.1085129025960004E-2</c:v>
                </c:pt>
                <c:pt idx="6">
                  <c:v>0.17391019501158081</c:v>
                </c:pt>
                <c:pt idx="7">
                  <c:v>0.21549263910120092</c:v>
                </c:pt>
                <c:pt idx="8">
                  <c:v>0.18617788954780065</c:v>
                </c:pt>
                <c:pt idx="9">
                  <c:v>9.8373163005540581E-2</c:v>
                </c:pt>
                <c:pt idx="10">
                  <c:v>1.2111096124278782E-2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1.4165525822856861E-2</c:v>
                </c:pt>
                <c:pt idx="1">
                  <c:v>9.4537188852260035E-3</c:v>
                </c:pt>
                <c:pt idx="2">
                  <c:v>2.0219498100420973E-2</c:v>
                </c:pt>
                <c:pt idx="3">
                  <c:v>8.240412408021246E-3</c:v>
                </c:pt>
                <c:pt idx="4">
                  <c:v>5.5533695297342311E-2</c:v>
                </c:pt>
                <c:pt idx="5">
                  <c:v>9.3213785174338426E-2</c:v>
                </c:pt>
                <c:pt idx="6">
                  <c:v>0.21615012501036701</c:v>
                </c:pt>
                <c:pt idx="7">
                  <c:v>0.151632184131818</c:v>
                </c:pt>
                <c:pt idx="8">
                  <c:v>0.34844429515359976</c:v>
                </c:pt>
                <c:pt idx="9">
                  <c:v>8.2946760016009424E-2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3.8623977412852312E-2</c:v>
                </c:pt>
                <c:pt idx="4">
                  <c:v>7.0418162902305612E-2</c:v>
                </c:pt>
                <c:pt idx="5">
                  <c:v>0.21572543411195483</c:v>
                </c:pt>
                <c:pt idx="6">
                  <c:v>0.35475670948466687</c:v>
                </c:pt>
                <c:pt idx="7">
                  <c:v>0.11896334298735282</c:v>
                </c:pt>
                <c:pt idx="8">
                  <c:v>3.931459111135447E-2</c:v>
                </c:pt>
                <c:pt idx="9">
                  <c:v>2.4247677314349514E-2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5.4077995271416671E-2</c:v>
                </c:pt>
                <c:pt idx="1">
                  <c:v>2.062966834660215E-2</c:v>
                </c:pt>
                <c:pt idx="2">
                  <c:v>8.0083321202325142E-2</c:v>
                </c:pt>
                <c:pt idx="3">
                  <c:v>2.8380127651671069E-2</c:v>
                </c:pt>
                <c:pt idx="4">
                  <c:v>0.14083598542271128</c:v>
                </c:pt>
                <c:pt idx="5">
                  <c:v>0.28115211531318079</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0.12055059537663741</c:v>
                </c:pt>
                <c:pt idx="5">
                  <c:v>0.23404232341194106</c:v>
                </c:pt>
                <c:pt idx="6">
                  <c:v>0.1719810820120844</c:v>
                </c:pt>
                <c:pt idx="7">
                  <c:v>0.22892217743061699</c:v>
                </c:pt>
                <c:pt idx="8">
                  <c:v>4.438874975561162E-2</c:v>
                </c:pt>
                <c:pt idx="9">
                  <c:v>3.1900084721304151E-2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2.3947267185702188E-2</c:v>
                </c:pt>
                <c:pt idx="1">
                  <c:v>2.5712148835382798E-2</c:v>
                </c:pt>
                <c:pt idx="2">
                  <c:v>3.3589224880169175E-2</c:v>
                </c:pt>
                <c:pt idx="3">
                  <c:v>4.7555465818613675E-2</c:v>
                </c:pt>
                <c:pt idx="4">
                  <c:v>7.2169314610381535E-2</c:v>
                </c:pt>
                <c:pt idx="5">
                  <c:v>0.11538975237199359</c:v>
                </c:pt>
                <c:pt idx="6">
                  <c:v>0.13910064653920554</c:v>
                </c:pt>
                <c:pt idx="7">
                  <c:v>0.18415888055193388</c:v>
                </c:pt>
                <c:pt idx="8">
                  <c:v>0.19567579739573698</c:v>
                </c:pt>
                <c:pt idx="9">
                  <c:v>0.1373325993517957</c:v>
                </c:pt>
                <c:pt idx="10">
                  <c:v>2.5368902459084932E-2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9.9729932584249212E-2</c:v>
                </c:pt>
                <c:pt idx="6">
                  <c:v>9.5739273110062556E-2</c:v>
                </c:pt>
                <c:pt idx="7">
                  <c:v>0.19579893844579263</c:v>
                </c:pt>
                <c:pt idx="8">
                  <c:v>0.18662621492811068</c:v>
                </c:pt>
                <c:pt idx="9">
                  <c:v>2.094787125337853E-2</c:v>
                </c:pt>
                <c:pt idx="10">
                  <c:v>1.1325579830742977E-2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3.6642986528543759E-3</c:v>
                </c:pt>
                <c:pt idx="6">
                  <c:v>3.0894232753136022E-3</c:v>
                </c:pt>
                <c:pt idx="7">
                  <c:v>6.4601847886509864E-3</c:v>
                </c:pt>
                <c:pt idx="8">
                  <c:v>8.665698137942348E-3</c:v>
                </c:pt>
                <c:pt idx="9">
                  <c:v>1.0880785308658759E-3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1.2574445260241806E-2</c:v>
                </c:pt>
                <c:pt idx="2">
                  <c:v>7.6663425080420455E-3</c:v>
                </c:pt>
                <c:pt idx="3">
                  <c:v>5.7978765788628567E-2</c:v>
                </c:pt>
                <c:pt idx="4">
                  <c:v>2.3980990241791268E-2</c:v>
                </c:pt>
                <c:pt idx="5">
                  <c:v>2.1307474066270562E-2</c:v>
                </c:pt>
                <c:pt idx="6">
                  <c:v>0.18064157338881034</c:v>
                </c:pt>
                <c:pt idx="7">
                  <c:v>0.14442246881480472</c:v>
                </c:pt>
                <c:pt idx="8">
                  <c:v>0.30330573706980096</c:v>
                </c:pt>
                <c:pt idx="9">
                  <c:v>0.14396439387256088</c:v>
                </c:pt>
                <c:pt idx="10">
                  <c:v>0.10402188620586934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5.2169058119941238E-4</c:v>
                </c:pt>
                <c:pt idx="5">
                  <c:v>1.825891858014151E-2</c:v>
                </c:pt>
                <c:pt idx="7">
                  <c:v>3.0103958299176215E-2</c:v>
                </c:pt>
                <c:pt idx="8">
                  <c:v>3.790488467516881E-2</c:v>
                </c:pt>
                <c:pt idx="9">
                  <c:v>6.0900902500959754E-3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2.7505558144520048E-2</c:v>
                </c:pt>
                <c:pt idx="2">
                  <c:v>4.4503254509310457E-3</c:v>
                </c:pt>
                <c:pt idx="3">
                  <c:v>6.4716249229014172E-2</c:v>
                </c:pt>
                <c:pt idx="4">
                  <c:v>2.4844439046991046E-2</c:v>
                </c:pt>
                <c:pt idx="5">
                  <c:v>6.5073631970893664E-2</c:v>
                </c:pt>
                <c:pt idx="6">
                  <c:v>0.12226394010157357</c:v>
                </c:pt>
                <c:pt idx="7">
                  <c:v>0.24437305930213671</c:v>
                </c:pt>
                <c:pt idx="8">
                  <c:v>0.24572902336939234</c:v>
                </c:pt>
                <c:pt idx="9">
                  <c:v>0.15850126894474115</c:v>
                </c:pt>
                <c:pt idx="10">
                  <c:v>4.2437784553364971E-2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2.0882278192255596E-3</c:v>
                </c:pt>
                <c:pt idx="6">
                  <c:v>1.6922679704348721E-2</c:v>
                </c:pt>
                <c:pt idx="7">
                  <c:v>3.958883722423117E-2</c:v>
                </c:pt>
                <c:pt idx="8">
                  <c:v>3.4473442719874167E-2</c:v>
                </c:pt>
                <c:pt idx="9">
                  <c:v>8.5525735974126566E-3</c:v>
                </c:pt>
                <c:pt idx="10">
                  <c:v>7.2916193949321378E-4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5.9436752523768597E-3</c:v>
                </c:pt>
                <c:pt idx="2">
                  <c:v>4.2520320660761161E-3</c:v>
                </c:pt>
                <c:pt idx="3">
                  <c:v>8.4944165828123794E-2</c:v>
                </c:pt>
                <c:pt idx="4">
                  <c:v>2.7677276536064312E-2</c:v>
                </c:pt>
                <c:pt idx="5">
                  <c:v>0.10953939421161027</c:v>
                </c:pt>
                <c:pt idx="6">
                  <c:v>0.12398962027820842</c:v>
                </c:pt>
                <c:pt idx="7">
                  <c:v>0.1210615521418764</c:v>
                </c:pt>
                <c:pt idx="8">
                  <c:v>0.3262023710047276</c:v>
                </c:pt>
                <c:pt idx="9">
                  <c:v>0.10121561452946574</c:v>
                </c:pt>
                <c:pt idx="10">
                  <c:v>9.5055559082672311E-2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2.9629555086729643E-2</c:v>
                </c:pt>
                <c:pt idx="6">
                  <c:v>4.0721750145490329E-3</c:v>
                </c:pt>
                <c:pt idx="7">
                  <c:v>2.1327844707948126E-2</c:v>
                </c:pt>
                <c:pt idx="8">
                  <c:v>6.9933581499023234E-2</c:v>
                </c:pt>
                <c:pt idx="9">
                  <c:v>9.431985087989302E-3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6.1440326896023377E-3</c:v>
                </c:pt>
                <c:pt idx="1">
                  <c:v>1.6414059402893172E-2</c:v>
                </c:pt>
                <c:pt idx="2">
                  <c:v>1.8161040186737358E-2</c:v>
                </c:pt>
                <c:pt idx="3">
                  <c:v>4.1076518711765486E-2</c:v>
                </c:pt>
                <c:pt idx="4">
                  <c:v>7.1941890867163433E-2</c:v>
                </c:pt>
                <c:pt idx="5">
                  <c:v>9.2447332939716881E-2</c:v>
                </c:pt>
                <c:pt idx="6">
                  <c:v>0.10831682527395142</c:v>
                </c:pt>
                <c:pt idx="7">
                  <c:v>0.18902377510261559</c:v>
                </c:pt>
                <c:pt idx="8">
                  <c:v>0.19576873044059107</c:v>
                </c:pt>
                <c:pt idx="9">
                  <c:v>4.9546663979823755E-2</c:v>
                </c:pt>
                <c:pt idx="10">
                  <c:v>0.21115913040513951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1.362066226389675E-2</c:v>
                </c:pt>
                <c:pt idx="1">
                  <c:v>1.1322501101184695E-2</c:v>
                </c:pt>
                <c:pt idx="2">
                  <c:v>1.391455219372234E-2</c:v>
                </c:pt>
                <c:pt idx="3">
                  <c:v>9.0043460856499752E-2</c:v>
                </c:pt>
                <c:pt idx="4">
                  <c:v>5.7044640694140274E-2</c:v>
                </c:pt>
                <c:pt idx="5">
                  <c:v>0.12465870549148711</c:v>
                </c:pt>
                <c:pt idx="6">
                  <c:v>0.11514928294657306</c:v>
                </c:pt>
                <c:pt idx="7">
                  <c:v>0.1871274516940177</c:v>
                </c:pt>
                <c:pt idx="8">
                  <c:v>0.21430449882698099</c:v>
                </c:pt>
                <c:pt idx="9">
                  <c:v>0.10899183968071161</c:v>
                </c:pt>
                <c:pt idx="10">
                  <c:v>6.3822404250785711E-2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1.2295290510459986E-3</c:v>
                </c:pt>
                <c:pt idx="8">
                  <c:v>9.2465227018631007E-3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3.5086445608214598E-2</c:v>
                </c:pt>
                <c:pt idx="5">
                  <c:v>0.12366001487517939</c:v>
                </c:pt>
                <c:pt idx="6">
                  <c:v>0.14971069932300879</c:v>
                </c:pt>
                <c:pt idx="7">
                  <c:v>0.1647679430192327</c:v>
                </c:pt>
                <c:pt idx="8">
                  <c:v>0.16299902679493175</c:v>
                </c:pt>
                <c:pt idx="9">
                  <c:v>0.19665703144981761</c:v>
                </c:pt>
                <c:pt idx="10">
                  <c:v>4.6427811992538016E-2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4.1558243033905503E-3</c:v>
                </c:pt>
                <c:pt idx="8">
                  <c:v>1.1988295694564919E-2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4.6872184253652326E-3</c:v>
                </c:pt>
                <c:pt idx="1">
                  <c:v>6.4377750810823645E-3</c:v>
                </c:pt>
                <c:pt idx="2">
                  <c:v>2.3401097734032036E-2</c:v>
                </c:pt>
                <c:pt idx="3">
                  <c:v>9.0467878237250693E-2</c:v>
                </c:pt>
                <c:pt idx="4">
                  <c:v>2.6029595140876296E-2</c:v>
                </c:pt>
                <c:pt idx="5">
                  <c:v>0.11858627354648475</c:v>
                </c:pt>
                <c:pt idx="6">
                  <c:v>0.12647657415686708</c:v>
                </c:pt>
                <c:pt idx="7">
                  <c:v>0.19717935221122623</c:v>
                </c:pt>
                <c:pt idx="8">
                  <c:v>0.14705443469514709</c:v>
                </c:pt>
                <c:pt idx="9">
                  <c:v>0.12556180470126249</c:v>
                </c:pt>
                <c:pt idx="10">
                  <c:v>0.13411799607040573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1.8740610394460178E-3</c:v>
                </c:pt>
                <c:pt idx="8">
                  <c:v>1.1512692199133661E-2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2.4366118400716372E-2</c:v>
                </c:pt>
                <c:pt idx="1">
                  <c:v>1.7979971027474409E-2</c:v>
                </c:pt>
                <c:pt idx="2">
                  <c:v>1.1086532584295801E-2</c:v>
                </c:pt>
                <c:pt idx="3">
                  <c:v>1.3960396047619254E-2</c:v>
                </c:pt>
                <c:pt idx="4">
                  <c:v>2.7231768358389325E-2</c:v>
                </c:pt>
                <c:pt idx="5">
                  <c:v>0.14762693303421914</c:v>
                </c:pt>
                <c:pt idx="6">
                  <c:v>0.13467382647792436</c:v>
                </c:pt>
                <c:pt idx="7">
                  <c:v>0.15483900827319605</c:v>
                </c:pt>
                <c:pt idx="8">
                  <c:v>0.26165380079754724</c:v>
                </c:pt>
                <c:pt idx="9">
                  <c:v>0.18614307658344179</c:v>
                </c:pt>
                <c:pt idx="10">
                  <c:v>2.0438568415176189E-2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1.7548824161276975E-2</c:v>
                </c:pt>
                <c:pt idx="4">
                  <c:v>5.7701549538145838E-2</c:v>
                </c:pt>
                <c:pt idx="5">
                  <c:v>0.14579996000114004</c:v>
                </c:pt>
                <c:pt idx="6">
                  <c:v>0.1286472547711171</c:v>
                </c:pt>
                <c:pt idx="7">
                  <c:v>0.1797236450590925</c:v>
                </c:pt>
                <c:pt idx="8">
                  <c:v>0.24907140238754868</c:v>
                </c:pt>
                <c:pt idx="9">
                  <c:v>0.15553268833943143</c:v>
                </c:pt>
                <c:pt idx="10">
                  <c:v>5.6241026054294277E-3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4.1352154506864178E-2</c:v>
                </c:pt>
                <c:pt idx="1">
                  <c:v>1.8944882812584778E-3</c:v>
                </c:pt>
                <c:pt idx="2">
                  <c:v>4.1063764779702226E-3</c:v>
                </c:pt>
                <c:pt idx="3">
                  <c:v>1.662843254070168E-2</c:v>
                </c:pt>
                <c:pt idx="4">
                  <c:v>7.2937955575104685E-2</c:v>
                </c:pt>
                <c:pt idx="5">
                  <c:v>0.15797971891225537</c:v>
                </c:pt>
                <c:pt idx="6">
                  <c:v>9.598337906718378E-2</c:v>
                </c:pt>
                <c:pt idx="7">
                  <c:v>0.21068997706434744</c:v>
                </c:pt>
                <c:pt idx="8">
                  <c:v>0.19968366113881508</c:v>
                </c:pt>
                <c:pt idx="9">
                  <c:v>0.15604544109593402</c:v>
                </c:pt>
                <c:pt idx="10">
                  <c:v>4.2698415339565095E-2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1.0253020798688324E-2</c:v>
                </c:pt>
                <c:pt idx="6">
                  <c:v>9.6238026489409297E-4</c:v>
                </c:pt>
                <c:pt idx="7">
                  <c:v>3.551266347196433E-3</c:v>
                </c:pt>
                <c:pt idx="8">
                  <c:v>1.3280811825233933E-2</c:v>
                </c:pt>
                <c:pt idx="9">
                  <c:v>1.3178603167086221E-3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3.61116322273985E-2</c:v>
                </c:pt>
                <c:pt idx="1">
                  <c:v>2.3450659593645454E-2</c:v>
                </c:pt>
                <c:pt idx="2">
                  <c:v>4.2418163511807661E-2</c:v>
                </c:pt>
                <c:pt idx="3">
                  <c:v>2.0666175437598685E-2</c:v>
                </c:pt>
                <c:pt idx="4">
                  <c:v>5.0223009271810573E-2</c:v>
                </c:pt>
                <c:pt idx="5">
                  <c:v>7.2486072766880225E-2</c:v>
                </c:pt>
                <c:pt idx="6">
                  <c:v>0.14481255446315666</c:v>
                </c:pt>
                <c:pt idx="7">
                  <c:v>0.16464962829241298</c:v>
                </c:pt>
                <c:pt idx="8">
                  <c:v>0.37080110599668015</c:v>
                </c:pt>
                <c:pt idx="9">
                  <c:v>7.1442598795916912E-2</c:v>
                </c:pt>
                <c:pt idx="10">
                  <c:v>2.9383996426922228E-3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3.9148147102293938E-2</c:v>
                </c:pt>
                <c:pt idx="3">
                  <c:v>2.4302963422487257E-2</c:v>
                </c:pt>
                <c:pt idx="4">
                  <c:v>6.8264835910008606E-2</c:v>
                </c:pt>
                <c:pt idx="5">
                  <c:v>8.1085129025960004E-2</c:v>
                </c:pt>
                <c:pt idx="6">
                  <c:v>0.17391019501158081</c:v>
                </c:pt>
                <c:pt idx="7">
                  <c:v>0.21549263910120092</c:v>
                </c:pt>
                <c:pt idx="8">
                  <c:v>0.18617788954780065</c:v>
                </c:pt>
                <c:pt idx="9">
                  <c:v>9.8373163005540581E-2</c:v>
                </c:pt>
                <c:pt idx="10">
                  <c:v>1.2111096124278782E-2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1.4165525822856861E-2</c:v>
                </c:pt>
                <c:pt idx="1">
                  <c:v>9.4537188852260035E-3</c:v>
                </c:pt>
                <c:pt idx="2">
                  <c:v>2.0219498100420973E-2</c:v>
                </c:pt>
                <c:pt idx="3">
                  <c:v>8.240412408021246E-3</c:v>
                </c:pt>
                <c:pt idx="4">
                  <c:v>5.5533695297342311E-2</c:v>
                </c:pt>
                <c:pt idx="5">
                  <c:v>9.3213785174338426E-2</c:v>
                </c:pt>
                <c:pt idx="6">
                  <c:v>0.21615012501036701</c:v>
                </c:pt>
                <c:pt idx="7">
                  <c:v>0.151632184131818</c:v>
                </c:pt>
                <c:pt idx="8">
                  <c:v>0.34844429515359976</c:v>
                </c:pt>
                <c:pt idx="9">
                  <c:v>8.2946760016009424E-2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3.8623977412852312E-2</c:v>
                </c:pt>
                <c:pt idx="4">
                  <c:v>7.0418162902305612E-2</c:v>
                </c:pt>
                <c:pt idx="5">
                  <c:v>0.21572543411195483</c:v>
                </c:pt>
                <c:pt idx="6">
                  <c:v>0.35475670948466687</c:v>
                </c:pt>
                <c:pt idx="7">
                  <c:v>0.11896334298735282</c:v>
                </c:pt>
                <c:pt idx="8">
                  <c:v>3.931459111135447E-2</c:v>
                </c:pt>
                <c:pt idx="9">
                  <c:v>2.4247677314349514E-2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5.4077995271416671E-2</c:v>
                </c:pt>
                <c:pt idx="1">
                  <c:v>2.062966834660215E-2</c:v>
                </c:pt>
                <c:pt idx="2">
                  <c:v>8.0083321202325142E-2</c:v>
                </c:pt>
                <c:pt idx="3">
                  <c:v>2.8380127651671069E-2</c:v>
                </c:pt>
                <c:pt idx="4">
                  <c:v>0.14083598542271128</c:v>
                </c:pt>
                <c:pt idx="5">
                  <c:v>0.28115211531318079</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1.668986770156853E-2</c:v>
                </c:pt>
                <c:pt idx="1">
                  <c:v>1.9837674558354175E-2</c:v>
                </c:pt>
                <c:pt idx="2">
                  <c:v>2.0649080415175616E-2</c:v>
                </c:pt>
                <c:pt idx="3">
                  <c:v>3.8118183467068141E-2</c:v>
                </c:pt>
                <c:pt idx="4">
                  <c:v>6.1661417397453615E-2</c:v>
                </c:pt>
                <c:pt idx="5">
                  <c:v>9.9246828777930327E-2</c:v>
                </c:pt>
                <c:pt idx="6">
                  <c:v>0.13320160439496909</c:v>
                </c:pt>
                <c:pt idx="7">
                  <c:v>0.17855094253158701</c:v>
                </c:pt>
                <c:pt idx="8">
                  <c:v>0.24422796421949797</c:v>
                </c:pt>
                <c:pt idx="9">
                  <c:v>9.5230577342037964E-2</c:v>
                </c:pt>
                <c:pt idx="10">
                  <c:v>9.2585859194357578E-2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0.12055059537663741</c:v>
                </c:pt>
                <c:pt idx="5">
                  <c:v>0.23404232341194106</c:v>
                </c:pt>
                <c:pt idx="6">
                  <c:v>0.1719810820120844</c:v>
                </c:pt>
                <c:pt idx="7">
                  <c:v>0.22892217743061699</c:v>
                </c:pt>
                <c:pt idx="8">
                  <c:v>4.438874975561162E-2</c:v>
                </c:pt>
                <c:pt idx="9">
                  <c:v>3.1900084721304151E-2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3.4580878578177295E-3</c:v>
                </c:pt>
                <c:pt idx="3">
                  <c:v>6.8898226340421672E-4</c:v>
                </c:pt>
                <c:pt idx="4">
                  <c:v>1.0002568881030992E-3</c:v>
                </c:pt>
                <c:pt idx="5">
                  <c:v>2.6683789960321833E-3</c:v>
                </c:pt>
                <c:pt idx="7">
                  <c:v>6.4898053681387586E-3</c:v>
                </c:pt>
                <c:pt idx="8">
                  <c:v>6.9492715664303852E-3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3.6126010037809816E-3</c:v>
                </c:pt>
                <c:pt idx="3">
                  <c:v>7.197671426231757E-4</c:v>
                </c:pt>
                <c:pt idx="4">
                  <c:v>1.0449500378745325E-3</c:v>
                </c:pt>
                <c:pt idx="5">
                  <c:v>2.7876066299880723E-3</c:v>
                </c:pt>
                <c:pt idx="7">
                  <c:v>6.7797807202262927E-3</c:v>
                </c:pt>
                <c:pt idx="8">
                  <c:v>7.2597766362928213E-3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2.4076700754436693E-2</c:v>
                </c:pt>
                <c:pt idx="1">
                  <c:v>2.6808770478219598E-2</c:v>
                </c:pt>
                <c:pt idx="2">
                  <c:v>3.3618921453349222E-2</c:v>
                </c:pt>
                <c:pt idx="3">
                  <c:v>4.3193698660743136E-2</c:v>
                </c:pt>
                <c:pt idx="4">
                  <c:v>6.0866470201537938E-2</c:v>
                </c:pt>
                <c:pt idx="5">
                  <c:v>0.11629275414523581</c:v>
                </c:pt>
                <c:pt idx="6">
                  <c:v>0.14114999538782796</c:v>
                </c:pt>
                <c:pt idx="7">
                  <c:v>0.18708207317322251</c:v>
                </c:pt>
                <c:pt idx="8">
                  <c:v>0.19672272953911327</c:v>
                </c:pt>
                <c:pt idx="9">
                  <c:v>0.14353338057932885</c:v>
                </c:pt>
                <c:pt idx="10">
                  <c:v>2.6654505626985084E-2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3.0265745294642621E-3</c:v>
                </c:pt>
                <c:pt idx="3">
                  <c:v>3.4725365029936576E-3</c:v>
                </c:pt>
                <c:pt idx="4">
                  <c:v>1.8439494441048283E-3</c:v>
                </c:pt>
                <c:pt idx="5">
                  <c:v>2.2671840543629514E-3</c:v>
                </c:pt>
                <c:pt idx="6">
                  <c:v>2.5051656416924775E-3</c:v>
                </c:pt>
                <c:pt idx="7">
                  <c:v>6.0241573619378257E-3</c:v>
                </c:pt>
                <c:pt idx="8">
                  <c:v>7.1417099907686256E-3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1.442252761138651E-2</c:v>
                </c:pt>
                <c:pt idx="1">
                  <c:v>1.2001151939103054E-2</c:v>
                </c:pt>
                <c:pt idx="2">
                  <c:v>1.4271461085164992E-2</c:v>
                </c:pt>
                <c:pt idx="3">
                  <c:v>7.3545625941690701E-2</c:v>
                </c:pt>
                <c:pt idx="4">
                  <c:v>5.4250404213041364E-2</c:v>
                </c:pt>
                <c:pt idx="5">
                  <c:v>0.12550902281882184</c:v>
                </c:pt>
                <c:pt idx="6">
                  <c:v>0.1211517910584342</c:v>
                </c:pt>
                <c:pt idx="7">
                  <c:v>0.187042554643229</c:v>
                </c:pt>
                <c:pt idx="8">
                  <c:v>0.21492993040072444</c:v>
                </c:pt>
                <c:pt idx="9">
                  <c:v>0.11520676347948282</c:v>
                </c:pt>
                <c:pt idx="10">
                  <c:v>6.7668766808921116E-2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4.3718462740121953E-3</c:v>
                </c:pt>
                <c:pt idx="2">
                  <c:v>8.9954374743274682E-4</c:v>
                </c:pt>
                <c:pt idx="5">
                  <c:v>5.8715808700702046E-3</c:v>
                </c:pt>
                <c:pt idx="6">
                  <c:v>8.6349960236895798E-4</c:v>
                </c:pt>
                <c:pt idx="7">
                  <c:v>7.3904714729586662E-3</c:v>
                </c:pt>
                <c:pt idx="8">
                  <c:v>7.8400447642725003E-3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1.8097551613754901E-2</c:v>
                </c:pt>
                <c:pt idx="1">
                  <c:v>1.1038120023828693E-3</c:v>
                </c:pt>
                <c:pt idx="2">
                  <c:v>1.5282875797082282E-3</c:v>
                </c:pt>
                <c:pt idx="3">
                  <c:v>0.24074556770459496</c:v>
                </c:pt>
                <c:pt idx="4">
                  <c:v>0.25074804702660702</c:v>
                </c:pt>
                <c:pt idx="5">
                  <c:v>9.5015674280341231E-2</c:v>
                </c:pt>
                <c:pt idx="6">
                  <c:v>1.7766219714730622E-2</c:v>
                </c:pt>
                <c:pt idx="7">
                  <c:v>0.15861178296232292</c:v>
                </c:pt>
                <c:pt idx="8">
                  <c:v>0.20674302461709723</c:v>
                </c:pt>
                <c:pt idx="9">
                  <c:v>9.6400324984600664E-3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7.8023811892358796E-2</c:v>
                </c:pt>
                <c:pt idx="7">
                  <c:v>0.11515289447697061</c:v>
                </c:pt>
                <c:pt idx="8">
                  <c:v>0.1802110412061716</c:v>
                </c:pt>
                <c:pt idx="9">
                  <c:v>1.5436239982336401E-2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8.3531651380679903E-3</c:v>
                </c:pt>
                <c:pt idx="3">
                  <c:v>0.38021225596049668</c:v>
                </c:pt>
                <c:pt idx="4">
                  <c:v>0.10773548689713384</c:v>
                </c:pt>
                <c:pt idx="5">
                  <c:v>0.11240208748273982</c:v>
                </c:pt>
                <c:pt idx="6">
                  <c:v>5.7039334901111492E-3</c:v>
                </c:pt>
                <c:pt idx="7">
                  <c:v>0.18405881254330331</c:v>
                </c:pt>
                <c:pt idx="8">
                  <c:v>0.20114016781195526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2.3947267185702188E-2</c:v>
                </c:pt>
                <c:pt idx="1">
                  <c:v>2.5712148835382798E-2</c:v>
                </c:pt>
                <c:pt idx="2">
                  <c:v>3.3589224880169175E-2</c:v>
                </c:pt>
                <c:pt idx="3">
                  <c:v>4.7555465818613675E-2</c:v>
                </c:pt>
                <c:pt idx="4">
                  <c:v>7.2169314610381535E-2</c:v>
                </c:pt>
                <c:pt idx="5">
                  <c:v>0.11538975237199359</c:v>
                </c:pt>
                <c:pt idx="6">
                  <c:v>0.13910064653920554</c:v>
                </c:pt>
                <c:pt idx="7">
                  <c:v>0.18415888055193388</c:v>
                </c:pt>
                <c:pt idx="8">
                  <c:v>0.19567579739573698</c:v>
                </c:pt>
                <c:pt idx="9">
                  <c:v>0.1373325993517957</c:v>
                </c:pt>
                <c:pt idx="10">
                  <c:v>2.5368902459084932E-2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1.668986770156853E-2</c:v>
                </c:pt>
                <c:pt idx="1">
                  <c:v>1.9837674558354175E-2</c:v>
                </c:pt>
                <c:pt idx="2">
                  <c:v>2.0649080415175616E-2</c:v>
                </c:pt>
                <c:pt idx="3">
                  <c:v>3.8118183467068141E-2</c:v>
                </c:pt>
                <c:pt idx="4">
                  <c:v>6.1661417397453615E-2</c:v>
                </c:pt>
                <c:pt idx="5">
                  <c:v>9.9246828777930327E-2</c:v>
                </c:pt>
                <c:pt idx="6">
                  <c:v>0.13320160439496909</c:v>
                </c:pt>
                <c:pt idx="7">
                  <c:v>0.17855094253158701</c:v>
                </c:pt>
                <c:pt idx="8">
                  <c:v>0.24422796421949797</c:v>
                </c:pt>
                <c:pt idx="9">
                  <c:v>9.5230577342037964E-2</c:v>
                </c:pt>
                <c:pt idx="10">
                  <c:v>9.2585859194357578E-2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7.3965064768305756E-3</c:v>
                </c:pt>
                <c:pt idx="4">
                  <c:v>4.1201244268526099E-3</c:v>
                </c:pt>
                <c:pt idx="5">
                  <c:v>4.3485091217954379E-3</c:v>
                </c:pt>
                <c:pt idx="6">
                  <c:v>2.3665186258716741E-3</c:v>
                </c:pt>
                <c:pt idx="7">
                  <c:v>7.3873834170765399E-3</c:v>
                </c:pt>
                <c:pt idx="8">
                  <c:v>1.8716614222395156E-3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2.4076700754436693E-2</c:v>
                </c:pt>
                <c:pt idx="1">
                  <c:v>2.6808770478219598E-2</c:v>
                </c:pt>
                <c:pt idx="2">
                  <c:v>3.3618921453349222E-2</c:v>
                </c:pt>
                <c:pt idx="3">
                  <c:v>4.3193698660743136E-2</c:v>
                </c:pt>
                <c:pt idx="4">
                  <c:v>6.0866470201537938E-2</c:v>
                </c:pt>
                <c:pt idx="5">
                  <c:v>0.11629275414523581</c:v>
                </c:pt>
                <c:pt idx="6">
                  <c:v>0.14114999538782796</c:v>
                </c:pt>
                <c:pt idx="7">
                  <c:v>0.18708207317322251</c:v>
                </c:pt>
                <c:pt idx="8">
                  <c:v>0.19672272953911327</c:v>
                </c:pt>
                <c:pt idx="9">
                  <c:v>0.14353338057932885</c:v>
                </c:pt>
                <c:pt idx="10">
                  <c:v>2.6654505626985084E-2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2.8805964401529397E-3</c:v>
                </c:pt>
                <c:pt idx="3">
                  <c:v>3.305048724703075E-3</c:v>
                </c:pt>
                <c:pt idx="4">
                  <c:v>1.7550118633459153E-3</c:v>
                </c:pt>
                <c:pt idx="5">
                  <c:v>2.1578329734128375E-3</c:v>
                </c:pt>
                <c:pt idx="6">
                  <c:v>2.3843362055684073E-3</c:v>
                </c:pt>
                <c:pt idx="7">
                  <c:v>5.7335995141645935E-3</c:v>
                </c:pt>
                <c:pt idx="8">
                  <c:v>6.7972502166184327E-3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7.3350570736685104E-3</c:v>
                </c:pt>
                <c:pt idx="4">
                  <c:v>7.9841907685930073E-3</c:v>
                </c:pt>
                <c:pt idx="5">
                  <c:v>3.7744728815551137E-3</c:v>
                </c:pt>
                <c:pt idx="6">
                  <c:v>3.4438242223271344E-3</c:v>
                </c:pt>
                <c:pt idx="7">
                  <c:v>4.3662901763043098E-3</c:v>
                </c:pt>
                <c:pt idx="8">
                  <c:v>1.9560900311123767E-3</c:v>
                </c:pt>
                <c:pt idx="9">
                  <c:v>1.5140984734152224E-3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1.442252761138651E-2</c:v>
                </c:pt>
                <c:pt idx="1">
                  <c:v>1.2001151939103054E-2</c:v>
                </c:pt>
                <c:pt idx="2">
                  <c:v>1.4271461085164992E-2</c:v>
                </c:pt>
                <c:pt idx="3">
                  <c:v>7.3545625941690701E-2</c:v>
                </c:pt>
                <c:pt idx="4">
                  <c:v>5.4250404213041364E-2</c:v>
                </c:pt>
                <c:pt idx="5">
                  <c:v>0.12550902281882184</c:v>
                </c:pt>
                <c:pt idx="6">
                  <c:v>0.1211517910584342</c:v>
                </c:pt>
                <c:pt idx="7">
                  <c:v>0.187042554643229</c:v>
                </c:pt>
                <c:pt idx="8">
                  <c:v>0.21492993040072444</c:v>
                </c:pt>
                <c:pt idx="9">
                  <c:v>0.11520676347948282</c:v>
                </c:pt>
                <c:pt idx="10">
                  <c:v>6.7668766808921116E-2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1.0817790768354225E-3</c:v>
                </c:pt>
                <c:pt idx="3">
                  <c:v>8.8169838445905403E-3</c:v>
                </c:pt>
                <c:pt idx="4">
                  <c:v>1.0103084067598002E-2</c:v>
                </c:pt>
                <c:pt idx="6">
                  <c:v>1.1139551820584471E-3</c:v>
                </c:pt>
                <c:pt idx="7">
                  <c:v>1.0905144001424821E-2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1.8097551613754901E-2</c:v>
                </c:pt>
                <c:pt idx="1">
                  <c:v>1.1038120023828693E-3</c:v>
                </c:pt>
                <c:pt idx="2">
                  <c:v>1.5282875797082282E-3</c:v>
                </c:pt>
                <c:pt idx="3">
                  <c:v>0.24074556770459496</c:v>
                </c:pt>
                <c:pt idx="4">
                  <c:v>0.25074804702660702</c:v>
                </c:pt>
                <c:pt idx="5">
                  <c:v>9.5015674280341231E-2</c:v>
                </c:pt>
                <c:pt idx="6">
                  <c:v>1.7766219714730622E-2</c:v>
                </c:pt>
                <c:pt idx="7">
                  <c:v>0.15861178296232292</c:v>
                </c:pt>
                <c:pt idx="8">
                  <c:v>0.20674302461709723</c:v>
                </c:pt>
                <c:pt idx="9">
                  <c:v>9.6400324984600664E-3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7.8023811892358796E-2</c:v>
                </c:pt>
                <c:pt idx="7">
                  <c:v>0.11515289447697061</c:v>
                </c:pt>
                <c:pt idx="8">
                  <c:v>0.1802110412061716</c:v>
                </c:pt>
                <c:pt idx="9">
                  <c:v>1.5436239982336401E-2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8.3531651380679903E-3</c:v>
                </c:pt>
                <c:pt idx="3">
                  <c:v>0.38021225596049668</c:v>
                </c:pt>
                <c:pt idx="4">
                  <c:v>0.10773548689713384</c:v>
                </c:pt>
                <c:pt idx="5">
                  <c:v>0.11240208748273982</c:v>
                </c:pt>
                <c:pt idx="6">
                  <c:v>5.7039334901111492E-3</c:v>
                </c:pt>
                <c:pt idx="7">
                  <c:v>0.18405881254330331</c:v>
                </c:pt>
                <c:pt idx="8">
                  <c:v>0.20114016781195526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1.362066226389675E-2</c:v>
                </c:pt>
                <c:pt idx="1">
                  <c:v>1.1322501101184695E-2</c:v>
                </c:pt>
                <c:pt idx="2">
                  <c:v>1.391455219372234E-2</c:v>
                </c:pt>
                <c:pt idx="3">
                  <c:v>9.0043460856499752E-2</c:v>
                </c:pt>
                <c:pt idx="4">
                  <c:v>5.7044640694140274E-2</c:v>
                </c:pt>
                <c:pt idx="5">
                  <c:v>0.12465870549148711</c:v>
                </c:pt>
                <c:pt idx="6">
                  <c:v>0.11514928294657306</c:v>
                </c:pt>
                <c:pt idx="7">
                  <c:v>0.1871274516940177</c:v>
                </c:pt>
                <c:pt idx="8">
                  <c:v>0.21430449882698099</c:v>
                </c:pt>
                <c:pt idx="9">
                  <c:v>0.10899183968071161</c:v>
                </c:pt>
                <c:pt idx="10">
                  <c:v>6.3822404250785711E-2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1.668986770156853E-2</c:v>
                </c:pt>
                <c:pt idx="1">
                  <c:v>1.9837674558354175E-2</c:v>
                </c:pt>
                <c:pt idx="2">
                  <c:v>2.0649080415175616E-2</c:v>
                </c:pt>
                <c:pt idx="3">
                  <c:v>3.8118183467068141E-2</c:v>
                </c:pt>
                <c:pt idx="4">
                  <c:v>6.1661417397453615E-2</c:v>
                </c:pt>
                <c:pt idx="5">
                  <c:v>9.9246828777930327E-2</c:v>
                </c:pt>
                <c:pt idx="6">
                  <c:v>0.13320160439496909</c:v>
                </c:pt>
                <c:pt idx="7">
                  <c:v>0.17855094253158701</c:v>
                </c:pt>
                <c:pt idx="8">
                  <c:v>0.24422796421949797</c:v>
                </c:pt>
                <c:pt idx="9">
                  <c:v>9.5230577342037964E-2</c:v>
                </c:pt>
                <c:pt idx="10">
                  <c:v>9.2585859194357578E-2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2.4526051089272969E-3</c:v>
                </c:pt>
                <c:pt idx="7">
                  <c:v>4.469273223472992E-3</c:v>
                </c:pt>
                <c:pt idx="8">
                  <c:v>8.2921872706385336E-3</c:v>
                </c:pt>
                <c:pt idx="9">
                  <c:v>8.1804332472673461E-4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2.4076700754436693E-2</c:v>
                </c:pt>
                <c:pt idx="1">
                  <c:v>2.6808770478219598E-2</c:v>
                </c:pt>
                <c:pt idx="2">
                  <c:v>3.3618921453349222E-2</c:v>
                </c:pt>
                <c:pt idx="3">
                  <c:v>4.3193698660743136E-2</c:v>
                </c:pt>
                <c:pt idx="4">
                  <c:v>6.0866470201537938E-2</c:v>
                </c:pt>
                <c:pt idx="5">
                  <c:v>0.11629275414523581</c:v>
                </c:pt>
                <c:pt idx="6">
                  <c:v>0.14114999538782796</c:v>
                </c:pt>
                <c:pt idx="7">
                  <c:v>0.18708207317322251</c:v>
                </c:pt>
                <c:pt idx="8">
                  <c:v>0.19672272953911327</c:v>
                </c:pt>
                <c:pt idx="9">
                  <c:v>0.14353338057932885</c:v>
                </c:pt>
                <c:pt idx="10">
                  <c:v>2.6654505626985084E-2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2.2620463993700407E-3</c:v>
                </c:pt>
                <c:pt idx="7">
                  <c:v>6.7875633200204372E-3</c:v>
                </c:pt>
                <c:pt idx="8">
                  <c:v>8.9228132955084145E-3</c:v>
                </c:pt>
                <c:pt idx="9">
                  <c:v>1.1432183702208248E-3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1.442252761138651E-2</c:v>
                </c:pt>
                <c:pt idx="1">
                  <c:v>1.2001151939103054E-2</c:v>
                </c:pt>
                <c:pt idx="2">
                  <c:v>1.4271461085164992E-2</c:v>
                </c:pt>
                <c:pt idx="3">
                  <c:v>7.3545625941690701E-2</c:v>
                </c:pt>
                <c:pt idx="4">
                  <c:v>5.4250404213041364E-2</c:v>
                </c:pt>
                <c:pt idx="5">
                  <c:v>0.12550902281882184</c:v>
                </c:pt>
                <c:pt idx="6">
                  <c:v>0.1211517910584342</c:v>
                </c:pt>
                <c:pt idx="7">
                  <c:v>0.187042554643229</c:v>
                </c:pt>
                <c:pt idx="8">
                  <c:v>0.21492993040072444</c:v>
                </c:pt>
                <c:pt idx="9">
                  <c:v>0.11520676347948282</c:v>
                </c:pt>
                <c:pt idx="10">
                  <c:v>6.7668766808921116E-2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4.1233460188536027E-3</c:v>
                </c:pt>
                <c:pt idx="2">
                  <c:v>8.4841275225294439E-4</c:v>
                </c:pt>
                <c:pt idx="5">
                  <c:v>5.5378341523344725E-3</c:v>
                </c:pt>
                <c:pt idx="6">
                  <c:v>8.1441739360201926E-4</c:v>
                </c:pt>
                <c:pt idx="7">
                  <c:v>6.9703894454433016E-3</c:v>
                </c:pt>
                <c:pt idx="8">
                  <c:v>7.3944085267959861E-3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4.3894136216223335E-3</c:v>
                </c:pt>
                <c:pt idx="6">
                  <c:v>7.2094621740412322E-4</c:v>
                </c:pt>
                <c:pt idx="7">
                  <c:v>3.765289276482342E-3</c:v>
                </c:pt>
                <c:pt idx="8">
                  <c:v>1.4081201875497398E-2</c:v>
                </c:pt>
                <c:pt idx="9">
                  <c:v>1.3972833443827652E-3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1.8097551613754901E-2</c:v>
                </c:pt>
                <c:pt idx="1">
                  <c:v>1.1038120023828693E-3</c:v>
                </c:pt>
                <c:pt idx="2">
                  <c:v>1.5282875797082282E-3</c:v>
                </c:pt>
                <c:pt idx="3">
                  <c:v>0.24074556770459496</c:v>
                </c:pt>
                <c:pt idx="4">
                  <c:v>0.25074804702660702</c:v>
                </c:pt>
                <c:pt idx="5">
                  <c:v>9.5015674280341231E-2</c:v>
                </c:pt>
                <c:pt idx="6">
                  <c:v>1.7766219714730622E-2</c:v>
                </c:pt>
                <c:pt idx="7">
                  <c:v>0.15861178296232292</c:v>
                </c:pt>
                <c:pt idx="8">
                  <c:v>0.20674302461709723</c:v>
                </c:pt>
                <c:pt idx="9">
                  <c:v>9.6400324984600664E-3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8.809876440111869E-2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7.8023811892358796E-2</c:v>
                </c:pt>
                <c:pt idx="7">
                  <c:v>0.11515289447697061</c:v>
                </c:pt>
                <c:pt idx="8">
                  <c:v>0.1802110412061716</c:v>
                </c:pt>
                <c:pt idx="9">
                  <c:v>1.5436239982336401E-2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1.9428990141866858E-3</c:v>
                </c:pt>
                <c:pt idx="5">
                  <c:v>7.6898970512948056E-2</c:v>
                </c:pt>
                <c:pt idx="6">
                  <c:v>2.1189235879431369E-2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8.3531651380679903E-3</c:v>
                </c:pt>
                <c:pt idx="3">
                  <c:v>0.38021225596049668</c:v>
                </c:pt>
                <c:pt idx="4">
                  <c:v>0.10773548689713384</c:v>
                </c:pt>
                <c:pt idx="5">
                  <c:v>0.11240208748273982</c:v>
                </c:pt>
                <c:pt idx="6">
                  <c:v>5.7039334901111492E-3</c:v>
                </c:pt>
                <c:pt idx="7">
                  <c:v>0.18405881254330331</c:v>
                </c:pt>
                <c:pt idx="8">
                  <c:v>0.20114016781195526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0.11240208748273982</c:v>
                </c:pt>
                <c:pt idx="6">
                  <c:v>5.1927535628622044E-3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1.6704377507072776E-2</c:v>
                </c:pt>
                <c:pt idx="1">
                  <c:v>1.9033626479877733E-2</c:v>
                </c:pt>
                <c:pt idx="2">
                  <c:v>1.9827508280769839E-2</c:v>
                </c:pt>
                <c:pt idx="3">
                  <c:v>4.6176309521501771E-2</c:v>
                </c:pt>
                <c:pt idx="4">
                  <c:v>6.9141447185096516E-2</c:v>
                </c:pt>
                <c:pt idx="5">
                  <c:v>9.9088582204497205E-2</c:v>
                </c:pt>
                <c:pt idx="6">
                  <c:v>0.12890045057876501</c:v>
                </c:pt>
                <c:pt idx="7">
                  <c:v>0.17819960100478047</c:v>
                </c:pt>
                <c:pt idx="8">
                  <c:v>0.24263268612335279</c:v>
                </c:pt>
                <c:pt idx="9">
                  <c:v>9.1669505526999359E-2</c:v>
                </c:pt>
                <c:pt idx="10">
                  <c:v>8.8625905587286558E-2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3.4267255754208456E-2</c:v>
                </c:pt>
                <c:pt idx="3">
                  <c:v>6.8273370720791371E-3</c:v>
                </c:pt>
                <c:pt idx="4">
                  <c:v>9.9118530279817454E-3</c:v>
                </c:pt>
                <c:pt idx="5">
                  <c:v>2.6441787850900917E-2</c:v>
                </c:pt>
                <c:pt idx="7">
                  <c:v>6.4171820023489701E-2</c:v>
                </c:pt>
                <c:pt idx="8">
                  <c:v>6.2764568624981268E-2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9.9729932584249212E-2</c:v>
                </c:pt>
                <c:pt idx="6">
                  <c:v>9.5739273110062556E-2</c:v>
                </c:pt>
                <c:pt idx="7">
                  <c:v>0.19579893844579263</c:v>
                </c:pt>
                <c:pt idx="8">
                  <c:v>0.18662621492811068</c:v>
                </c:pt>
                <c:pt idx="9">
                  <c:v>2.094787125337853E-2</c:v>
                </c:pt>
                <c:pt idx="10">
                  <c:v>1.1325579830742977E-2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2.7770080751443327E-2</c:v>
                </c:pt>
                <c:pt idx="3">
                  <c:v>3.1861967436016901E-2</c:v>
                </c:pt>
                <c:pt idx="4">
                  <c:v>1.691900346938896E-2</c:v>
                </c:pt>
                <c:pt idx="5">
                  <c:v>2.0802357138447355E-2</c:v>
                </c:pt>
                <c:pt idx="6">
                  <c:v>1.7400080824634567E-2</c:v>
                </c:pt>
                <c:pt idx="7">
                  <c:v>5.1980627394506297E-2</c:v>
                </c:pt>
                <c:pt idx="8">
                  <c:v>6.1718329415258621E-2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8.0035460012229716E-3</c:v>
                </c:pt>
                <c:pt idx="4">
                  <c:v>7.4648344636084199E-4</c:v>
                </c:pt>
                <c:pt idx="5">
                  <c:v>5.2241447653462884E-2</c:v>
                </c:pt>
                <c:pt idx="6">
                  <c:v>7.6509944064954713E-3</c:v>
                </c:pt>
                <c:pt idx="7">
                  <c:v>6.4911846737361348E-2</c:v>
                </c:pt>
                <c:pt idx="8">
                  <c:v>6.17145561199249E-2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1.2574445260241806E-2</c:v>
                </c:pt>
                <c:pt idx="2">
                  <c:v>7.6663425080420455E-3</c:v>
                </c:pt>
                <c:pt idx="3">
                  <c:v>5.7978765788628567E-2</c:v>
                </c:pt>
                <c:pt idx="4">
                  <c:v>2.3980990241791268E-2</c:v>
                </c:pt>
                <c:pt idx="5">
                  <c:v>2.1307474066270562E-2</c:v>
                </c:pt>
                <c:pt idx="6">
                  <c:v>0.18064157338881034</c:v>
                </c:pt>
                <c:pt idx="7">
                  <c:v>0.14442246881480472</c:v>
                </c:pt>
                <c:pt idx="8">
                  <c:v>0.30330573706980096</c:v>
                </c:pt>
                <c:pt idx="9">
                  <c:v>0.14396439387256088</c:v>
                </c:pt>
                <c:pt idx="10">
                  <c:v>0.10402188620586934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7.0801533883836261E-3</c:v>
                </c:pt>
                <c:pt idx="4">
                  <c:v>3.9439041948682993E-3</c:v>
                </c:pt>
                <c:pt idx="5">
                  <c:v>4.1625207372616088E-3</c:v>
                </c:pt>
                <c:pt idx="6">
                  <c:v>2.2653011824060481E-3</c:v>
                </c:pt>
                <c:pt idx="7">
                  <c:v>7.0714205274536321E-3</c:v>
                </c:pt>
                <c:pt idx="8">
                  <c:v>1.7916093228724371E-3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2.3065561311657662E-3</c:v>
                </c:pt>
                <c:pt idx="8">
                  <c:v>4.7859524859267134E-3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2.7505558144520048E-2</c:v>
                </c:pt>
                <c:pt idx="2">
                  <c:v>4.4503254509310457E-3</c:v>
                </c:pt>
                <c:pt idx="3">
                  <c:v>6.4716249229014172E-2</c:v>
                </c:pt>
                <c:pt idx="4">
                  <c:v>2.4844439046991046E-2</c:v>
                </c:pt>
                <c:pt idx="5">
                  <c:v>6.5073631970893664E-2</c:v>
                </c:pt>
                <c:pt idx="6">
                  <c:v>0.12226394010157357</c:v>
                </c:pt>
                <c:pt idx="7">
                  <c:v>0.24437305930213671</c:v>
                </c:pt>
                <c:pt idx="8">
                  <c:v>0.24572902336939234</c:v>
                </c:pt>
                <c:pt idx="9">
                  <c:v>0.15850126894474115</c:v>
                </c:pt>
                <c:pt idx="10">
                  <c:v>4.2437784553364971E-2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4.5544047456652003E-3</c:v>
                </c:pt>
                <c:pt idx="7">
                  <c:v>2.6853604363414013E-3</c:v>
                </c:pt>
                <c:pt idx="8">
                  <c:v>3.1063303339930529E-3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5.9436752523768597E-3</c:v>
                </c:pt>
                <c:pt idx="2">
                  <c:v>4.2520320660761161E-3</c:v>
                </c:pt>
                <c:pt idx="3">
                  <c:v>8.4944165828123794E-2</c:v>
                </c:pt>
                <c:pt idx="4">
                  <c:v>2.7677276536064312E-2</c:v>
                </c:pt>
                <c:pt idx="5">
                  <c:v>0.10953939421161027</c:v>
                </c:pt>
                <c:pt idx="6">
                  <c:v>0.12398962027820842</c:v>
                </c:pt>
                <c:pt idx="7">
                  <c:v>0.1210615521418764</c:v>
                </c:pt>
                <c:pt idx="8">
                  <c:v>0.3262023710047276</c:v>
                </c:pt>
                <c:pt idx="9">
                  <c:v>0.10121561452946574</c:v>
                </c:pt>
                <c:pt idx="10">
                  <c:v>9.5055559082672311E-2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6.4008750634201065E-4</c:v>
                </c:pt>
                <c:pt idx="8">
                  <c:v>6.1005304947650291E-3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6.1440326896023377E-3</c:v>
                </c:pt>
                <c:pt idx="1">
                  <c:v>1.6414059402893172E-2</c:v>
                </c:pt>
                <c:pt idx="2">
                  <c:v>1.8161040186737358E-2</c:v>
                </c:pt>
                <c:pt idx="3">
                  <c:v>4.1076518711765486E-2</c:v>
                </c:pt>
                <c:pt idx="4">
                  <c:v>7.1941890867163433E-2</c:v>
                </c:pt>
                <c:pt idx="5">
                  <c:v>9.2447332939716881E-2</c:v>
                </c:pt>
                <c:pt idx="6">
                  <c:v>0.10831682527395142</c:v>
                </c:pt>
                <c:pt idx="7">
                  <c:v>0.18902377510261559</c:v>
                </c:pt>
                <c:pt idx="8">
                  <c:v>0.19576873044059107</c:v>
                </c:pt>
                <c:pt idx="9">
                  <c:v>4.9546663979823755E-2</c:v>
                </c:pt>
                <c:pt idx="10">
                  <c:v>0.21115913040513951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3.5086445608214598E-2</c:v>
                </c:pt>
                <c:pt idx="5">
                  <c:v>0.12366001487517939</c:v>
                </c:pt>
                <c:pt idx="6">
                  <c:v>0.14971069932300879</c:v>
                </c:pt>
                <c:pt idx="7">
                  <c:v>0.1647679430192327</c:v>
                </c:pt>
                <c:pt idx="8">
                  <c:v>0.16299902679493175</c:v>
                </c:pt>
                <c:pt idx="9">
                  <c:v>0.19665703144981761</c:v>
                </c:pt>
                <c:pt idx="10">
                  <c:v>4.6427811992538016E-2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4.6872184253652326E-3</c:v>
                </c:pt>
                <c:pt idx="1">
                  <c:v>6.4377750810823645E-3</c:v>
                </c:pt>
                <c:pt idx="2">
                  <c:v>2.3401097734032036E-2</c:v>
                </c:pt>
                <c:pt idx="3">
                  <c:v>9.0467878237250693E-2</c:v>
                </c:pt>
                <c:pt idx="4">
                  <c:v>2.6029595140876296E-2</c:v>
                </c:pt>
                <c:pt idx="5">
                  <c:v>0.11858627354648475</c:v>
                </c:pt>
                <c:pt idx="6">
                  <c:v>0.12647657415686708</c:v>
                </c:pt>
                <c:pt idx="7">
                  <c:v>0.19717935221122623</c:v>
                </c:pt>
                <c:pt idx="8">
                  <c:v>0.14705443469514709</c:v>
                </c:pt>
                <c:pt idx="9">
                  <c:v>0.12556180470126249</c:v>
                </c:pt>
                <c:pt idx="10">
                  <c:v>0.13411799607040573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2.3947267185702188E-2</c:v>
                </c:pt>
                <c:pt idx="1">
                  <c:v>2.5712148835382798E-2</c:v>
                </c:pt>
                <c:pt idx="2">
                  <c:v>3.3589224880169175E-2</c:v>
                </c:pt>
                <c:pt idx="3">
                  <c:v>4.7555465818613675E-2</c:v>
                </c:pt>
                <c:pt idx="4">
                  <c:v>7.2169314610381535E-2</c:v>
                </c:pt>
                <c:pt idx="5">
                  <c:v>0.11538975237199359</c:v>
                </c:pt>
                <c:pt idx="6">
                  <c:v>0.13910064653920554</c:v>
                </c:pt>
                <c:pt idx="7">
                  <c:v>0.18415888055193388</c:v>
                </c:pt>
                <c:pt idx="8">
                  <c:v>0.19567579739573698</c:v>
                </c:pt>
                <c:pt idx="9">
                  <c:v>0.1373325993517957</c:v>
                </c:pt>
                <c:pt idx="10">
                  <c:v>2.5368902459084932E-2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2.4366118400716372E-2</c:v>
                </c:pt>
                <c:pt idx="1">
                  <c:v>1.7979971027474409E-2</c:v>
                </c:pt>
                <c:pt idx="2">
                  <c:v>1.1086532584295801E-2</c:v>
                </c:pt>
                <c:pt idx="3">
                  <c:v>1.3960396047619254E-2</c:v>
                </c:pt>
                <c:pt idx="4">
                  <c:v>2.7231768358389325E-2</c:v>
                </c:pt>
                <c:pt idx="5">
                  <c:v>0.14762693303421914</c:v>
                </c:pt>
                <c:pt idx="6">
                  <c:v>0.13467382647792436</c:v>
                </c:pt>
                <c:pt idx="7">
                  <c:v>0.15483900827319605</c:v>
                </c:pt>
                <c:pt idx="8">
                  <c:v>0.26165380079754724</c:v>
                </c:pt>
                <c:pt idx="9">
                  <c:v>0.18614307658344179</c:v>
                </c:pt>
                <c:pt idx="10">
                  <c:v>2.0438568415176189E-2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1.7548824161276975E-2</c:v>
                </c:pt>
                <c:pt idx="4">
                  <c:v>5.7701549538145838E-2</c:v>
                </c:pt>
                <c:pt idx="5">
                  <c:v>0.14579996000114004</c:v>
                </c:pt>
                <c:pt idx="6">
                  <c:v>0.1286472547711171</c:v>
                </c:pt>
                <c:pt idx="7">
                  <c:v>0.1797236450590925</c:v>
                </c:pt>
                <c:pt idx="8">
                  <c:v>0.24907140238754868</c:v>
                </c:pt>
                <c:pt idx="9">
                  <c:v>0.15553268833943143</c:v>
                </c:pt>
                <c:pt idx="10">
                  <c:v>5.6241026054294277E-3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4.1352154506864178E-2</c:v>
                </c:pt>
                <c:pt idx="1">
                  <c:v>1.8944882812584778E-3</c:v>
                </c:pt>
                <c:pt idx="2">
                  <c:v>4.1063764779702226E-3</c:v>
                </c:pt>
                <c:pt idx="3">
                  <c:v>1.662843254070168E-2</c:v>
                </c:pt>
                <c:pt idx="4">
                  <c:v>7.2937955575104685E-2</c:v>
                </c:pt>
                <c:pt idx="5">
                  <c:v>0.15797971891225537</c:v>
                </c:pt>
                <c:pt idx="6">
                  <c:v>9.598337906718378E-2</c:v>
                </c:pt>
                <c:pt idx="7">
                  <c:v>0.21068997706434744</c:v>
                </c:pt>
                <c:pt idx="8">
                  <c:v>0.19968366113881508</c:v>
                </c:pt>
                <c:pt idx="9">
                  <c:v>0.15604544109593402</c:v>
                </c:pt>
                <c:pt idx="10">
                  <c:v>4.2698415339565095E-2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3.61116322273985E-2</c:v>
                </c:pt>
                <c:pt idx="1">
                  <c:v>2.3450659593645454E-2</c:v>
                </c:pt>
                <c:pt idx="2">
                  <c:v>4.2418163511807661E-2</c:v>
                </c:pt>
                <c:pt idx="3">
                  <c:v>2.0666175437598685E-2</c:v>
                </c:pt>
                <c:pt idx="4">
                  <c:v>5.0223009271810573E-2</c:v>
                </c:pt>
                <c:pt idx="5">
                  <c:v>7.2486072766880225E-2</c:v>
                </c:pt>
                <c:pt idx="6">
                  <c:v>0.14481255446315666</c:v>
                </c:pt>
                <c:pt idx="7">
                  <c:v>0.16464962829241298</c:v>
                </c:pt>
                <c:pt idx="8">
                  <c:v>0.37080110599668015</c:v>
                </c:pt>
                <c:pt idx="9">
                  <c:v>7.1442598795916912E-2</c:v>
                </c:pt>
                <c:pt idx="10">
                  <c:v>2.9383996426922228E-3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3.9148147102293938E-2</c:v>
                </c:pt>
                <c:pt idx="3">
                  <c:v>2.4302963422487257E-2</c:v>
                </c:pt>
                <c:pt idx="4">
                  <c:v>6.8264835910008606E-2</c:v>
                </c:pt>
                <c:pt idx="5">
                  <c:v>8.1085129025960004E-2</c:v>
                </c:pt>
                <c:pt idx="6">
                  <c:v>0.17391019501158081</c:v>
                </c:pt>
                <c:pt idx="7">
                  <c:v>0.21549263910120092</c:v>
                </c:pt>
                <c:pt idx="8">
                  <c:v>0.18617788954780065</c:v>
                </c:pt>
                <c:pt idx="9">
                  <c:v>9.8373163005540581E-2</c:v>
                </c:pt>
                <c:pt idx="10">
                  <c:v>1.2111096124278782E-2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92283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9699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1968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8743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9784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70307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193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9953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3642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29617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9308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56978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07435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2315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43041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3092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37860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22094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0178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17079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87156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8953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42605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8674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58308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53999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38674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33773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13139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72576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10640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76726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8209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73864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21051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92268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1124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39873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07875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89591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90807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30612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47398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2846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48540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24033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12576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01207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52321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68295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45279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043028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641343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761305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8276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55501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511420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21276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88211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206959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807370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498530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0756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2734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1471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8064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5517</Words>
  <Application>Microsoft Office PowerPoint</Application>
  <PresentationFormat>On-screen Show (16:9)</PresentationFormat>
  <Paragraphs>1701</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2025-09-14T07:33:12Z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