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rts/chart1.xml" ContentType="application/vnd.openxmlformats-officedocument.drawingml.chart+xml"/>
  <Override PartName="/ppt/charts/chart10.xml" ContentType="application/vnd.openxmlformats-officedocument.drawingml.chart+xml"/>
  <Override PartName="/ppt/charts/chart100.xml" ContentType="application/vnd.openxmlformats-officedocument.drawingml.chart+xml"/>
  <Override PartName="/ppt/charts/chart101.xml" ContentType="application/vnd.openxmlformats-officedocument.drawingml.chart+xml"/>
  <Override PartName="/ppt/charts/chart102.xml" ContentType="application/vnd.openxmlformats-officedocument.drawingml.chart+xml"/>
  <Override PartName="/ppt/charts/chart103.xml" ContentType="application/vnd.openxmlformats-officedocument.drawingml.chart+xml"/>
  <Override PartName="/ppt/charts/chart104.xml" ContentType="application/vnd.openxmlformats-officedocument.drawingml.chart+xml"/>
  <Override PartName="/ppt/charts/chart105.xml" ContentType="application/vnd.openxmlformats-officedocument.drawingml.chart+xml"/>
  <Override PartName="/ppt/charts/chart106.xml" ContentType="application/vnd.openxmlformats-officedocument.drawingml.chart+xml"/>
  <Override PartName="/ppt/charts/chart107.xml" ContentType="application/vnd.openxmlformats-officedocument.drawingml.chart+xml"/>
  <Override PartName="/ppt/charts/chart108.xml" ContentType="application/vnd.openxmlformats-officedocument.drawingml.chart+xml"/>
  <Override PartName="/ppt/charts/chart109.xml" ContentType="application/vnd.openxmlformats-officedocument.drawingml.chart+xml"/>
  <Override PartName="/ppt/charts/chart11.xml" ContentType="application/vnd.openxmlformats-officedocument.drawingml.chart+xml"/>
  <Override PartName="/ppt/charts/chart110.xml" ContentType="application/vnd.openxmlformats-officedocument.drawingml.chart+xml"/>
  <Override PartName="/ppt/charts/chart111.xml" ContentType="application/vnd.openxmlformats-officedocument.drawingml.chart+xml"/>
  <Override PartName="/ppt/charts/chart112.xml" ContentType="application/vnd.openxmlformats-officedocument.drawingml.chart+xml"/>
  <Override PartName="/ppt/charts/chart113.xml" ContentType="application/vnd.openxmlformats-officedocument.drawingml.chart+xml"/>
  <Override PartName="/ppt/charts/chart114.xml" ContentType="application/vnd.openxmlformats-officedocument.drawingml.chart+xml"/>
  <Override PartName="/ppt/charts/chart115.xml" ContentType="application/vnd.openxmlformats-officedocument.drawingml.chart+xml"/>
  <Override PartName="/ppt/charts/chart116.xml" ContentType="application/vnd.openxmlformats-officedocument.drawingml.chart+xml"/>
  <Override PartName="/ppt/charts/chart117.xml" ContentType="application/vnd.openxmlformats-officedocument.drawingml.chart+xml"/>
  <Override PartName="/ppt/charts/chart118.xml" ContentType="application/vnd.openxmlformats-officedocument.drawingml.chart+xml"/>
  <Override PartName="/ppt/charts/chart119.xml" ContentType="application/vnd.openxmlformats-officedocument.drawingml.chart+xml"/>
  <Override PartName="/ppt/charts/chart12.xml" ContentType="application/vnd.openxmlformats-officedocument.drawingml.chart+xml"/>
  <Override PartName="/ppt/charts/chart120.xml" ContentType="application/vnd.openxmlformats-officedocument.drawingml.chart+xml"/>
  <Override PartName="/ppt/charts/chart121.xml" ContentType="application/vnd.openxmlformats-officedocument.drawingml.chart+xml"/>
  <Override PartName="/ppt/charts/chart122.xml" ContentType="application/vnd.openxmlformats-officedocument.drawingml.chart+xml"/>
  <Override PartName="/ppt/charts/chart123.xml" ContentType="application/vnd.openxmlformats-officedocument.drawingml.chart+xml"/>
  <Override PartName="/ppt/charts/chart124.xml" ContentType="application/vnd.openxmlformats-officedocument.drawingml.chart+xml"/>
  <Override PartName="/ppt/charts/chart125.xml" ContentType="application/vnd.openxmlformats-officedocument.drawingml.chart+xml"/>
  <Override PartName="/ppt/charts/chart126.xml" ContentType="application/vnd.openxmlformats-officedocument.drawingml.chart+xml"/>
  <Override PartName="/ppt/charts/chart127.xml" ContentType="application/vnd.openxmlformats-officedocument.drawingml.chart+xml"/>
  <Override PartName="/ppt/charts/chart128.xml" ContentType="application/vnd.openxmlformats-officedocument.drawingml.chart+xml"/>
  <Override PartName="/ppt/charts/chart129.xml" ContentType="application/vnd.openxmlformats-officedocument.drawingml.chart+xml"/>
  <Override PartName="/ppt/charts/chart13.xml" ContentType="application/vnd.openxmlformats-officedocument.drawingml.chart+xml"/>
  <Override PartName="/ppt/charts/chart130.xml" ContentType="application/vnd.openxmlformats-officedocument.drawingml.chart+xml"/>
  <Override PartName="/ppt/charts/chart131.xml" ContentType="application/vnd.openxmlformats-officedocument.drawingml.chart+xml"/>
  <Override PartName="/ppt/charts/chart132.xml" ContentType="application/vnd.openxmlformats-officedocument.drawingml.chart+xml"/>
  <Override PartName="/ppt/charts/chart133.xml" ContentType="application/vnd.openxmlformats-officedocument.drawingml.chart+xml"/>
  <Override PartName="/ppt/charts/chart134.xml" ContentType="application/vnd.openxmlformats-officedocument.drawingml.chart+xml"/>
  <Override PartName="/ppt/charts/chart135.xml" ContentType="application/vnd.openxmlformats-officedocument.drawingml.chart+xml"/>
  <Override PartName="/ppt/charts/chart136.xml" ContentType="application/vnd.openxmlformats-officedocument.drawingml.chart+xml"/>
  <Override PartName="/ppt/charts/chart137.xml" ContentType="application/vnd.openxmlformats-officedocument.drawingml.chart+xml"/>
  <Override PartName="/ppt/charts/chart138.xml" ContentType="application/vnd.openxmlformats-officedocument.drawingml.chart+xml"/>
  <Override PartName="/ppt/charts/chart139.xml" ContentType="application/vnd.openxmlformats-officedocument.drawingml.chart+xml"/>
  <Override PartName="/ppt/charts/chart14.xml" ContentType="application/vnd.openxmlformats-officedocument.drawingml.chart+xml"/>
  <Override PartName="/ppt/charts/chart140.xml" ContentType="application/vnd.openxmlformats-officedocument.drawingml.chart+xml"/>
  <Override PartName="/ppt/charts/chart141.xml" ContentType="application/vnd.openxmlformats-officedocument.drawingml.chart+xml"/>
  <Override PartName="/ppt/charts/chart142.xml" ContentType="application/vnd.openxmlformats-officedocument.drawingml.chart+xml"/>
  <Override PartName="/ppt/charts/chart143.xml" ContentType="application/vnd.openxmlformats-officedocument.drawingml.chart+xml"/>
  <Override PartName="/ppt/charts/chart144.xml" ContentType="application/vnd.openxmlformats-officedocument.drawingml.chart+xml"/>
  <Override PartName="/ppt/charts/chart145.xml" ContentType="application/vnd.openxmlformats-officedocument.drawingml.chart+xml"/>
  <Override PartName="/ppt/charts/chart146.xml" ContentType="application/vnd.openxmlformats-officedocument.drawingml.chart+xml"/>
  <Override PartName="/ppt/charts/chart147.xml" ContentType="application/vnd.openxmlformats-officedocument.drawingml.chart+xml"/>
  <Override PartName="/ppt/charts/chart148.xml" ContentType="application/vnd.openxmlformats-officedocument.drawingml.chart+xml"/>
  <Override PartName="/ppt/charts/chart149.xml" ContentType="application/vnd.openxmlformats-officedocument.drawingml.chart+xml"/>
  <Override PartName="/ppt/charts/chart15.xml" ContentType="application/vnd.openxmlformats-officedocument.drawingml.chart+xml"/>
  <Override PartName="/ppt/charts/chart150.xml" ContentType="application/vnd.openxmlformats-officedocument.drawingml.chart+xml"/>
  <Override PartName="/ppt/charts/chart151.xml" ContentType="application/vnd.openxmlformats-officedocument.drawingml.chart+xml"/>
  <Override PartName="/ppt/charts/chart152.xml" ContentType="application/vnd.openxmlformats-officedocument.drawingml.chart+xml"/>
  <Override PartName="/ppt/charts/chart153.xml" ContentType="application/vnd.openxmlformats-officedocument.drawingml.chart+xml"/>
  <Override PartName="/ppt/charts/chart154.xml" ContentType="application/vnd.openxmlformats-officedocument.drawingml.chart+xml"/>
  <Override PartName="/ppt/charts/chart155.xml" ContentType="application/vnd.openxmlformats-officedocument.drawingml.chart+xml"/>
  <Override PartName="/ppt/charts/chart156.xml" ContentType="application/vnd.openxmlformats-officedocument.drawingml.chart+xml"/>
  <Override PartName="/ppt/charts/chart157.xml" ContentType="application/vnd.openxmlformats-officedocument.drawingml.chart+xml"/>
  <Override PartName="/ppt/charts/chart158.xml" ContentType="application/vnd.openxmlformats-officedocument.drawingml.chart+xml"/>
  <Override PartName="/ppt/charts/chart159.xml" ContentType="application/vnd.openxmlformats-officedocument.drawingml.chart+xml"/>
  <Override PartName="/ppt/charts/chart16.xml" ContentType="application/vnd.openxmlformats-officedocument.drawingml.chart+xml"/>
  <Override PartName="/ppt/charts/chart160.xml" ContentType="application/vnd.openxmlformats-officedocument.drawingml.chart+xml"/>
  <Override PartName="/ppt/charts/chart161.xml" ContentType="application/vnd.openxmlformats-officedocument.drawingml.chart+xml"/>
  <Override PartName="/ppt/charts/chart162.xml" ContentType="application/vnd.openxmlformats-officedocument.drawingml.chart+xml"/>
  <Override PartName="/ppt/charts/chart163.xml" ContentType="application/vnd.openxmlformats-officedocument.drawingml.chart+xml"/>
  <Override PartName="/ppt/charts/chart164.xml" ContentType="application/vnd.openxmlformats-officedocument.drawingml.chart+xml"/>
  <Override PartName="/ppt/charts/chart165.xml" ContentType="application/vnd.openxmlformats-officedocument.drawingml.chart+xml"/>
  <Override PartName="/ppt/charts/chart166.xml" ContentType="application/vnd.openxmlformats-officedocument.drawingml.chart+xml"/>
  <Override PartName="/ppt/charts/chart167.xml" ContentType="application/vnd.openxmlformats-officedocument.drawingml.chart+xml"/>
  <Override PartName="/ppt/charts/chart168.xml" ContentType="application/vnd.openxmlformats-officedocument.drawingml.chart+xml"/>
  <Override PartName="/ppt/charts/chart169.xml" ContentType="application/vnd.openxmlformats-officedocument.drawingml.chart+xml"/>
  <Override PartName="/ppt/charts/chart17.xml" ContentType="application/vnd.openxmlformats-officedocument.drawingml.chart+xml"/>
  <Override PartName="/ppt/charts/chart170.xml" ContentType="application/vnd.openxmlformats-officedocument.drawingml.chart+xml"/>
  <Override PartName="/ppt/charts/chart171.xml" ContentType="application/vnd.openxmlformats-officedocument.drawingml.chart+xml"/>
  <Override PartName="/ppt/charts/chart172.xml" ContentType="application/vnd.openxmlformats-officedocument.drawingml.chart+xml"/>
  <Override PartName="/ppt/charts/chart173.xml" ContentType="application/vnd.openxmlformats-officedocument.drawingml.chart+xml"/>
  <Override PartName="/ppt/charts/chart174.xml" ContentType="application/vnd.openxmlformats-officedocument.drawingml.chart+xml"/>
  <Override PartName="/ppt/charts/chart175.xml" ContentType="application/vnd.openxmlformats-officedocument.drawingml.chart+xml"/>
  <Override PartName="/ppt/charts/chart176.xml" ContentType="application/vnd.openxmlformats-officedocument.drawingml.chart+xml"/>
  <Override PartName="/ppt/charts/chart177.xml" ContentType="application/vnd.openxmlformats-officedocument.drawingml.chart+xml"/>
  <Override PartName="/ppt/charts/chart178.xml" ContentType="application/vnd.openxmlformats-officedocument.drawingml.chart+xml"/>
  <Override PartName="/ppt/charts/chart179.xml" ContentType="application/vnd.openxmlformats-officedocument.drawingml.chart+xml"/>
  <Override PartName="/ppt/charts/chart18.xml" ContentType="application/vnd.openxmlformats-officedocument.drawingml.chart+xml"/>
  <Override PartName="/ppt/charts/chart180.xml" ContentType="application/vnd.openxmlformats-officedocument.drawingml.chart+xml"/>
  <Override PartName="/ppt/charts/chart181.xml" ContentType="application/vnd.openxmlformats-officedocument.drawingml.chart+xml"/>
  <Override PartName="/ppt/charts/chart182.xml" ContentType="application/vnd.openxmlformats-officedocument.drawingml.chart+xml"/>
  <Override PartName="/ppt/charts/chart183.xml" ContentType="application/vnd.openxmlformats-officedocument.drawingml.chart+xml"/>
  <Override PartName="/ppt/charts/chart184.xml" ContentType="application/vnd.openxmlformats-officedocument.drawingml.chart+xml"/>
  <Override PartName="/ppt/charts/chart185.xml" ContentType="application/vnd.openxmlformats-officedocument.drawingml.chart+xml"/>
  <Override PartName="/ppt/charts/chart186.xml" ContentType="application/vnd.openxmlformats-officedocument.drawingml.chart+xml"/>
  <Override PartName="/ppt/charts/chart187.xml" ContentType="application/vnd.openxmlformats-officedocument.drawingml.chart+xml"/>
  <Override PartName="/ppt/charts/chart188.xml" ContentType="application/vnd.openxmlformats-officedocument.drawingml.chart+xml"/>
  <Override PartName="/ppt/charts/chart189.xml" ContentType="application/vnd.openxmlformats-officedocument.drawingml.chart+xml"/>
  <Override PartName="/ppt/charts/chart19.xml" ContentType="application/vnd.openxmlformats-officedocument.drawingml.chart+xml"/>
  <Override PartName="/ppt/charts/chart190.xml" ContentType="application/vnd.openxmlformats-officedocument.drawingml.chart+xml"/>
  <Override PartName="/ppt/charts/chart191.xml" ContentType="application/vnd.openxmlformats-officedocument.drawingml.chart+xml"/>
  <Override PartName="/ppt/charts/chart192.xml" ContentType="application/vnd.openxmlformats-officedocument.drawingml.chart+xml"/>
  <Override PartName="/ppt/charts/chart193.xml" ContentType="application/vnd.openxmlformats-officedocument.drawingml.chart+xml"/>
  <Override PartName="/ppt/charts/chart194.xml" ContentType="application/vnd.openxmlformats-officedocument.drawingml.chart+xml"/>
  <Override PartName="/ppt/charts/chart195.xml" ContentType="application/vnd.openxmlformats-officedocument.drawingml.chart+xml"/>
  <Override PartName="/ppt/charts/chart196.xml" ContentType="application/vnd.openxmlformats-officedocument.drawingml.chart+xml"/>
  <Override PartName="/ppt/charts/chart197.xml" ContentType="application/vnd.openxmlformats-officedocument.drawingml.chart+xml"/>
  <Override PartName="/ppt/charts/chart198.xml" ContentType="application/vnd.openxmlformats-officedocument.drawingml.chart+xml"/>
  <Override PartName="/ppt/charts/chart19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00.xml" ContentType="application/vnd.openxmlformats-officedocument.drawingml.chart+xml"/>
  <Override PartName="/ppt/charts/chart201.xml" ContentType="application/vnd.openxmlformats-officedocument.drawingml.chart+xml"/>
  <Override PartName="/ppt/charts/chart202.xml" ContentType="application/vnd.openxmlformats-officedocument.drawingml.chart+xml"/>
  <Override PartName="/ppt/charts/chart203.xml" ContentType="application/vnd.openxmlformats-officedocument.drawingml.chart+xml"/>
  <Override PartName="/ppt/charts/chart204.xml" ContentType="application/vnd.openxmlformats-officedocument.drawingml.chart+xml"/>
  <Override PartName="/ppt/charts/chart205.xml" ContentType="application/vnd.openxmlformats-officedocument.drawingml.chart+xml"/>
  <Override PartName="/ppt/charts/chart206.xml" ContentType="application/vnd.openxmlformats-officedocument.drawingml.chart+xml"/>
  <Override PartName="/ppt/charts/chart207.xml" ContentType="application/vnd.openxmlformats-officedocument.drawingml.chart+xml"/>
  <Override PartName="/ppt/charts/chart208.xml" ContentType="application/vnd.openxmlformats-officedocument.drawingml.chart+xml"/>
  <Override PartName="/ppt/charts/chart209.xml" ContentType="application/vnd.openxmlformats-officedocument.drawingml.chart+xml"/>
  <Override PartName="/ppt/charts/chart21.xml" ContentType="application/vnd.openxmlformats-officedocument.drawingml.chart+xml"/>
  <Override PartName="/ppt/charts/chart210.xml" ContentType="application/vnd.openxmlformats-officedocument.drawingml.chart+xml"/>
  <Override PartName="/ppt/charts/chart211.xml" ContentType="application/vnd.openxmlformats-officedocument.drawingml.chart+xml"/>
  <Override PartName="/ppt/charts/chart212.xml" ContentType="application/vnd.openxmlformats-officedocument.drawingml.chart+xml"/>
  <Override PartName="/ppt/charts/chart213.xml" ContentType="application/vnd.openxmlformats-officedocument.drawingml.chart+xml"/>
  <Override PartName="/ppt/charts/chart214.xml" ContentType="application/vnd.openxmlformats-officedocument.drawingml.chart+xml"/>
  <Override PartName="/ppt/charts/chart215.xml" ContentType="application/vnd.openxmlformats-officedocument.drawingml.chart+xml"/>
  <Override PartName="/ppt/charts/chart216.xml" ContentType="application/vnd.openxmlformats-officedocument.drawingml.chart+xml"/>
  <Override PartName="/ppt/charts/chart217.xml" ContentType="application/vnd.openxmlformats-officedocument.drawingml.chart+xml"/>
  <Override PartName="/ppt/charts/chart218.xml" ContentType="application/vnd.openxmlformats-officedocument.drawingml.chart+xml"/>
  <Override PartName="/ppt/charts/chart219.xml" ContentType="application/vnd.openxmlformats-officedocument.drawingml.chart+xml"/>
  <Override PartName="/ppt/charts/chart22.xml" ContentType="application/vnd.openxmlformats-officedocument.drawingml.chart+xml"/>
  <Override PartName="/ppt/charts/chart220.xml" ContentType="application/vnd.openxmlformats-officedocument.drawingml.chart+xml"/>
  <Override PartName="/ppt/charts/chart221.xml" ContentType="application/vnd.openxmlformats-officedocument.drawingml.chart+xml"/>
  <Override PartName="/ppt/charts/chart222.xml" ContentType="application/vnd.openxmlformats-officedocument.drawingml.chart+xml"/>
  <Override PartName="/ppt/charts/chart223.xml" ContentType="application/vnd.openxmlformats-officedocument.drawingml.chart+xml"/>
  <Override PartName="/ppt/charts/chart224.xml" ContentType="application/vnd.openxmlformats-officedocument.drawingml.chart+xml"/>
  <Override PartName="/ppt/charts/chart225.xml" ContentType="application/vnd.openxmlformats-officedocument.drawingml.chart+xml"/>
  <Override PartName="/ppt/charts/chart226.xml" ContentType="application/vnd.openxmlformats-officedocument.drawingml.chart+xml"/>
  <Override PartName="/ppt/charts/chart227.xml" ContentType="application/vnd.openxmlformats-officedocument.drawingml.chart+xml"/>
  <Override PartName="/ppt/charts/chart228.xml" ContentType="application/vnd.openxmlformats-officedocument.drawingml.chart+xml"/>
  <Override PartName="/ppt/charts/chart229.xml" ContentType="application/vnd.openxmlformats-officedocument.drawingml.chart+xml"/>
  <Override PartName="/ppt/charts/chart23.xml" ContentType="application/vnd.openxmlformats-officedocument.drawingml.chart+xml"/>
  <Override PartName="/ppt/charts/chart230.xml" ContentType="application/vnd.openxmlformats-officedocument.drawingml.chart+xml"/>
  <Override PartName="/ppt/charts/chart231.xml" ContentType="application/vnd.openxmlformats-officedocument.drawingml.chart+xml"/>
  <Override PartName="/ppt/charts/chart232.xml" ContentType="application/vnd.openxmlformats-officedocument.drawingml.chart+xml"/>
  <Override PartName="/ppt/charts/chart233.xml" ContentType="application/vnd.openxmlformats-officedocument.drawingml.chart+xml"/>
  <Override PartName="/ppt/charts/chart234.xml" ContentType="application/vnd.openxmlformats-officedocument.drawingml.chart+xml"/>
  <Override PartName="/ppt/charts/chart235.xml" ContentType="application/vnd.openxmlformats-officedocument.drawingml.chart+xml"/>
  <Override PartName="/ppt/charts/chart236.xml" ContentType="application/vnd.openxmlformats-officedocument.drawingml.chart+xml"/>
  <Override PartName="/ppt/charts/chart237.xml" ContentType="application/vnd.openxmlformats-officedocument.drawingml.chart+xml"/>
  <Override PartName="/ppt/charts/chart238.xml" ContentType="application/vnd.openxmlformats-officedocument.drawingml.chart+xml"/>
  <Override PartName="/ppt/charts/chart239.xml" ContentType="application/vnd.openxmlformats-officedocument.drawingml.chart+xml"/>
  <Override PartName="/ppt/charts/chart24.xml" ContentType="application/vnd.openxmlformats-officedocument.drawingml.chart+xml"/>
  <Override PartName="/ppt/charts/chart240.xml" ContentType="application/vnd.openxmlformats-officedocument.drawingml.chart+xml"/>
  <Override PartName="/ppt/charts/chart241.xml" ContentType="application/vnd.openxmlformats-officedocument.drawingml.chart+xml"/>
  <Override PartName="/ppt/charts/chart242.xml" ContentType="application/vnd.openxmlformats-officedocument.drawingml.chart+xml"/>
  <Override PartName="/ppt/charts/chart243.xml" ContentType="application/vnd.openxmlformats-officedocument.drawingml.chart+xml"/>
  <Override PartName="/ppt/charts/chart244.xml" ContentType="application/vnd.openxmlformats-officedocument.drawingml.chart+xml"/>
  <Override PartName="/ppt/charts/chart245.xml" ContentType="application/vnd.openxmlformats-officedocument.drawingml.chart+xml"/>
  <Override PartName="/ppt/charts/chart246.xml" ContentType="application/vnd.openxmlformats-officedocument.drawingml.chart+xml"/>
  <Override PartName="/ppt/charts/chart247.xml" ContentType="application/vnd.openxmlformats-officedocument.drawingml.chart+xml"/>
  <Override PartName="/ppt/charts/chart248.xml" ContentType="application/vnd.openxmlformats-officedocument.drawingml.chart+xml"/>
  <Override PartName="/ppt/charts/chart249.xml" ContentType="application/vnd.openxmlformats-officedocument.drawingml.chart+xml"/>
  <Override PartName="/ppt/charts/chart25.xml" ContentType="application/vnd.openxmlformats-officedocument.drawingml.chart+xml"/>
  <Override PartName="/ppt/charts/chart250.xml" ContentType="application/vnd.openxmlformats-officedocument.drawingml.chart+xml"/>
  <Override PartName="/ppt/charts/chart251.xml" ContentType="application/vnd.openxmlformats-officedocument.drawingml.chart+xml"/>
  <Override PartName="/ppt/charts/chart252.xml" ContentType="application/vnd.openxmlformats-officedocument.drawingml.chart+xml"/>
  <Override PartName="/ppt/charts/chart253.xml" ContentType="application/vnd.openxmlformats-officedocument.drawingml.chart+xml"/>
  <Override PartName="/ppt/charts/chart254.xml" ContentType="application/vnd.openxmlformats-officedocument.drawingml.chart+xml"/>
  <Override PartName="/ppt/charts/chart255.xml" ContentType="application/vnd.openxmlformats-officedocument.drawingml.chart+xml"/>
  <Override PartName="/ppt/charts/chart256.xml" ContentType="application/vnd.openxmlformats-officedocument.drawingml.chart+xml"/>
  <Override PartName="/ppt/charts/chart257.xml" ContentType="application/vnd.openxmlformats-officedocument.drawingml.chart+xml"/>
  <Override PartName="/ppt/charts/chart258.xml" ContentType="application/vnd.openxmlformats-officedocument.drawingml.chart+xml"/>
  <Override PartName="/ppt/charts/chart259.xml" ContentType="application/vnd.openxmlformats-officedocument.drawingml.chart+xml"/>
  <Override PartName="/ppt/charts/chart26.xml" ContentType="application/vnd.openxmlformats-officedocument.drawingml.chart+xml"/>
  <Override PartName="/ppt/charts/chart260.xml" ContentType="application/vnd.openxmlformats-officedocument.drawingml.chart+xml"/>
  <Override PartName="/ppt/charts/chart261.xml" ContentType="application/vnd.openxmlformats-officedocument.drawingml.chart+xml"/>
  <Override PartName="/ppt/charts/chart262.xml" ContentType="application/vnd.openxmlformats-officedocument.drawingml.chart+xml"/>
  <Override PartName="/ppt/charts/chart263.xml" ContentType="application/vnd.openxmlformats-officedocument.drawingml.chart+xml"/>
  <Override PartName="/ppt/charts/chart264.xml" ContentType="application/vnd.openxmlformats-officedocument.drawingml.chart+xml"/>
  <Override PartName="/ppt/charts/chart265.xml" ContentType="application/vnd.openxmlformats-officedocument.drawingml.chart+xml"/>
  <Override PartName="/ppt/charts/chart266.xml" ContentType="application/vnd.openxmlformats-officedocument.drawingml.chart+xml"/>
  <Override PartName="/ppt/charts/chart267.xml" ContentType="application/vnd.openxmlformats-officedocument.drawingml.chart+xml"/>
  <Override PartName="/ppt/charts/chart268.xml" ContentType="application/vnd.openxmlformats-officedocument.drawingml.chart+xml"/>
  <Override PartName="/ppt/charts/chart269.xml" ContentType="application/vnd.openxmlformats-officedocument.drawingml.chart+xml"/>
  <Override PartName="/ppt/charts/chart27.xml" ContentType="application/vnd.openxmlformats-officedocument.drawingml.chart+xml"/>
  <Override PartName="/ppt/charts/chart270.xml" ContentType="application/vnd.openxmlformats-officedocument.drawingml.chart+xml"/>
  <Override PartName="/ppt/charts/chart271.xml" ContentType="application/vnd.openxmlformats-officedocument.drawingml.chart+xml"/>
  <Override PartName="/ppt/charts/chart272.xml" ContentType="application/vnd.openxmlformats-officedocument.drawingml.chart+xml"/>
  <Override PartName="/ppt/charts/chart273.xml" ContentType="application/vnd.openxmlformats-officedocument.drawingml.chart+xml"/>
  <Override PartName="/ppt/charts/chart274.xml" ContentType="application/vnd.openxmlformats-officedocument.drawingml.chart+xml"/>
  <Override PartName="/ppt/charts/chart275.xml" ContentType="application/vnd.openxmlformats-officedocument.drawingml.chart+xml"/>
  <Override PartName="/ppt/charts/chart276.xml" ContentType="application/vnd.openxmlformats-officedocument.drawingml.chart+xml"/>
  <Override PartName="/ppt/charts/chart277.xml" ContentType="application/vnd.openxmlformats-officedocument.drawingml.chart+xml"/>
  <Override PartName="/ppt/charts/chart278.xml" ContentType="application/vnd.openxmlformats-officedocument.drawingml.chart+xml"/>
  <Override PartName="/ppt/charts/chart279.xml" ContentType="application/vnd.openxmlformats-officedocument.drawingml.chart+xml"/>
  <Override PartName="/ppt/charts/chart28.xml" ContentType="application/vnd.openxmlformats-officedocument.drawingml.chart+xml"/>
  <Override PartName="/ppt/charts/chart280.xml" ContentType="application/vnd.openxmlformats-officedocument.drawingml.chart+xml"/>
  <Override PartName="/ppt/charts/chart281.xml" ContentType="application/vnd.openxmlformats-officedocument.drawingml.chart+xml"/>
  <Override PartName="/ppt/charts/chart282.xml" ContentType="application/vnd.openxmlformats-officedocument.drawingml.chart+xml"/>
  <Override PartName="/ppt/charts/chart283.xml" ContentType="application/vnd.openxmlformats-officedocument.drawingml.chart+xml"/>
  <Override PartName="/ppt/charts/chart284.xml" ContentType="application/vnd.openxmlformats-officedocument.drawingml.chart+xml"/>
  <Override PartName="/ppt/charts/chart285.xml" ContentType="application/vnd.openxmlformats-officedocument.drawingml.chart+xml"/>
  <Override PartName="/ppt/charts/chart286.xml" ContentType="application/vnd.openxmlformats-officedocument.drawingml.chart+xml"/>
  <Override PartName="/ppt/charts/chart287.xml" ContentType="application/vnd.openxmlformats-officedocument.drawingml.chart+xml"/>
  <Override PartName="/ppt/charts/chart288.xml" ContentType="application/vnd.openxmlformats-officedocument.drawingml.chart+xml"/>
  <Override PartName="/ppt/charts/chart289.xml" ContentType="application/vnd.openxmlformats-officedocument.drawingml.chart+xml"/>
  <Override PartName="/ppt/charts/chart29.xml" ContentType="application/vnd.openxmlformats-officedocument.drawingml.chart+xml"/>
  <Override PartName="/ppt/charts/chart290.xml" ContentType="application/vnd.openxmlformats-officedocument.drawingml.chart+xml"/>
  <Override PartName="/ppt/charts/chart291.xml" ContentType="application/vnd.openxmlformats-officedocument.drawingml.chart+xml"/>
  <Override PartName="/ppt/charts/chart292.xml" ContentType="application/vnd.openxmlformats-officedocument.drawingml.chart+xml"/>
  <Override PartName="/ppt/charts/chart293.xml" ContentType="application/vnd.openxmlformats-officedocument.drawingml.chart+xml"/>
  <Override PartName="/ppt/charts/chart294.xml" ContentType="application/vnd.openxmlformats-officedocument.drawingml.chart+xml"/>
  <Override PartName="/ppt/charts/chart295.xml" ContentType="application/vnd.openxmlformats-officedocument.drawingml.chart+xml"/>
  <Override PartName="/ppt/charts/chart296.xml" ContentType="application/vnd.openxmlformats-officedocument.drawingml.chart+xml"/>
  <Override PartName="/ppt/charts/chart297.xml" ContentType="application/vnd.openxmlformats-officedocument.drawingml.chart+xml"/>
  <Override PartName="/ppt/charts/chart298.xml" ContentType="application/vnd.openxmlformats-officedocument.drawingml.chart+xml"/>
  <Override PartName="/ppt/charts/chart29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0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xml" ContentType="application/vnd.openxmlformats-officedocument.drawingml.chart+xml"/>
  <Override PartName="/ppt/charts/chart60.xml" ContentType="application/vnd.openxmlformats-officedocument.drawingml.chart+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charts/chart7.xml" ContentType="application/vnd.openxmlformats-officedocument.drawingml.chart+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charts/chart73.xml" ContentType="application/vnd.openxmlformats-officedocument.drawingml.chart+xml"/>
  <Override PartName="/ppt/charts/chart74.xml" ContentType="application/vnd.openxmlformats-officedocument.drawingml.chart+xml"/>
  <Override PartName="/ppt/charts/chart75.xml" ContentType="application/vnd.openxmlformats-officedocument.drawingml.chart+xml"/>
  <Override PartName="/ppt/charts/chart76.xml" ContentType="application/vnd.openxmlformats-officedocument.drawingml.chart+xml"/>
  <Override PartName="/ppt/charts/chart77.xml" ContentType="application/vnd.openxmlformats-officedocument.drawingml.chart+xml"/>
  <Override PartName="/ppt/charts/chart78.xml" ContentType="application/vnd.openxmlformats-officedocument.drawingml.chart+xml"/>
  <Override PartName="/ppt/charts/chart79.xml" ContentType="application/vnd.openxmlformats-officedocument.drawingml.chart+xml"/>
  <Override PartName="/ppt/charts/chart8.xml" ContentType="application/vnd.openxmlformats-officedocument.drawingml.chart+xml"/>
  <Override PartName="/ppt/charts/chart80.xml" ContentType="application/vnd.openxmlformats-officedocument.drawingml.chart+xml"/>
  <Override PartName="/ppt/charts/chart81.xml" ContentType="application/vnd.openxmlformats-officedocument.drawingml.chart+xml"/>
  <Override PartName="/ppt/charts/chart82.xml" ContentType="application/vnd.openxmlformats-officedocument.drawingml.chart+xml"/>
  <Override PartName="/ppt/charts/chart83.xml" ContentType="application/vnd.openxmlformats-officedocument.drawingml.chart+xml"/>
  <Override PartName="/ppt/charts/chart84.xml" ContentType="application/vnd.openxmlformats-officedocument.drawingml.chart+xml"/>
  <Override PartName="/ppt/charts/chart85.xml" ContentType="application/vnd.openxmlformats-officedocument.drawingml.chart+xml"/>
  <Override PartName="/ppt/charts/chart86.xml" ContentType="application/vnd.openxmlformats-officedocument.drawingml.chart+xml"/>
  <Override PartName="/ppt/charts/chart87.xml" ContentType="application/vnd.openxmlformats-officedocument.drawingml.chart+xml"/>
  <Override PartName="/ppt/charts/chart88.xml" ContentType="application/vnd.openxmlformats-officedocument.drawingml.chart+xml"/>
  <Override PartName="/ppt/charts/chart89.xml" ContentType="application/vnd.openxmlformats-officedocument.drawingml.chart+xml"/>
  <Override PartName="/ppt/charts/chart9.xml" ContentType="application/vnd.openxmlformats-officedocument.drawingml.chart+xml"/>
  <Override PartName="/ppt/charts/chart90.xml" ContentType="application/vnd.openxmlformats-officedocument.drawingml.chart+xml"/>
  <Override PartName="/ppt/charts/chart91.xml" ContentType="application/vnd.openxmlformats-officedocument.drawingml.chart+xml"/>
  <Override PartName="/ppt/charts/chart92.xml" ContentType="application/vnd.openxmlformats-officedocument.drawingml.chart+xml"/>
  <Override PartName="/ppt/charts/chart93.xml" ContentType="application/vnd.openxmlformats-officedocument.drawingml.chart+xml"/>
  <Override PartName="/ppt/charts/chart94.xml" ContentType="application/vnd.openxmlformats-officedocument.drawingml.chart+xml"/>
  <Override PartName="/ppt/charts/chart95.xml" ContentType="application/vnd.openxmlformats-officedocument.drawingml.chart+xml"/>
  <Override PartName="/ppt/charts/chart96.xml" ContentType="application/vnd.openxmlformats-officedocument.drawingml.chart+xml"/>
  <Override PartName="/ppt/charts/chart97.xml" ContentType="application/vnd.openxmlformats-officedocument.drawingml.chart+xml"/>
  <Override PartName="/ppt/charts/chart98.xml" ContentType="application/vnd.openxmlformats-officedocument.drawingml.chart+xml"/>
  <Override PartName="/ppt/charts/chart99.xml" ContentType="application/vnd.openxmlformats-officedocument.drawingml.chart+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4"/>
  </p:sldMasterIdLst>
  <p:notesMasterIdLst>
    <p:notesMasterId r:id="rId30"/>
  </p:notesMasterIdLst>
  <p:sldIdLst>
    <p:sldId id="2147475173" r:id="rId5"/>
    <p:sldId id="2147475174" r:id="rId6"/>
    <p:sldId id="2147475175" r:id="rId7"/>
    <p:sldId id="2147475176" r:id="rId8"/>
    <p:sldId id="2147475177" r:id="rId9"/>
    <p:sldId id="2147475178" r:id="rId10"/>
    <p:sldId id="2147475179" r:id="rId11"/>
    <p:sldId id="2147475180" r:id="rId12"/>
    <p:sldId id="2147475181" r:id="rId13"/>
    <p:sldId id="2147475182" r:id="rId14"/>
    <p:sldId id="2147475183" r:id="rId15"/>
    <p:sldId id="2147475184" r:id="rId16"/>
    <p:sldId id="2147475185" r:id="rId17"/>
    <p:sldId id="2147475186" r:id="rId18"/>
    <p:sldId id="2147475187" r:id="rId19"/>
    <p:sldId id="2147475188" r:id="rId20"/>
    <p:sldId id="2147475189" r:id="rId21"/>
    <p:sldId id="2147475190" r:id="rId22"/>
    <p:sldId id="2147475191" r:id="rId23"/>
    <p:sldId id="2147475192" r:id="rId24"/>
    <p:sldId id="2147475193" r:id="rId25"/>
    <p:sldId id="2147475194" r:id="rId26"/>
    <p:sldId id="2147475195" r:id="rId27"/>
    <p:sldId id="2147475196" r:id="rId28"/>
    <p:sldId id="2147475197" r:id="rId29"/>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Brackets BY RETAILER" id="{44E357AC-6578-4628-A181-C39778C850EE}">
          <p14:sldIdLst>
            <p14:sldId id="2147475173"/>
            <p14:sldId id="2147475174"/>
            <p14:sldId id="2147475175"/>
            <p14:sldId id="2147475176"/>
            <p14:sldId id="2147475177"/>
            <p14:sldId id="2147475178"/>
            <p14:sldId id="2147475179"/>
            <p14:sldId id="2147475180"/>
            <p14:sldId id="2147475181"/>
            <p14:sldId id="2147475182"/>
            <p14:sldId id="2147475183"/>
            <p14:sldId id="2147475184"/>
            <p14:sldId id="2147475185"/>
            <p14:sldId id="2147475186"/>
            <p14:sldId id="2147475187"/>
            <p14:sldId id="2147475188"/>
            <p14:sldId id="2147475189"/>
            <p14:sldId id="2147475190"/>
            <p14:sldId id="2147475191"/>
            <p14:sldId id="2147475192"/>
            <p14:sldId id="2147475193"/>
            <p14:sldId id="2147475194"/>
            <p14:sldId id="2147475195"/>
            <p14:sldId id="2147475196"/>
            <p14:sldId id="2147475197"/>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1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BB4AF-F304-4198-84BF-4A14E134E663}" v="2" dt="2024-10-31T11:06:18.049"/>
    <p1510:client id="{AD118CAC-8D7A-436B-8EC0-E885B730C9B7}" v="6" dt="2024-11-01T10:24:32.959"/>
    <p1510:client id="{FF2E4B7C-C723-43AE-8D55-231AF564B7DE}" v="3" dt="2024-11-01T07:31:13.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73" autoAdjust="0"/>
    <p:restoredTop sz="94660"/>
  </p:normalViewPr>
  <p:slideViewPr>
    <p:cSldViewPr snapToGrid="0">
      <p:cViewPr varScale="1">
        <p:scale>
          <a:sx n="51" d="100"/>
          <a:sy n="51" d="100"/>
        </p:scale>
        <p:origin x="66" y="420"/>
      </p:cViewPr>
      <p:guideLst>
        <p:guide orient="horz" pos="940"/>
        <p:guide pos="2880"/>
        <p:guide orient="horz" pos="17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notesMaster" Target="notesMasters/notesMaster1.xml"/><Relationship Id="rId31" Type="http://schemas.openxmlformats.org/officeDocument/2006/relationships/presProps" Target="presProps.xml"/><Relationship Id="rId32" Type="http://schemas.openxmlformats.org/officeDocument/2006/relationships/viewProps" Target="viewProps.xml"/><Relationship Id="rId33" Type="http://schemas.openxmlformats.org/officeDocument/2006/relationships/theme" Target="theme/theme1.xml"/><Relationship Id="rId34" Type="http://schemas.openxmlformats.org/officeDocument/2006/relationships/tableStyles" Target="tableStyles.xml"/><Relationship Id="rId35" Type="http://schemas.microsoft.com/office/2015/10/relationships/revisionInfo" Target="revisionInfo.xml"/><Relationship Id="rId36"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00.xml.rels><?xml version='1.0' encoding='UTF-8' standalone='yes'?>
<Relationships xmlns="http://schemas.openxmlformats.org/package/2006/relationships"><Relationship Id="rId1" Type="http://schemas.openxmlformats.org/officeDocument/2006/relationships/package" Target="../embeddings/Microsoft_Excel_Worksheet99.xlsx"/></Relationships>
</file>

<file path=ppt/charts/_rels/chart101.xml.rels><?xml version='1.0' encoding='UTF-8' standalone='yes'?>
<Relationships xmlns="http://schemas.openxmlformats.org/package/2006/relationships"><Relationship Id="rId1" Type="http://schemas.openxmlformats.org/officeDocument/2006/relationships/package" Target="../embeddings/Microsoft_Excel_Worksheet100.xlsx"/></Relationships>
</file>

<file path=ppt/charts/_rels/chart102.xml.rels><?xml version='1.0' encoding='UTF-8' standalone='yes'?>
<Relationships xmlns="http://schemas.openxmlformats.org/package/2006/relationships"><Relationship Id="rId1" Type="http://schemas.openxmlformats.org/officeDocument/2006/relationships/package" Target="../embeddings/Microsoft_Excel_Worksheet101.xlsx"/></Relationships>
</file>

<file path=ppt/charts/_rels/chart103.xml.rels><?xml version='1.0' encoding='UTF-8' standalone='yes'?>
<Relationships xmlns="http://schemas.openxmlformats.org/package/2006/relationships"><Relationship Id="rId1" Type="http://schemas.openxmlformats.org/officeDocument/2006/relationships/package" Target="../embeddings/Microsoft_Excel_Worksheet102.xlsx"/></Relationships>
</file>

<file path=ppt/charts/_rels/chart104.xml.rels><?xml version='1.0' encoding='UTF-8' standalone='yes'?>
<Relationships xmlns="http://schemas.openxmlformats.org/package/2006/relationships"><Relationship Id="rId1" Type="http://schemas.openxmlformats.org/officeDocument/2006/relationships/package" Target="../embeddings/Microsoft_Excel_Worksheet103.xlsx"/></Relationships>
</file>

<file path=ppt/charts/_rels/chart105.xml.rels><?xml version='1.0' encoding='UTF-8' standalone='yes'?>
<Relationships xmlns="http://schemas.openxmlformats.org/package/2006/relationships"><Relationship Id="rId1" Type="http://schemas.openxmlformats.org/officeDocument/2006/relationships/package" Target="../embeddings/Microsoft_Excel_Worksheet104.xlsx"/></Relationships>
</file>

<file path=ppt/charts/_rels/chart106.xml.rels><?xml version='1.0' encoding='UTF-8' standalone='yes'?>
<Relationships xmlns="http://schemas.openxmlformats.org/package/2006/relationships"><Relationship Id="rId1" Type="http://schemas.openxmlformats.org/officeDocument/2006/relationships/package" Target="../embeddings/Microsoft_Excel_Worksheet105.xlsx"/></Relationships>
</file>

<file path=ppt/charts/_rels/chart107.xml.rels><?xml version='1.0' encoding='UTF-8' standalone='yes'?>
<Relationships xmlns="http://schemas.openxmlformats.org/package/2006/relationships"><Relationship Id="rId1" Type="http://schemas.openxmlformats.org/officeDocument/2006/relationships/package" Target="../embeddings/Microsoft_Excel_Worksheet106.xlsx"/></Relationships>
</file>

<file path=ppt/charts/_rels/chart108.xml.rels><?xml version='1.0' encoding='UTF-8' standalone='yes'?>
<Relationships xmlns="http://schemas.openxmlformats.org/package/2006/relationships"><Relationship Id="rId1" Type="http://schemas.openxmlformats.org/officeDocument/2006/relationships/package" Target="../embeddings/Microsoft_Excel_Worksheet107.xlsx"/></Relationships>
</file>

<file path=ppt/charts/_rels/chart109.xml.rels><?xml version='1.0' encoding='UTF-8' standalone='yes'?>
<Relationships xmlns="http://schemas.openxmlformats.org/package/2006/relationships"><Relationship Id="rId1" Type="http://schemas.openxmlformats.org/officeDocument/2006/relationships/package" Target="../embeddings/Microsoft_Excel_Worksheet108.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0.xml.rels><?xml version='1.0' encoding='UTF-8' standalone='yes'?>
<Relationships xmlns="http://schemas.openxmlformats.org/package/2006/relationships"><Relationship Id="rId1" Type="http://schemas.openxmlformats.org/officeDocument/2006/relationships/package" Target="../embeddings/Microsoft_Excel_Worksheet109.xlsx"/></Relationships>
</file>

<file path=ppt/charts/_rels/chart111.xml.rels><?xml version='1.0' encoding='UTF-8' standalone='yes'?>
<Relationships xmlns="http://schemas.openxmlformats.org/package/2006/relationships"><Relationship Id="rId1" Type="http://schemas.openxmlformats.org/officeDocument/2006/relationships/package" Target="../embeddings/Microsoft_Excel_Worksheet110.xlsx"/></Relationships>
</file>

<file path=ppt/charts/_rels/chart112.xml.rels><?xml version='1.0' encoding='UTF-8' standalone='yes'?>
<Relationships xmlns="http://schemas.openxmlformats.org/package/2006/relationships"><Relationship Id="rId1" Type="http://schemas.openxmlformats.org/officeDocument/2006/relationships/package" Target="../embeddings/Microsoft_Excel_Worksheet111.xlsx"/></Relationships>
</file>

<file path=ppt/charts/_rels/chart113.xml.rels><?xml version='1.0' encoding='UTF-8' standalone='yes'?>
<Relationships xmlns="http://schemas.openxmlformats.org/package/2006/relationships"><Relationship Id="rId1" Type="http://schemas.openxmlformats.org/officeDocument/2006/relationships/package" Target="../embeddings/Microsoft_Excel_Worksheet112.xlsx"/></Relationships>
</file>

<file path=ppt/charts/_rels/chart114.xml.rels><?xml version='1.0' encoding='UTF-8' standalone='yes'?>
<Relationships xmlns="http://schemas.openxmlformats.org/package/2006/relationships"><Relationship Id="rId1" Type="http://schemas.openxmlformats.org/officeDocument/2006/relationships/package" Target="../embeddings/Microsoft_Excel_Worksheet113.xlsx"/></Relationships>
</file>

<file path=ppt/charts/_rels/chart115.xml.rels><?xml version='1.0' encoding='UTF-8' standalone='yes'?>
<Relationships xmlns="http://schemas.openxmlformats.org/package/2006/relationships"><Relationship Id="rId1" Type="http://schemas.openxmlformats.org/officeDocument/2006/relationships/package" Target="../embeddings/Microsoft_Excel_Worksheet114.xlsx"/></Relationships>
</file>

<file path=ppt/charts/_rels/chart116.xml.rels><?xml version='1.0' encoding='UTF-8' standalone='yes'?>
<Relationships xmlns="http://schemas.openxmlformats.org/package/2006/relationships"><Relationship Id="rId1" Type="http://schemas.openxmlformats.org/officeDocument/2006/relationships/package" Target="../embeddings/Microsoft_Excel_Worksheet115.xlsx"/></Relationships>
</file>

<file path=ppt/charts/_rels/chart117.xml.rels><?xml version='1.0' encoding='UTF-8' standalone='yes'?>
<Relationships xmlns="http://schemas.openxmlformats.org/package/2006/relationships"><Relationship Id="rId1" Type="http://schemas.openxmlformats.org/officeDocument/2006/relationships/package" Target="../embeddings/Microsoft_Excel_Worksheet116.xlsx"/></Relationships>
</file>

<file path=ppt/charts/_rels/chart118.xml.rels><?xml version='1.0' encoding='UTF-8' standalone='yes'?>
<Relationships xmlns="http://schemas.openxmlformats.org/package/2006/relationships"><Relationship Id="rId1" Type="http://schemas.openxmlformats.org/officeDocument/2006/relationships/package" Target="../embeddings/Microsoft_Excel_Worksheet117.xlsx"/></Relationships>
</file>

<file path=ppt/charts/_rels/chart119.xml.rels><?xml version='1.0' encoding='UTF-8' standalone='yes'?>
<Relationships xmlns="http://schemas.openxmlformats.org/package/2006/relationships"><Relationship Id="rId1" Type="http://schemas.openxmlformats.org/officeDocument/2006/relationships/package" Target="../embeddings/Microsoft_Excel_Worksheet118.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0.xml.rels><?xml version='1.0' encoding='UTF-8' standalone='yes'?>
<Relationships xmlns="http://schemas.openxmlformats.org/package/2006/relationships"><Relationship Id="rId1" Type="http://schemas.openxmlformats.org/officeDocument/2006/relationships/package" Target="../embeddings/Microsoft_Excel_Worksheet119.xlsx"/></Relationships>
</file>

<file path=ppt/charts/_rels/chart121.xml.rels><?xml version='1.0' encoding='UTF-8' standalone='yes'?>
<Relationships xmlns="http://schemas.openxmlformats.org/package/2006/relationships"><Relationship Id="rId1" Type="http://schemas.openxmlformats.org/officeDocument/2006/relationships/package" Target="../embeddings/Microsoft_Excel_Worksheet120.xlsx"/></Relationships>
</file>

<file path=ppt/charts/_rels/chart122.xml.rels><?xml version='1.0' encoding='UTF-8' standalone='yes'?>
<Relationships xmlns="http://schemas.openxmlformats.org/package/2006/relationships"><Relationship Id="rId1" Type="http://schemas.openxmlformats.org/officeDocument/2006/relationships/package" Target="../embeddings/Microsoft_Excel_Worksheet121.xlsx"/></Relationships>
</file>

<file path=ppt/charts/_rels/chart123.xml.rels><?xml version='1.0' encoding='UTF-8' standalone='yes'?>
<Relationships xmlns="http://schemas.openxmlformats.org/package/2006/relationships"><Relationship Id="rId1" Type="http://schemas.openxmlformats.org/officeDocument/2006/relationships/package" Target="../embeddings/Microsoft_Excel_Worksheet122.xlsx"/></Relationships>
</file>

<file path=ppt/charts/_rels/chart124.xml.rels><?xml version='1.0' encoding='UTF-8' standalone='yes'?>
<Relationships xmlns="http://schemas.openxmlformats.org/package/2006/relationships"><Relationship Id="rId1" Type="http://schemas.openxmlformats.org/officeDocument/2006/relationships/package" Target="../embeddings/Microsoft_Excel_Worksheet123.xlsx"/></Relationships>
</file>

<file path=ppt/charts/_rels/chart125.xml.rels><?xml version='1.0' encoding='UTF-8' standalone='yes'?>
<Relationships xmlns="http://schemas.openxmlformats.org/package/2006/relationships"><Relationship Id="rId1" Type="http://schemas.openxmlformats.org/officeDocument/2006/relationships/package" Target="../embeddings/Microsoft_Excel_Worksheet124.xlsx"/></Relationships>
</file>

<file path=ppt/charts/_rels/chart126.xml.rels><?xml version='1.0' encoding='UTF-8' standalone='yes'?>
<Relationships xmlns="http://schemas.openxmlformats.org/package/2006/relationships"><Relationship Id="rId1" Type="http://schemas.openxmlformats.org/officeDocument/2006/relationships/package" Target="../embeddings/Microsoft_Excel_Worksheet125.xlsx"/></Relationships>
</file>

<file path=ppt/charts/_rels/chart127.xml.rels><?xml version='1.0' encoding='UTF-8' standalone='yes'?>
<Relationships xmlns="http://schemas.openxmlformats.org/package/2006/relationships"><Relationship Id="rId1" Type="http://schemas.openxmlformats.org/officeDocument/2006/relationships/package" Target="../embeddings/Microsoft_Excel_Worksheet126.xlsx"/></Relationships>
</file>

<file path=ppt/charts/_rels/chart128.xml.rels><?xml version='1.0' encoding='UTF-8' standalone='yes'?>
<Relationships xmlns="http://schemas.openxmlformats.org/package/2006/relationships"><Relationship Id="rId1" Type="http://schemas.openxmlformats.org/officeDocument/2006/relationships/package" Target="../embeddings/Microsoft_Excel_Worksheet127.xlsx"/></Relationships>
</file>

<file path=ppt/charts/_rels/chart129.xml.rels><?xml version='1.0' encoding='UTF-8' standalone='yes'?>
<Relationships xmlns="http://schemas.openxmlformats.org/package/2006/relationships"><Relationship Id="rId1" Type="http://schemas.openxmlformats.org/officeDocument/2006/relationships/package" Target="../embeddings/Microsoft_Excel_Worksheet128.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0.xml.rels><?xml version='1.0' encoding='UTF-8' standalone='yes'?>
<Relationships xmlns="http://schemas.openxmlformats.org/package/2006/relationships"><Relationship Id="rId1" Type="http://schemas.openxmlformats.org/officeDocument/2006/relationships/package" Target="../embeddings/Microsoft_Excel_Worksheet129.xlsx"/></Relationships>
</file>

<file path=ppt/charts/_rels/chart131.xml.rels><?xml version='1.0' encoding='UTF-8' standalone='yes'?>
<Relationships xmlns="http://schemas.openxmlformats.org/package/2006/relationships"><Relationship Id="rId1" Type="http://schemas.openxmlformats.org/officeDocument/2006/relationships/package" Target="../embeddings/Microsoft_Excel_Worksheet130.xlsx"/></Relationships>
</file>

<file path=ppt/charts/_rels/chart132.xml.rels><?xml version='1.0' encoding='UTF-8' standalone='yes'?>
<Relationships xmlns="http://schemas.openxmlformats.org/package/2006/relationships"><Relationship Id="rId1" Type="http://schemas.openxmlformats.org/officeDocument/2006/relationships/package" Target="../embeddings/Microsoft_Excel_Worksheet131.xlsx"/></Relationships>
</file>

<file path=ppt/charts/_rels/chart133.xml.rels><?xml version='1.0' encoding='UTF-8' standalone='yes'?>
<Relationships xmlns="http://schemas.openxmlformats.org/package/2006/relationships"><Relationship Id="rId1" Type="http://schemas.openxmlformats.org/officeDocument/2006/relationships/package" Target="../embeddings/Microsoft_Excel_Worksheet132.xlsx"/></Relationships>
</file>

<file path=ppt/charts/_rels/chart134.xml.rels><?xml version='1.0' encoding='UTF-8' standalone='yes'?>
<Relationships xmlns="http://schemas.openxmlformats.org/package/2006/relationships"><Relationship Id="rId1" Type="http://schemas.openxmlformats.org/officeDocument/2006/relationships/package" Target="../embeddings/Microsoft_Excel_Worksheet133.xlsx"/></Relationships>
</file>

<file path=ppt/charts/_rels/chart135.xml.rels><?xml version='1.0' encoding='UTF-8' standalone='yes'?>
<Relationships xmlns="http://schemas.openxmlformats.org/package/2006/relationships"><Relationship Id="rId1" Type="http://schemas.openxmlformats.org/officeDocument/2006/relationships/package" Target="../embeddings/Microsoft_Excel_Worksheet134.xlsx"/></Relationships>
</file>

<file path=ppt/charts/_rels/chart136.xml.rels><?xml version='1.0' encoding='UTF-8' standalone='yes'?>
<Relationships xmlns="http://schemas.openxmlformats.org/package/2006/relationships"><Relationship Id="rId1" Type="http://schemas.openxmlformats.org/officeDocument/2006/relationships/package" Target="../embeddings/Microsoft_Excel_Worksheet135.xlsx"/></Relationships>
</file>

<file path=ppt/charts/_rels/chart137.xml.rels><?xml version='1.0' encoding='UTF-8' standalone='yes'?>
<Relationships xmlns="http://schemas.openxmlformats.org/package/2006/relationships"><Relationship Id="rId1" Type="http://schemas.openxmlformats.org/officeDocument/2006/relationships/package" Target="../embeddings/Microsoft_Excel_Worksheet136.xlsx"/></Relationships>
</file>

<file path=ppt/charts/_rels/chart138.xml.rels><?xml version='1.0' encoding='UTF-8' standalone='yes'?>
<Relationships xmlns="http://schemas.openxmlformats.org/package/2006/relationships"><Relationship Id="rId1" Type="http://schemas.openxmlformats.org/officeDocument/2006/relationships/package" Target="../embeddings/Microsoft_Excel_Worksheet137.xlsx"/></Relationships>
</file>

<file path=ppt/charts/_rels/chart139.xml.rels><?xml version='1.0' encoding='UTF-8' standalone='yes'?>
<Relationships xmlns="http://schemas.openxmlformats.org/package/2006/relationships"><Relationship Id="rId1" Type="http://schemas.openxmlformats.org/officeDocument/2006/relationships/package" Target="../embeddings/Microsoft_Excel_Worksheet138.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0.xml.rels><?xml version='1.0' encoding='UTF-8' standalone='yes'?>
<Relationships xmlns="http://schemas.openxmlformats.org/package/2006/relationships"><Relationship Id="rId1" Type="http://schemas.openxmlformats.org/officeDocument/2006/relationships/package" Target="../embeddings/Microsoft_Excel_Worksheet139.xlsx"/></Relationships>
</file>

<file path=ppt/charts/_rels/chart141.xml.rels><?xml version='1.0' encoding='UTF-8' standalone='yes'?>
<Relationships xmlns="http://schemas.openxmlformats.org/package/2006/relationships"><Relationship Id="rId1" Type="http://schemas.openxmlformats.org/officeDocument/2006/relationships/package" Target="../embeddings/Microsoft_Excel_Worksheet140.xlsx"/></Relationships>
</file>

<file path=ppt/charts/_rels/chart142.xml.rels><?xml version='1.0' encoding='UTF-8' standalone='yes'?>
<Relationships xmlns="http://schemas.openxmlformats.org/package/2006/relationships"><Relationship Id="rId1" Type="http://schemas.openxmlformats.org/officeDocument/2006/relationships/package" Target="../embeddings/Microsoft_Excel_Worksheet141.xlsx"/></Relationships>
</file>

<file path=ppt/charts/_rels/chart143.xml.rels><?xml version='1.0' encoding='UTF-8' standalone='yes'?>
<Relationships xmlns="http://schemas.openxmlformats.org/package/2006/relationships"><Relationship Id="rId1" Type="http://schemas.openxmlformats.org/officeDocument/2006/relationships/package" Target="../embeddings/Microsoft_Excel_Worksheet142.xlsx"/></Relationships>
</file>

<file path=ppt/charts/_rels/chart144.xml.rels><?xml version='1.0' encoding='UTF-8' standalone='yes'?>
<Relationships xmlns="http://schemas.openxmlformats.org/package/2006/relationships"><Relationship Id="rId1" Type="http://schemas.openxmlformats.org/officeDocument/2006/relationships/package" Target="../embeddings/Microsoft_Excel_Worksheet143.xlsx"/></Relationships>
</file>

<file path=ppt/charts/_rels/chart145.xml.rels><?xml version='1.0' encoding='UTF-8' standalone='yes'?>
<Relationships xmlns="http://schemas.openxmlformats.org/package/2006/relationships"><Relationship Id="rId1" Type="http://schemas.openxmlformats.org/officeDocument/2006/relationships/package" Target="../embeddings/Microsoft_Excel_Worksheet144.xlsx"/></Relationships>
</file>

<file path=ppt/charts/_rels/chart146.xml.rels><?xml version='1.0' encoding='UTF-8' standalone='yes'?>
<Relationships xmlns="http://schemas.openxmlformats.org/package/2006/relationships"><Relationship Id="rId1" Type="http://schemas.openxmlformats.org/officeDocument/2006/relationships/package" Target="../embeddings/Microsoft_Excel_Worksheet145.xlsx"/></Relationships>
</file>

<file path=ppt/charts/_rels/chart147.xml.rels><?xml version='1.0' encoding='UTF-8' standalone='yes'?>
<Relationships xmlns="http://schemas.openxmlformats.org/package/2006/relationships"><Relationship Id="rId1" Type="http://schemas.openxmlformats.org/officeDocument/2006/relationships/package" Target="../embeddings/Microsoft_Excel_Worksheet146.xlsx"/></Relationships>
</file>

<file path=ppt/charts/_rels/chart148.xml.rels><?xml version='1.0' encoding='UTF-8' standalone='yes'?>
<Relationships xmlns="http://schemas.openxmlformats.org/package/2006/relationships"><Relationship Id="rId1" Type="http://schemas.openxmlformats.org/officeDocument/2006/relationships/package" Target="../embeddings/Microsoft_Excel_Worksheet147.xlsx"/></Relationships>
</file>

<file path=ppt/charts/_rels/chart149.xml.rels><?xml version='1.0' encoding='UTF-8' standalone='yes'?>
<Relationships xmlns="http://schemas.openxmlformats.org/package/2006/relationships"><Relationship Id="rId1" Type="http://schemas.openxmlformats.org/officeDocument/2006/relationships/package" Target="../embeddings/Microsoft_Excel_Worksheet148.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0.xml.rels><?xml version='1.0' encoding='UTF-8' standalone='yes'?>
<Relationships xmlns="http://schemas.openxmlformats.org/package/2006/relationships"><Relationship Id="rId1" Type="http://schemas.openxmlformats.org/officeDocument/2006/relationships/package" Target="../embeddings/Microsoft_Excel_Worksheet149.xlsx"/></Relationships>
</file>

<file path=ppt/charts/_rels/chart151.xml.rels><?xml version='1.0' encoding='UTF-8' standalone='yes'?>
<Relationships xmlns="http://schemas.openxmlformats.org/package/2006/relationships"><Relationship Id="rId1" Type="http://schemas.openxmlformats.org/officeDocument/2006/relationships/package" Target="../embeddings/Microsoft_Excel_Worksheet150.xlsx"/></Relationships>
</file>

<file path=ppt/charts/_rels/chart152.xml.rels><?xml version='1.0' encoding='UTF-8' standalone='yes'?>
<Relationships xmlns="http://schemas.openxmlformats.org/package/2006/relationships"><Relationship Id="rId1" Type="http://schemas.openxmlformats.org/officeDocument/2006/relationships/package" Target="../embeddings/Microsoft_Excel_Worksheet151.xlsx"/></Relationships>
</file>

<file path=ppt/charts/_rels/chart153.xml.rels><?xml version='1.0' encoding='UTF-8' standalone='yes'?>
<Relationships xmlns="http://schemas.openxmlformats.org/package/2006/relationships"><Relationship Id="rId1" Type="http://schemas.openxmlformats.org/officeDocument/2006/relationships/package" Target="../embeddings/Microsoft_Excel_Worksheet152.xlsx"/></Relationships>
</file>

<file path=ppt/charts/_rels/chart154.xml.rels><?xml version='1.0' encoding='UTF-8' standalone='yes'?>
<Relationships xmlns="http://schemas.openxmlformats.org/package/2006/relationships"><Relationship Id="rId1" Type="http://schemas.openxmlformats.org/officeDocument/2006/relationships/package" Target="../embeddings/Microsoft_Excel_Worksheet153.xlsx"/></Relationships>
</file>

<file path=ppt/charts/_rels/chart155.xml.rels><?xml version='1.0' encoding='UTF-8' standalone='yes'?>
<Relationships xmlns="http://schemas.openxmlformats.org/package/2006/relationships"><Relationship Id="rId1" Type="http://schemas.openxmlformats.org/officeDocument/2006/relationships/package" Target="../embeddings/Microsoft_Excel_Worksheet154.xlsx"/></Relationships>
</file>

<file path=ppt/charts/_rels/chart156.xml.rels><?xml version='1.0' encoding='UTF-8' standalone='yes'?>
<Relationships xmlns="http://schemas.openxmlformats.org/package/2006/relationships"><Relationship Id="rId1" Type="http://schemas.openxmlformats.org/officeDocument/2006/relationships/package" Target="../embeddings/Microsoft_Excel_Worksheet155.xlsx"/></Relationships>
</file>

<file path=ppt/charts/_rels/chart157.xml.rels><?xml version='1.0' encoding='UTF-8' standalone='yes'?>
<Relationships xmlns="http://schemas.openxmlformats.org/package/2006/relationships"><Relationship Id="rId1" Type="http://schemas.openxmlformats.org/officeDocument/2006/relationships/package" Target="../embeddings/Microsoft_Excel_Worksheet156.xlsx"/></Relationships>
</file>

<file path=ppt/charts/_rels/chart158.xml.rels><?xml version='1.0' encoding='UTF-8' standalone='yes'?>
<Relationships xmlns="http://schemas.openxmlformats.org/package/2006/relationships"><Relationship Id="rId1" Type="http://schemas.openxmlformats.org/officeDocument/2006/relationships/package" Target="../embeddings/Microsoft_Excel_Worksheet157.xlsx"/></Relationships>
</file>

<file path=ppt/charts/_rels/chart159.xml.rels><?xml version='1.0' encoding='UTF-8' standalone='yes'?>
<Relationships xmlns="http://schemas.openxmlformats.org/package/2006/relationships"><Relationship Id="rId1" Type="http://schemas.openxmlformats.org/officeDocument/2006/relationships/package" Target="../embeddings/Microsoft_Excel_Worksheet158.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0.xml.rels><?xml version='1.0' encoding='UTF-8' standalone='yes'?>
<Relationships xmlns="http://schemas.openxmlformats.org/package/2006/relationships"><Relationship Id="rId1" Type="http://schemas.openxmlformats.org/officeDocument/2006/relationships/package" Target="../embeddings/Microsoft_Excel_Worksheet159.xlsx"/></Relationships>
</file>

<file path=ppt/charts/_rels/chart161.xml.rels><?xml version='1.0' encoding='UTF-8' standalone='yes'?>
<Relationships xmlns="http://schemas.openxmlformats.org/package/2006/relationships"><Relationship Id="rId1" Type="http://schemas.openxmlformats.org/officeDocument/2006/relationships/package" Target="../embeddings/Microsoft_Excel_Worksheet160.xlsx"/></Relationships>
</file>

<file path=ppt/charts/_rels/chart162.xml.rels><?xml version='1.0' encoding='UTF-8' standalone='yes'?>
<Relationships xmlns="http://schemas.openxmlformats.org/package/2006/relationships"><Relationship Id="rId1" Type="http://schemas.openxmlformats.org/officeDocument/2006/relationships/package" Target="../embeddings/Microsoft_Excel_Worksheet161.xlsx"/></Relationships>
</file>

<file path=ppt/charts/_rels/chart163.xml.rels><?xml version='1.0' encoding='UTF-8' standalone='yes'?>
<Relationships xmlns="http://schemas.openxmlformats.org/package/2006/relationships"><Relationship Id="rId1" Type="http://schemas.openxmlformats.org/officeDocument/2006/relationships/package" Target="../embeddings/Microsoft_Excel_Worksheet162.xlsx"/></Relationships>
</file>

<file path=ppt/charts/_rels/chart164.xml.rels><?xml version='1.0' encoding='UTF-8' standalone='yes'?>
<Relationships xmlns="http://schemas.openxmlformats.org/package/2006/relationships"><Relationship Id="rId1" Type="http://schemas.openxmlformats.org/officeDocument/2006/relationships/package" Target="../embeddings/Microsoft_Excel_Worksheet163.xlsx"/></Relationships>
</file>

<file path=ppt/charts/_rels/chart165.xml.rels><?xml version='1.0' encoding='UTF-8' standalone='yes'?>
<Relationships xmlns="http://schemas.openxmlformats.org/package/2006/relationships"><Relationship Id="rId1" Type="http://schemas.openxmlformats.org/officeDocument/2006/relationships/package" Target="../embeddings/Microsoft_Excel_Worksheet164.xlsx"/></Relationships>
</file>

<file path=ppt/charts/_rels/chart166.xml.rels><?xml version='1.0' encoding='UTF-8' standalone='yes'?>
<Relationships xmlns="http://schemas.openxmlformats.org/package/2006/relationships"><Relationship Id="rId1" Type="http://schemas.openxmlformats.org/officeDocument/2006/relationships/package" Target="../embeddings/Microsoft_Excel_Worksheet165.xlsx"/></Relationships>
</file>

<file path=ppt/charts/_rels/chart167.xml.rels><?xml version='1.0' encoding='UTF-8' standalone='yes'?>
<Relationships xmlns="http://schemas.openxmlformats.org/package/2006/relationships"><Relationship Id="rId1" Type="http://schemas.openxmlformats.org/officeDocument/2006/relationships/package" Target="../embeddings/Microsoft_Excel_Worksheet166.xlsx"/></Relationships>
</file>

<file path=ppt/charts/_rels/chart168.xml.rels><?xml version='1.0' encoding='UTF-8' standalone='yes'?>
<Relationships xmlns="http://schemas.openxmlformats.org/package/2006/relationships"><Relationship Id="rId1" Type="http://schemas.openxmlformats.org/officeDocument/2006/relationships/package" Target="../embeddings/Microsoft_Excel_Worksheet167.xlsx"/></Relationships>
</file>

<file path=ppt/charts/_rels/chart169.xml.rels><?xml version='1.0' encoding='UTF-8' standalone='yes'?>
<Relationships xmlns="http://schemas.openxmlformats.org/package/2006/relationships"><Relationship Id="rId1" Type="http://schemas.openxmlformats.org/officeDocument/2006/relationships/package" Target="../embeddings/Microsoft_Excel_Worksheet168.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70.xml.rels><?xml version='1.0' encoding='UTF-8' standalone='yes'?>
<Relationships xmlns="http://schemas.openxmlformats.org/package/2006/relationships"><Relationship Id="rId1" Type="http://schemas.openxmlformats.org/officeDocument/2006/relationships/package" Target="../embeddings/Microsoft_Excel_Worksheet169.xlsx"/></Relationships>
</file>

<file path=ppt/charts/_rels/chart171.xml.rels><?xml version='1.0' encoding='UTF-8' standalone='yes'?>
<Relationships xmlns="http://schemas.openxmlformats.org/package/2006/relationships"><Relationship Id="rId1" Type="http://schemas.openxmlformats.org/officeDocument/2006/relationships/package" Target="../embeddings/Microsoft_Excel_Worksheet170.xlsx"/></Relationships>
</file>

<file path=ppt/charts/_rels/chart172.xml.rels><?xml version='1.0' encoding='UTF-8' standalone='yes'?>
<Relationships xmlns="http://schemas.openxmlformats.org/package/2006/relationships"><Relationship Id="rId1" Type="http://schemas.openxmlformats.org/officeDocument/2006/relationships/package" Target="../embeddings/Microsoft_Excel_Worksheet171.xlsx"/></Relationships>
</file>

<file path=ppt/charts/_rels/chart173.xml.rels><?xml version='1.0' encoding='UTF-8' standalone='yes'?>
<Relationships xmlns="http://schemas.openxmlformats.org/package/2006/relationships"><Relationship Id="rId1" Type="http://schemas.openxmlformats.org/officeDocument/2006/relationships/package" Target="../embeddings/Microsoft_Excel_Worksheet172.xlsx"/></Relationships>
</file>

<file path=ppt/charts/_rels/chart174.xml.rels><?xml version='1.0' encoding='UTF-8' standalone='yes'?>
<Relationships xmlns="http://schemas.openxmlformats.org/package/2006/relationships"><Relationship Id="rId1" Type="http://schemas.openxmlformats.org/officeDocument/2006/relationships/package" Target="../embeddings/Microsoft_Excel_Worksheet173.xlsx"/></Relationships>
</file>

<file path=ppt/charts/_rels/chart175.xml.rels><?xml version='1.0' encoding='UTF-8' standalone='yes'?>
<Relationships xmlns="http://schemas.openxmlformats.org/package/2006/relationships"><Relationship Id="rId1" Type="http://schemas.openxmlformats.org/officeDocument/2006/relationships/package" Target="../embeddings/Microsoft_Excel_Worksheet174.xlsx"/></Relationships>
</file>

<file path=ppt/charts/_rels/chart176.xml.rels><?xml version='1.0' encoding='UTF-8' standalone='yes'?>
<Relationships xmlns="http://schemas.openxmlformats.org/package/2006/relationships"><Relationship Id="rId1" Type="http://schemas.openxmlformats.org/officeDocument/2006/relationships/package" Target="../embeddings/Microsoft_Excel_Worksheet175.xlsx"/></Relationships>
</file>

<file path=ppt/charts/_rels/chart177.xml.rels><?xml version='1.0' encoding='UTF-8' standalone='yes'?>
<Relationships xmlns="http://schemas.openxmlformats.org/package/2006/relationships"><Relationship Id="rId1" Type="http://schemas.openxmlformats.org/officeDocument/2006/relationships/package" Target="../embeddings/Microsoft_Excel_Worksheet176.xlsx"/></Relationships>
</file>

<file path=ppt/charts/_rels/chart178.xml.rels><?xml version='1.0' encoding='UTF-8' standalone='yes'?>
<Relationships xmlns="http://schemas.openxmlformats.org/package/2006/relationships"><Relationship Id="rId1" Type="http://schemas.openxmlformats.org/officeDocument/2006/relationships/package" Target="../embeddings/Microsoft_Excel_Worksheet177.xlsx"/></Relationships>
</file>

<file path=ppt/charts/_rels/chart179.xml.rels><?xml version='1.0' encoding='UTF-8' standalone='yes'?>
<Relationships xmlns="http://schemas.openxmlformats.org/package/2006/relationships"><Relationship Id="rId1" Type="http://schemas.openxmlformats.org/officeDocument/2006/relationships/package" Target="../embeddings/Microsoft_Excel_Worksheet178.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80.xml.rels><?xml version='1.0' encoding='UTF-8' standalone='yes'?>
<Relationships xmlns="http://schemas.openxmlformats.org/package/2006/relationships"><Relationship Id="rId1" Type="http://schemas.openxmlformats.org/officeDocument/2006/relationships/package" Target="../embeddings/Microsoft_Excel_Worksheet179.xlsx"/></Relationships>
</file>

<file path=ppt/charts/_rels/chart181.xml.rels><?xml version='1.0' encoding='UTF-8' standalone='yes'?>
<Relationships xmlns="http://schemas.openxmlformats.org/package/2006/relationships"><Relationship Id="rId1" Type="http://schemas.openxmlformats.org/officeDocument/2006/relationships/package" Target="../embeddings/Microsoft_Excel_Worksheet180.xlsx"/></Relationships>
</file>

<file path=ppt/charts/_rels/chart182.xml.rels><?xml version='1.0' encoding='UTF-8' standalone='yes'?>
<Relationships xmlns="http://schemas.openxmlformats.org/package/2006/relationships"><Relationship Id="rId1" Type="http://schemas.openxmlformats.org/officeDocument/2006/relationships/package" Target="../embeddings/Microsoft_Excel_Worksheet181.xlsx"/></Relationships>
</file>

<file path=ppt/charts/_rels/chart183.xml.rels><?xml version='1.0' encoding='UTF-8' standalone='yes'?>
<Relationships xmlns="http://schemas.openxmlformats.org/package/2006/relationships"><Relationship Id="rId1" Type="http://schemas.openxmlformats.org/officeDocument/2006/relationships/package" Target="../embeddings/Microsoft_Excel_Worksheet182.xlsx"/></Relationships>
</file>

<file path=ppt/charts/_rels/chart184.xml.rels><?xml version='1.0' encoding='UTF-8' standalone='yes'?>
<Relationships xmlns="http://schemas.openxmlformats.org/package/2006/relationships"><Relationship Id="rId1" Type="http://schemas.openxmlformats.org/officeDocument/2006/relationships/package" Target="../embeddings/Microsoft_Excel_Worksheet183.xlsx"/></Relationships>
</file>

<file path=ppt/charts/_rels/chart185.xml.rels><?xml version='1.0' encoding='UTF-8' standalone='yes'?>
<Relationships xmlns="http://schemas.openxmlformats.org/package/2006/relationships"><Relationship Id="rId1" Type="http://schemas.openxmlformats.org/officeDocument/2006/relationships/package" Target="../embeddings/Microsoft_Excel_Worksheet184.xlsx"/></Relationships>
</file>

<file path=ppt/charts/_rels/chart186.xml.rels><?xml version='1.0' encoding='UTF-8' standalone='yes'?>
<Relationships xmlns="http://schemas.openxmlformats.org/package/2006/relationships"><Relationship Id="rId1" Type="http://schemas.openxmlformats.org/officeDocument/2006/relationships/package" Target="../embeddings/Microsoft_Excel_Worksheet185.xlsx"/></Relationships>
</file>

<file path=ppt/charts/_rels/chart187.xml.rels><?xml version='1.0' encoding='UTF-8' standalone='yes'?>
<Relationships xmlns="http://schemas.openxmlformats.org/package/2006/relationships"><Relationship Id="rId1" Type="http://schemas.openxmlformats.org/officeDocument/2006/relationships/package" Target="../embeddings/Microsoft_Excel_Worksheet186.xlsx"/></Relationships>
</file>

<file path=ppt/charts/_rels/chart188.xml.rels><?xml version='1.0' encoding='UTF-8' standalone='yes'?>
<Relationships xmlns="http://schemas.openxmlformats.org/package/2006/relationships"><Relationship Id="rId1" Type="http://schemas.openxmlformats.org/officeDocument/2006/relationships/package" Target="../embeddings/Microsoft_Excel_Worksheet187.xlsx"/></Relationships>
</file>

<file path=ppt/charts/_rels/chart189.xml.rels><?xml version='1.0' encoding='UTF-8' standalone='yes'?>
<Relationships xmlns="http://schemas.openxmlformats.org/package/2006/relationships"><Relationship Id="rId1" Type="http://schemas.openxmlformats.org/officeDocument/2006/relationships/package" Target="../embeddings/Microsoft_Excel_Worksheet18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190.xml.rels><?xml version='1.0' encoding='UTF-8' standalone='yes'?>
<Relationships xmlns="http://schemas.openxmlformats.org/package/2006/relationships"><Relationship Id="rId1" Type="http://schemas.openxmlformats.org/officeDocument/2006/relationships/package" Target="../embeddings/Microsoft_Excel_Worksheet189.xlsx"/></Relationships>
</file>

<file path=ppt/charts/_rels/chart191.xml.rels><?xml version='1.0' encoding='UTF-8' standalone='yes'?>
<Relationships xmlns="http://schemas.openxmlformats.org/package/2006/relationships"><Relationship Id="rId1" Type="http://schemas.openxmlformats.org/officeDocument/2006/relationships/package" Target="../embeddings/Microsoft_Excel_Worksheet190.xlsx"/></Relationships>
</file>

<file path=ppt/charts/_rels/chart192.xml.rels><?xml version='1.0' encoding='UTF-8' standalone='yes'?>
<Relationships xmlns="http://schemas.openxmlformats.org/package/2006/relationships"><Relationship Id="rId1" Type="http://schemas.openxmlformats.org/officeDocument/2006/relationships/package" Target="../embeddings/Microsoft_Excel_Worksheet191.xlsx"/></Relationships>
</file>

<file path=ppt/charts/_rels/chart193.xml.rels><?xml version='1.0' encoding='UTF-8' standalone='yes'?>
<Relationships xmlns="http://schemas.openxmlformats.org/package/2006/relationships"><Relationship Id="rId1" Type="http://schemas.openxmlformats.org/officeDocument/2006/relationships/package" Target="../embeddings/Microsoft_Excel_Worksheet192.xlsx"/></Relationships>
</file>

<file path=ppt/charts/_rels/chart194.xml.rels><?xml version='1.0' encoding='UTF-8' standalone='yes'?>
<Relationships xmlns="http://schemas.openxmlformats.org/package/2006/relationships"><Relationship Id="rId1" Type="http://schemas.openxmlformats.org/officeDocument/2006/relationships/package" Target="../embeddings/Microsoft_Excel_Worksheet193.xlsx"/></Relationships>
</file>

<file path=ppt/charts/_rels/chart195.xml.rels><?xml version='1.0' encoding='UTF-8' standalone='yes'?>
<Relationships xmlns="http://schemas.openxmlformats.org/package/2006/relationships"><Relationship Id="rId1" Type="http://schemas.openxmlformats.org/officeDocument/2006/relationships/package" Target="../embeddings/Microsoft_Excel_Worksheet194.xlsx"/></Relationships>
</file>

<file path=ppt/charts/_rels/chart196.xml.rels><?xml version='1.0' encoding='UTF-8' standalone='yes'?>
<Relationships xmlns="http://schemas.openxmlformats.org/package/2006/relationships"><Relationship Id="rId1" Type="http://schemas.openxmlformats.org/officeDocument/2006/relationships/package" Target="../embeddings/Microsoft_Excel_Worksheet195.xlsx"/></Relationships>
</file>

<file path=ppt/charts/_rels/chart197.xml.rels><?xml version='1.0' encoding='UTF-8' standalone='yes'?>
<Relationships xmlns="http://schemas.openxmlformats.org/package/2006/relationships"><Relationship Id="rId1" Type="http://schemas.openxmlformats.org/officeDocument/2006/relationships/package" Target="../embeddings/Microsoft_Excel_Worksheet196.xlsx"/></Relationships>
</file>

<file path=ppt/charts/_rels/chart198.xml.rels><?xml version='1.0' encoding='UTF-8' standalone='yes'?>
<Relationships xmlns="http://schemas.openxmlformats.org/package/2006/relationships"><Relationship Id="rId1" Type="http://schemas.openxmlformats.org/officeDocument/2006/relationships/package" Target="../embeddings/Microsoft_Excel_Worksheet197.xlsx"/></Relationships>
</file>

<file path=ppt/charts/_rels/chart199.xml.rels><?xml version='1.0' encoding='UTF-8' standalone='yes'?>
<Relationships xmlns="http://schemas.openxmlformats.org/package/2006/relationships"><Relationship Id="rId1" Type="http://schemas.openxmlformats.org/officeDocument/2006/relationships/package" Target="../embeddings/Microsoft_Excel_Worksheet19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00.xml.rels><?xml version='1.0' encoding='UTF-8' standalone='yes'?>
<Relationships xmlns="http://schemas.openxmlformats.org/package/2006/relationships"><Relationship Id="rId1" Type="http://schemas.openxmlformats.org/officeDocument/2006/relationships/package" Target="../embeddings/Microsoft_Excel_Worksheet199.xlsx"/></Relationships>
</file>

<file path=ppt/charts/_rels/chart201.xml.rels><?xml version='1.0' encoding='UTF-8' standalone='yes'?>
<Relationships xmlns="http://schemas.openxmlformats.org/package/2006/relationships"><Relationship Id="rId1" Type="http://schemas.openxmlformats.org/officeDocument/2006/relationships/package" Target="../embeddings/Microsoft_Excel_Worksheet200.xlsx"/></Relationships>
</file>

<file path=ppt/charts/_rels/chart202.xml.rels><?xml version='1.0' encoding='UTF-8' standalone='yes'?>
<Relationships xmlns="http://schemas.openxmlformats.org/package/2006/relationships"><Relationship Id="rId1" Type="http://schemas.openxmlformats.org/officeDocument/2006/relationships/package" Target="../embeddings/Microsoft_Excel_Worksheet201.xlsx"/></Relationships>
</file>

<file path=ppt/charts/_rels/chart203.xml.rels><?xml version='1.0' encoding='UTF-8' standalone='yes'?>
<Relationships xmlns="http://schemas.openxmlformats.org/package/2006/relationships"><Relationship Id="rId1" Type="http://schemas.openxmlformats.org/officeDocument/2006/relationships/package" Target="../embeddings/Microsoft_Excel_Worksheet202.xlsx"/></Relationships>
</file>

<file path=ppt/charts/_rels/chart204.xml.rels><?xml version='1.0' encoding='UTF-8' standalone='yes'?>
<Relationships xmlns="http://schemas.openxmlformats.org/package/2006/relationships"><Relationship Id="rId1" Type="http://schemas.openxmlformats.org/officeDocument/2006/relationships/package" Target="../embeddings/Microsoft_Excel_Worksheet203.xlsx"/></Relationships>
</file>

<file path=ppt/charts/_rels/chart205.xml.rels><?xml version='1.0' encoding='UTF-8' standalone='yes'?>
<Relationships xmlns="http://schemas.openxmlformats.org/package/2006/relationships"><Relationship Id="rId1" Type="http://schemas.openxmlformats.org/officeDocument/2006/relationships/package" Target="../embeddings/Microsoft_Excel_Worksheet204.xlsx"/></Relationships>
</file>

<file path=ppt/charts/_rels/chart206.xml.rels><?xml version='1.0' encoding='UTF-8' standalone='yes'?>
<Relationships xmlns="http://schemas.openxmlformats.org/package/2006/relationships"><Relationship Id="rId1" Type="http://schemas.openxmlformats.org/officeDocument/2006/relationships/package" Target="../embeddings/Microsoft_Excel_Worksheet205.xlsx"/></Relationships>
</file>

<file path=ppt/charts/_rels/chart207.xml.rels><?xml version='1.0' encoding='UTF-8' standalone='yes'?>
<Relationships xmlns="http://schemas.openxmlformats.org/package/2006/relationships"><Relationship Id="rId1" Type="http://schemas.openxmlformats.org/officeDocument/2006/relationships/package" Target="../embeddings/Microsoft_Excel_Worksheet206.xlsx"/></Relationships>
</file>

<file path=ppt/charts/_rels/chart208.xml.rels><?xml version='1.0' encoding='UTF-8' standalone='yes'?>
<Relationships xmlns="http://schemas.openxmlformats.org/package/2006/relationships"><Relationship Id="rId1" Type="http://schemas.openxmlformats.org/officeDocument/2006/relationships/package" Target="../embeddings/Microsoft_Excel_Worksheet207.xlsx"/></Relationships>
</file>

<file path=ppt/charts/_rels/chart209.xml.rels><?xml version='1.0' encoding='UTF-8' standalone='yes'?>
<Relationships xmlns="http://schemas.openxmlformats.org/package/2006/relationships"><Relationship Id="rId1" Type="http://schemas.openxmlformats.org/officeDocument/2006/relationships/package" Target="../embeddings/Microsoft_Excel_Worksheet208.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10.xml.rels><?xml version='1.0' encoding='UTF-8' standalone='yes'?>
<Relationships xmlns="http://schemas.openxmlformats.org/package/2006/relationships"><Relationship Id="rId1" Type="http://schemas.openxmlformats.org/officeDocument/2006/relationships/package" Target="../embeddings/Microsoft_Excel_Worksheet209.xlsx"/></Relationships>
</file>

<file path=ppt/charts/_rels/chart211.xml.rels><?xml version='1.0' encoding='UTF-8' standalone='yes'?>
<Relationships xmlns="http://schemas.openxmlformats.org/package/2006/relationships"><Relationship Id="rId1" Type="http://schemas.openxmlformats.org/officeDocument/2006/relationships/package" Target="../embeddings/Microsoft_Excel_Worksheet210.xlsx"/></Relationships>
</file>

<file path=ppt/charts/_rels/chart212.xml.rels><?xml version='1.0' encoding='UTF-8' standalone='yes'?>
<Relationships xmlns="http://schemas.openxmlformats.org/package/2006/relationships"><Relationship Id="rId1" Type="http://schemas.openxmlformats.org/officeDocument/2006/relationships/package" Target="../embeddings/Microsoft_Excel_Worksheet211.xlsx"/></Relationships>
</file>

<file path=ppt/charts/_rels/chart213.xml.rels><?xml version='1.0' encoding='UTF-8' standalone='yes'?>
<Relationships xmlns="http://schemas.openxmlformats.org/package/2006/relationships"><Relationship Id="rId1" Type="http://schemas.openxmlformats.org/officeDocument/2006/relationships/package" Target="../embeddings/Microsoft_Excel_Worksheet212.xlsx"/></Relationships>
</file>

<file path=ppt/charts/_rels/chart214.xml.rels><?xml version='1.0' encoding='UTF-8' standalone='yes'?>
<Relationships xmlns="http://schemas.openxmlformats.org/package/2006/relationships"><Relationship Id="rId1" Type="http://schemas.openxmlformats.org/officeDocument/2006/relationships/package" Target="../embeddings/Microsoft_Excel_Worksheet213.xlsx"/></Relationships>
</file>

<file path=ppt/charts/_rels/chart215.xml.rels><?xml version='1.0' encoding='UTF-8' standalone='yes'?>
<Relationships xmlns="http://schemas.openxmlformats.org/package/2006/relationships"><Relationship Id="rId1" Type="http://schemas.openxmlformats.org/officeDocument/2006/relationships/package" Target="../embeddings/Microsoft_Excel_Worksheet214.xlsx"/></Relationships>
</file>

<file path=ppt/charts/_rels/chart216.xml.rels><?xml version='1.0' encoding='UTF-8' standalone='yes'?>
<Relationships xmlns="http://schemas.openxmlformats.org/package/2006/relationships"><Relationship Id="rId1" Type="http://schemas.openxmlformats.org/officeDocument/2006/relationships/package" Target="../embeddings/Microsoft_Excel_Worksheet215.xlsx"/></Relationships>
</file>

<file path=ppt/charts/_rels/chart217.xml.rels><?xml version='1.0' encoding='UTF-8' standalone='yes'?>
<Relationships xmlns="http://schemas.openxmlformats.org/package/2006/relationships"><Relationship Id="rId1" Type="http://schemas.openxmlformats.org/officeDocument/2006/relationships/package" Target="../embeddings/Microsoft_Excel_Worksheet216.xlsx"/></Relationships>
</file>

<file path=ppt/charts/_rels/chart218.xml.rels><?xml version='1.0' encoding='UTF-8' standalone='yes'?>
<Relationships xmlns="http://schemas.openxmlformats.org/package/2006/relationships"><Relationship Id="rId1" Type="http://schemas.openxmlformats.org/officeDocument/2006/relationships/package" Target="../embeddings/Microsoft_Excel_Worksheet217.xlsx"/></Relationships>
</file>

<file path=ppt/charts/_rels/chart219.xml.rels><?xml version='1.0' encoding='UTF-8' standalone='yes'?>
<Relationships xmlns="http://schemas.openxmlformats.org/package/2006/relationships"><Relationship Id="rId1" Type="http://schemas.openxmlformats.org/officeDocument/2006/relationships/package" Target="../embeddings/Microsoft_Excel_Worksheet218.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20.xml.rels><?xml version='1.0' encoding='UTF-8' standalone='yes'?>
<Relationships xmlns="http://schemas.openxmlformats.org/package/2006/relationships"><Relationship Id="rId1" Type="http://schemas.openxmlformats.org/officeDocument/2006/relationships/package" Target="../embeddings/Microsoft_Excel_Worksheet219.xlsx"/></Relationships>
</file>

<file path=ppt/charts/_rels/chart221.xml.rels><?xml version='1.0' encoding='UTF-8' standalone='yes'?>
<Relationships xmlns="http://schemas.openxmlformats.org/package/2006/relationships"><Relationship Id="rId1" Type="http://schemas.openxmlformats.org/officeDocument/2006/relationships/package" Target="../embeddings/Microsoft_Excel_Worksheet220.xlsx"/></Relationships>
</file>

<file path=ppt/charts/_rels/chart222.xml.rels><?xml version='1.0' encoding='UTF-8' standalone='yes'?>
<Relationships xmlns="http://schemas.openxmlformats.org/package/2006/relationships"><Relationship Id="rId1" Type="http://schemas.openxmlformats.org/officeDocument/2006/relationships/package" Target="../embeddings/Microsoft_Excel_Worksheet221.xlsx"/></Relationships>
</file>

<file path=ppt/charts/_rels/chart223.xml.rels><?xml version='1.0' encoding='UTF-8' standalone='yes'?>
<Relationships xmlns="http://schemas.openxmlformats.org/package/2006/relationships"><Relationship Id="rId1" Type="http://schemas.openxmlformats.org/officeDocument/2006/relationships/package" Target="../embeddings/Microsoft_Excel_Worksheet222.xlsx"/></Relationships>
</file>

<file path=ppt/charts/_rels/chart224.xml.rels><?xml version='1.0' encoding='UTF-8' standalone='yes'?>
<Relationships xmlns="http://schemas.openxmlformats.org/package/2006/relationships"><Relationship Id="rId1" Type="http://schemas.openxmlformats.org/officeDocument/2006/relationships/package" Target="../embeddings/Microsoft_Excel_Worksheet223.xlsx"/></Relationships>
</file>

<file path=ppt/charts/_rels/chart225.xml.rels><?xml version='1.0' encoding='UTF-8' standalone='yes'?>
<Relationships xmlns="http://schemas.openxmlformats.org/package/2006/relationships"><Relationship Id="rId1" Type="http://schemas.openxmlformats.org/officeDocument/2006/relationships/package" Target="../embeddings/Microsoft_Excel_Worksheet224.xlsx"/></Relationships>
</file>

<file path=ppt/charts/_rels/chart226.xml.rels><?xml version='1.0' encoding='UTF-8' standalone='yes'?>
<Relationships xmlns="http://schemas.openxmlformats.org/package/2006/relationships"><Relationship Id="rId1" Type="http://schemas.openxmlformats.org/officeDocument/2006/relationships/package" Target="../embeddings/Microsoft_Excel_Worksheet225.xlsx"/></Relationships>
</file>

<file path=ppt/charts/_rels/chart227.xml.rels><?xml version='1.0' encoding='UTF-8' standalone='yes'?>
<Relationships xmlns="http://schemas.openxmlformats.org/package/2006/relationships"><Relationship Id="rId1" Type="http://schemas.openxmlformats.org/officeDocument/2006/relationships/package" Target="../embeddings/Microsoft_Excel_Worksheet226.xlsx"/></Relationships>
</file>

<file path=ppt/charts/_rels/chart228.xml.rels><?xml version='1.0' encoding='UTF-8' standalone='yes'?>
<Relationships xmlns="http://schemas.openxmlformats.org/package/2006/relationships"><Relationship Id="rId1" Type="http://schemas.openxmlformats.org/officeDocument/2006/relationships/package" Target="../embeddings/Microsoft_Excel_Worksheet227.xlsx"/></Relationships>
</file>

<file path=ppt/charts/_rels/chart229.xml.rels><?xml version='1.0' encoding='UTF-8' standalone='yes'?>
<Relationships xmlns="http://schemas.openxmlformats.org/package/2006/relationships"><Relationship Id="rId1" Type="http://schemas.openxmlformats.org/officeDocument/2006/relationships/package" Target="../embeddings/Microsoft_Excel_Worksheet228.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30.xml.rels><?xml version='1.0' encoding='UTF-8' standalone='yes'?>
<Relationships xmlns="http://schemas.openxmlformats.org/package/2006/relationships"><Relationship Id="rId1" Type="http://schemas.openxmlformats.org/officeDocument/2006/relationships/package" Target="../embeddings/Microsoft_Excel_Worksheet229.xlsx"/></Relationships>
</file>

<file path=ppt/charts/_rels/chart231.xml.rels><?xml version='1.0' encoding='UTF-8' standalone='yes'?>
<Relationships xmlns="http://schemas.openxmlformats.org/package/2006/relationships"><Relationship Id="rId1" Type="http://schemas.openxmlformats.org/officeDocument/2006/relationships/package" Target="../embeddings/Microsoft_Excel_Worksheet230.xlsx"/></Relationships>
</file>

<file path=ppt/charts/_rels/chart232.xml.rels><?xml version='1.0' encoding='UTF-8' standalone='yes'?>
<Relationships xmlns="http://schemas.openxmlformats.org/package/2006/relationships"><Relationship Id="rId1" Type="http://schemas.openxmlformats.org/officeDocument/2006/relationships/package" Target="../embeddings/Microsoft_Excel_Worksheet231.xlsx"/></Relationships>
</file>

<file path=ppt/charts/_rels/chart233.xml.rels><?xml version='1.0' encoding='UTF-8' standalone='yes'?>
<Relationships xmlns="http://schemas.openxmlformats.org/package/2006/relationships"><Relationship Id="rId1" Type="http://schemas.openxmlformats.org/officeDocument/2006/relationships/package" Target="../embeddings/Microsoft_Excel_Worksheet232.xlsx"/></Relationships>
</file>

<file path=ppt/charts/_rels/chart234.xml.rels><?xml version='1.0' encoding='UTF-8' standalone='yes'?>
<Relationships xmlns="http://schemas.openxmlformats.org/package/2006/relationships"><Relationship Id="rId1" Type="http://schemas.openxmlformats.org/officeDocument/2006/relationships/package" Target="../embeddings/Microsoft_Excel_Worksheet233.xlsx"/></Relationships>
</file>

<file path=ppt/charts/_rels/chart235.xml.rels><?xml version='1.0' encoding='UTF-8' standalone='yes'?>
<Relationships xmlns="http://schemas.openxmlformats.org/package/2006/relationships"><Relationship Id="rId1" Type="http://schemas.openxmlformats.org/officeDocument/2006/relationships/package" Target="../embeddings/Microsoft_Excel_Worksheet234.xlsx"/></Relationships>
</file>

<file path=ppt/charts/_rels/chart236.xml.rels><?xml version='1.0' encoding='UTF-8' standalone='yes'?>
<Relationships xmlns="http://schemas.openxmlformats.org/package/2006/relationships"><Relationship Id="rId1" Type="http://schemas.openxmlformats.org/officeDocument/2006/relationships/package" Target="../embeddings/Microsoft_Excel_Worksheet235.xlsx"/></Relationships>
</file>

<file path=ppt/charts/_rels/chart237.xml.rels><?xml version='1.0' encoding='UTF-8' standalone='yes'?>
<Relationships xmlns="http://schemas.openxmlformats.org/package/2006/relationships"><Relationship Id="rId1" Type="http://schemas.openxmlformats.org/officeDocument/2006/relationships/package" Target="../embeddings/Microsoft_Excel_Worksheet236.xlsx"/></Relationships>
</file>

<file path=ppt/charts/_rels/chart238.xml.rels><?xml version='1.0' encoding='UTF-8' standalone='yes'?>
<Relationships xmlns="http://schemas.openxmlformats.org/package/2006/relationships"><Relationship Id="rId1" Type="http://schemas.openxmlformats.org/officeDocument/2006/relationships/package" Target="../embeddings/Microsoft_Excel_Worksheet237.xlsx"/></Relationships>
</file>

<file path=ppt/charts/_rels/chart239.xml.rels><?xml version='1.0' encoding='UTF-8' standalone='yes'?>
<Relationships xmlns="http://schemas.openxmlformats.org/package/2006/relationships"><Relationship Id="rId1" Type="http://schemas.openxmlformats.org/officeDocument/2006/relationships/package" Target="../embeddings/Microsoft_Excel_Worksheet238.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40.xml.rels><?xml version='1.0' encoding='UTF-8' standalone='yes'?>
<Relationships xmlns="http://schemas.openxmlformats.org/package/2006/relationships"><Relationship Id="rId1" Type="http://schemas.openxmlformats.org/officeDocument/2006/relationships/package" Target="../embeddings/Microsoft_Excel_Worksheet239.xlsx"/></Relationships>
</file>

<file path=ppt/charts/_rels/chart241.xml.rels><?xml version='1.0' encoding='UTF-8' standalone='yes'?>
<Relationships xmlns="http://schemas.openxmlformats.org/package/2006/relationships"><Relationship Id="rId1" Type="http://schemas.openxmlformats.org/officeDocument/2006/relationships/package" Target="../embeddings/Microsoft_Excel_Worksheet240.xlsx"/></Relationships>
</file>

<file path=ppt/charts/_rels/chart242.xml.rels><?xml version='1.0' encoding='UTF-8' standalone='yes'?>
<Relationships xmlns="http://schemas.openxmlformats.org/package/2006/relationships"><Relationship Id="rId1" Type="http://schemas.openxmlformats.org/officeDocument/2006/relationships/package" Target="../embeddings/Microsoft_Excel_Worksheet241.xlsx"/></Relationships>
</file>

<file path=ppt/charts/_rels/chart243.xml.rels><?xml version='1.0' encoding='UTF-8' standalone='yes'?>
<Relationships xmlns="http://schemas.openxmlformats.org/package/2006/relationships"><Relationship Id="rId1" Type="http://schemas.openxmlformats.org/officeDocument/2006/relationships/package" Target="../embeddings/Microsoft_Excel_Worksheet242.xlsx"/></Relationships>
</file>

<file path=ppt/charts/_rels/chart244.xml.rels><?xml version='1.0' encoding='UTF-8' standalone='yes'?>
<Relationships xmlns="http://schemas.openxmlformats.org/package/2006/relationships"><Relationship Id="rId1" Type="http://schemas.openxmlformats.org/officeDocument/2006/relationships/package" Target="../embeddings/Microsoft_Excel_Worksheet243.xlsx"/></Relationships>
</file>

<file path=ppt/charts/_rels/chart245.xml.rels><?xml version='1.0' encoding='UTF-8' standalone='yes'?>
<Relationships xmlns="http://schemas.openxmlformats.org/package/2006/relationships"><Relationship Id="rId1" Type="http://schemas.openxmlformats.org/officeDocument/2006/relationships/package" Target="../embeddings/Microsoft_Excel_Worksheet244.xlsx"/></Relationships>
</file>

<file path=ppt/charts/_rels/chart246.xml.rels><?xml version='1.0' encoding='UTF-8' standalone='yes'?>
<Relationships xmlns="http://schemas.openxmlformats.org/package/2006/relationships"><Relationship Id="rId1" Type="http://schemas.openxmlformats.org/officeDocument/2006/relationships/package" Target="../embeddings/Microsoft_Excel_Worksheet245.xlsx"/></Relationships>
</file>

<file path=ppt/charts/_rels/chart247.xml.rels><?xml version='1.0' encoding='UTF-8' standalone='yes'?>
<Relationships xmlns="http://schemas.openxmlformats.org/package/2006/relationships"><Relationship Id="rId1" Type="http://schemas.openxmlformats.org/officeDocument/2006/relationships/package" Target="../embeddings/Microsoft_Excel_Worksheet246.xlsx"/></Relationships>
</file>

<file path=ppt/charts/_rels/chart248.xml.rels><?xml version='1.0' encoding='UTF-8' standalone='yes'?>
<Relationships xmlns="http://schemas.openxmlformats.org/package/2006/relationships"><Relationship Id="rId1" Type="http://schemas.openxmlformats.org/officeDocument/2006/relationships/package" Target="../embeddings/Microsoft_Excel_Worksheet247.xlsx"/></Relationships>
</file>

<file path=ppt/charts/_rels/chart249.xml.rels><?xml version='1.0' encoding='UTF-8' standalone='yes'?>
<Relationships xmlns="http://schemas.openxmlformats.org/package/2006/relationships"><Relationship Id="rId1" Type="http://schemas.openxmlformats.org/officeDocument/2006/relationships/package" Target="../embeddings/Microsoft_Excel_Worksheet248.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50.xml.rels><?xml version='1.0' encoding='UTF-8' standalone='yes'?>
<Relationships xmlns="http://schemas.openxmlformats.org/package/2006/relationships"><Relationship Id="rId1" Type="http://schemas.openxmlformats.org/officeDocument/2006/relationships/package" Target="../embeddings/Microsoft_Excel_Worksheet249.xlsx"/></Relationships>
</file>

<file path=ppt/charts/_rels/chart251.xml.rels><?xml version='1.0' encoding='UTF-8' standalone='yes'?>
<Relationships xmlns="http://schemas.openxmlformats.org/package/2006/relationships"><Relationship Id="rId1" Type="http://schemas.openxmlformats.org/officeDocument/2006/relationships/package" Target="../embeddings/Microsoft_Excel_Worksheet250.xlsx"/></Relationships>
</file>

<file path=ppt/charts/_rels/chart252.xml.rels><?xml version='1.0' encoding='UTF-8' standalone='yes'?>
<Relationships xmlns="http://schemas.openxmlformats.org/package/2006/relationships"><Relationship Id="rId1" Type="http://schemas.openxmlformats.org/officeDocument/2006/relationships/package" Target="../embeddings/Microsoft_Excel_Worksheet251.xlsx"/></Relationships>
</file>

<file path=ppt/charts/_rels/chart253.xml.rels><?xml version='1.0' encoding='UTF-8' standalone='yes'?>
<Relationships xmlns="http://schemas.openxmlformats.org/package/2006/relationships"><Relationship Id="rId1" Type="http://schemas.openxmlformats.org/officeDocument/2006/relationships/package" Target="../embeddings/Microsoft_Excel_Worksheet252.xlsx"/></Relationships>
</file>

<file path=ppt/charts/_rels/chart254.xml.rels><?xml version='1.0' encoding='UTF-8' standalone='yes'?>
<Relationships xmlns="http://schemas.openxmlformats.org/package/2006/relationships"><Relationship Id="rId1" Type="http://schemas.openxmlformats.org/officeDocument/2006/relationships/package" Target="../embeddings/Microsoft_Excel_Worksheet253.xlsx"/></Relationships>
</file>

<file path=ppt/charts/_rels/chart255.xml.rels><?xml version='1.0' encoding='UTF-8' standalone='yes'?>
<Relationships xmlns="http://schemas.openxmlformats.org/package/2006/relationships"><Relationship Id="rId1" Type="http://schemas.openxmlformats.org/officeDocument/2006/relationships/package" Target="../embeddings/Microsoft_Excel_Worksheet254.xlsx"/></Relationships>
</file>

<file path=ppt/charts/_rels/chart256.xml.rels><?xml version='1.0' encoding='UTF-8' standalone='yes'?>
<Relationships xmlns="http://schemas.openxmlformats.org/package/2006/relationships"><Relationship Id="rId1" Type="http://schemas.openxmlformats.org/officeDocument/2006/relationships/package" Target="../embeddings/Microsoft_Excel_Worksheet255.xlsx"/></Relationships>
</file>

<file path=ppt/charts/_rels/chart257.xml.rels><?xml version='1.0' encoding='UTF-8' standalone='yes'?>
<Relationships xmlns="http://schemas.openxmlformats.org/package/2006/relationships"><Relationship Id="rId1" Type="http://schemas.openxmlformats.org/officeDocument/2006/relationships/package" Target="../embeddings/Microsoft_Excel_Worksheet256.xlsx"/></Relationships>
</file>

<file path=ppt/charts/_rels/chart258.xml.rels><?xml version='1.0' encoding='UTF-8' standalone='yes'?>
<Relationships xmlns="http://schemas.openxmlformats.org/package/2006/relationships"><Relationship Id="rId1" Type="http://schemas.openxmlformats.org/officeDocument/2006/relationships/package" Target="../embeddings/Microsoft_Excel_Worksheet257.xlsx"/></Relationships>
</file>

<file path=ppt/charts/_rels/chart259.xml.rels><?xml version='1.0' encoding='UTF-8' standalone='yes'?>
<Relationships xmlns="http://schemas.openxmlformats.org/package/2006/relationships"><Relationship Id="rId1" Type="http://schemas.openxmlformats.org/officeDocument/2006/relationships/package" Target="../embeddings/Microsoft_Excel_Worksheet258.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60.xml.rels><?xml version='1.0' encoding='UTF-8' standalone='yes'?>
<Relationships xmlns="http://schemas.openxmlformats.org/package/2006/relationships"><Relationship Id="rId1" Type="http://schemas.openxmlformats.org/officeDocument/2006/relationships/package" Target="../embeddings/Microsoft_Excel_Worksheet259.xlsx"/></Relationships>
</file>

<file path=ppt/charts/_rels/chart261.xml.rels><?xml version='1.0' encoding='UTF-8' standalone='yes'?>
<Relationships xmlns="http://schemas.openxmlformats.org/package/2006/relationships"><Relationship Id="rId1" Type="http://schemas.openxmlformats.org/officeDocument/2006/relationships/package" Target="../embeddings/Microsoft_Excel_Worksheet260.xlsx"/></Relationships>
</file>

<file path=ppt/charts/_rels/chart262.xml.rels><?xml version='1.0' encoding='UTF-8' standalone='yes'?>
<Relationships xmlns="http://schemas.openxmlformats.org/package/2006/relationships"><Relationship Id="rId1" Type="http://schemas.openxmlformats.org/officeDocument/2006/relationships/package" Target="../embeddings/Microsoft_Excel_Worksheet261.xlsx"/></Relationships>
</file>

<file path=ppt/charts/_rels/chart263.xml.rels><?xml version='1.0' encoding='UTF-8' standalone='yes'?>
<Relationships xmlns="http://schemas.openxmlformats.org/package/2006/relationships"><Relationship Id="rId1" Type="http://schemas.openxmlformats.org/officeDocument/2006/relationships/package" Target="../embeddings/Microsoft_Excel_Worksheet262.xlsx"/></Relationships>
</file>

<file path=ppt/charts/_rels/chart264.xml.rels><?xml version='1.0' encoding='UTF-8' standalone='yes'?>
<Relationships xmlns="http://schemas.openxmlformats.org/package/2006/relationships"><Relationship Id="rId1" Type="http://schemas.openxmlformats.org/officeDocument/2006/relationships/package" Target="../embeddings/Microsoft_Excel_Worksheet263.xlsx"/></Relationships>
</file>

<file path=ppt/charts/_rels/chart265.xml.rels><?xml version='1.0' encoding='UTF-8' standalone='yes'?>
<Relationships xmlns="http://schemas.openxmlformats.org/package/2006/relationships"><Relationship Id="rId1" Type="http://schemas.openxmlformats.org/officeDocument/2006/relationships/package" Target="../embeddings/Microsoft_Excel_Worksheet264.xlsx"/></Relationships>
</file>

<file path=ppt/charts/_rels/chart266.xml.rels><?xml version='1.0' encoding='UTF-8' standalone='yes'?>
<Relationships xmlns="http://schemas.openxmlformats.org/package/2006/relationships"><Relationship Id="rId1" Type="http://schemas.openxmlformats.org/officeDocument/2006/relationships/package" Target="../embeddings/Microsoft_Excel_Worksheet265.xlsx"/></Relationships>
</file>

<file path=ppt/charts/_rels/chart267.xml.rels><?xml version='1.0' encoding='UTF-8' standalone='yes'?>
<Relationships xmlns="http://schemas.openxmlformats.org/package/2006/relationships"><Relationship Id="rId1" Type="http://schemas.openxmlformats.org/officeDocument/2006/relationships/package" Target="../embeddings/Microsoft_Excel_Worksheet266.xlsx"/></Relationships>
</file>

<file path=ppt/charts/_rels/chart268.xml.rels><?xml version='1.0' encoding='UTF-8' standalone='yes'?>
<Relationships xmlns="http://schemas.openxmlformats.org/package/2006/relationships"><Relationship Id="rId1" Type="http://schemas.openxmlformats.org/officeDocument/2006/relationships/package" Target="../embeddings/Microsoft_Excel_Worksheet267.xlsx"/></Relationships>
</file>

<file path=ppt/charts/_rels/chart269.xml.rels><?xml version='1.0' encoding='UTF-8' standalone='yes'?>
<Relationships xmlns="http://schemas.openxmlformats.org/package/2006/relationships"><Relationship Id="rId1" Type="http://schemas.openxmlformats.org/officeDocument/2006/relationships/package" Target="../embeddings/Microsoft_Excel_Worksheet268.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70.xml.rels><?xml version='1.0' encoding='UTF-8' standalone='yes'?>
<Relationships xmlns="http://schemas.openxmlformats.org/package/2006/relationships"><Relationship Id="rId1" Type="http://schemas.openxmlformats.org/officeDocument/2006/relationships/package" Target="../embeddings/Microsoft_Excel_Worksheet269.xlsx"/></Relationships>
</file>

<file path=ppt/charts/_rels/chart271.xml.rels><?xml version='1.0' encoding='UTF-8' standalone='yes'?>
<Relationships xmlns="http://schemas.openxmlformats.org/package/2006/relationships"><Relationship Id="rId1" Type="http://schemas.openxmlformats.org/officeDocument/2006/relationships/package" Target="../embeddings/Microsoft_Excel_Worksheet270.xlsx"/></Relationships>
</file>

<file path=ppt/charts/_rels/chart272.xml.rels><?xml version='1.0' encoding='UTF-8' standalone='yes'?>
<Relationships xmlns="http://schemas.openxmlformats.org/package/2006/relationships"><Relationship Id="rId1" Type="http://schemas.openxmlformats.org/officeDocument/2006/relationships/package" Target="../embeddings/Microsoft_Excel_Worksheet271.xlsx"/></Relationships>
</file>

<file path=ppt/charts/_rels/chart273.xml.rels><?xml version='1.0' encoding='UTF-8' standalone='yes'?>
<Relationships xmlns="http://schemas.openxmlformats.org/package/2006/relationships"><Relationship Id="rId1" Type="http://schemas.openxmlformats.org/officeDocument/2006/relationships/package" Target="../embeddings/Microsoft_Excel_Worksheet272.xlsx"/></Relationships>
</file>

<file path=ppt/charts/_rels/chart274.xml.rels><?xml version='1.0' encoding='UTF-8' standalone='yes'?>
<Relationships xmlns="http://schemas.openxmlformats.org/package/2006/relationships"><Relationship Id="rId1" Type="http://schemas.openxmlformats.org/officeDocument/2006/relationships/package" Target="../embeddings/Microsoft_Excel_Worksheet273.xlsx"/></Relationships>
</file>

<file path=ppt/charts/_rels/chart275.xml.rels><?xml version='1.0' encoding='UTF-8' standalone='yes'?>
<Relationships xmlns="http://schemas.openxmlformats.org/package/2006/relationships"><Relationship Id="rId1" Type="http://schemas.openxmlformats.org/officeDocument/2006/relationships/package" Target="../embeddings/Microsoft_Excel_Worksheet274.xlsx"/></Relationships>
</file>

<file path=ppt/charts/_rels/chart276.xml.rels><?xml version='1.0' encoding='UTF-8' standalone='yes'?>
<Relationships xmlns="http://schemas.openxmlformats.org/package/2006/relationships"><Relationship Id="rId1" Type="http://schemas.openxmlformats.org/officeDocument/2006/relationships/package" Target="../embeddings/Microsoft_Excel_Worksheet275.xlsx"/></Relationships>
</file>

<file path=ppt/charts/_rels/chart277.xml.rels><?xml version='1.0' encoding='UTF-8' standalone='yes'?>
<Relationships xmlns="http://schemas.openxmlformats.org/package/2006/relationships"><Relationship Id="rId1" Type="http://schemas.openxmlformats.org/officeDocument/2006/relationships/package" Target="../embeddings/Microsoft_Excel_Worksheet276.xlsx"/></Relationships>
</file>

<file path=ppt/charts/_rels/chart278.xml.rels><?xml version='1.0' encoding='UTF-8' standalone='yes'?>
<Relationships xmlns="http://schemas.openxmlformats.org/package/2006/relationships"><Relationship Id="rId1" Type="http://schemas.openxmlformats.org/officeDocument/2006/relationships/package" Target="../embeddings/Microsoft_Excel_Worksheet277.xlsx"/></Relationships>
</file>

<file path=ppt/charts/_rels/chart279.xml.rels><?xml version='1.0' encoding='UTF-8' standalone='yes'?>
<Relationships xmlns="http://schemas.openxmlformats.org/package/2006/relationships"><Relationship Id="rId1" Type="http://schemas.openxmlformats.org/officeDocument/2006/relationships/package" Target="../embeddings/Microsoft_Excel_Worksheet278.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80.xml.rels><?xml version='1.0' encoding='UTF-8' standalone='yes'?>
<Relationships xmlns="http://schemas.openxmlformats.org/package/2006/relationships"><Relationship Id="rId1" Type="http://schemas.openxmlformats.org/officeDocument/2006/relationships/package" Target="../embeddings/Microsoft_Excel_Worksheet279.xlsx"/></Relationships>
</file>

<file path=ppt/charts/_rels/chart281.xml.rels><?xml version='1.0' encoding='UTF-8' standalone='yes'?>
<Relationships xmlns="http://schemas.openxmlformats.org/package/2006/relationships"><Relationship Id="rId1" Type="http://schemas.openxmlformats.org/officeDocument/2006/relationships/package" Target="../embeddings/Microsoft_Excel_Worksheet280.xlsx"/></Relationships>
</file>

<file path=ppt/charts/_rels/chart282.xml.rels><?xml version='1.0' encoding='UTF-8' standalone='yes'?>
<Relationships xmlns="http://schemas.openxmlformats.org/package/2006/relationships"><Relationship Id="rId1" Type="http://schemas.openxmlformats.org/officeDocument/2006/relationships/package" Target="../embeddings/Microsoft_Excel_Worksheet281.xlsx"/></Relationships>
</file>

<file path=ppt/charts/_rels/chart283.xml.rels><?xml version='1.0' encoding='UTF-8' standalone='yes'?>
<Relationships xmlns="http://schemas.openxmlformats.org/package/2006/relationships"><Relationship Id="rId1" Type="http://schemas.openxmlformats.org/officeDocument/2006/relationships/package" Target="../embeddings/Microsoft_Excel_Worksheet282.xlsx"/></Relationships>
</file>

<file path=ppt/charts/_rels/chart284.xml.rels><?xml version='1.0' encoding='UTF-8' standalone='yes'?>
<Relationships xmlns="http://schemas.openxmlformats.org/package/2006/relationships"><Relationship Id="rId1" Type="http://schemas.openxmlformats.org/officeDocument/2006/relationships/package" Target="../embeddings/Microsoft_Excel_Worksheet283.xlsx"/></Relationships>
</file>

<file path=ppt/charts/_rels/chart285.xml.rels><?xml version='1.0' encoding='UTF-8' standalone='yes'?>
<Relationships xmlns="http://schemas.openxmlformats.org/package/2006/relationships"><Relationship Id="rId1" Type="http://schemas.openxmlformats.org/officeDocument/2006/relationships/package" Target="../embeddings/Microsoft_Excel_Worksheet284.xlsx"/></Relationships>
</file>

<file path=ppt/charts/_rels/chart286.xml.rels><?xml version='1.0' encoding='UTF-8' standalone='yes'?>
<Relationships xmlns="http://schemas.openxmlformats.org/package/2006/relationships"><Relationship Id="rId1" Type="http://schemas.openxmlformats.org/officeDocument/2006/relationships/package" Target="../embeddings/Microsoft_Excel_Worksheet285.xlsx"/></Relationships>
</file>

<file path=ppt/charts/_rels/chart287.xml.rels><?xml version='1.0' encoding='UTF-8' standalone='yes'?>
<Relationships xmlns="http://schemas.openxmlformats.org/package/2006/relationships"><Relationship Id="rId1" Type="http://schemas.openxmlformats.org/officeDocument/2006/relationships/package" Target="../embeddings/Microsoft_Excel_Worksheet286.xlsx"/></Relationships>
</file>

<file path=ppt/charts/_rels/chart288.xml.rels><?xml version='1.0' encoding='UTF-8' standalone='yes'?>
<Relationships xmlns="http://schemas.openxmlformats.org/package/2006/relationships"><Relationship Id="rId1" Type="http://schemas.openxmlformats.org/officeDocument/2006/relationships/package" Target="../embeddings/Microsoft_Excel_Worksheet287.xlsx"/></Relationships>
</file>

<file path=ppt/charts/_rels/chart289.xml.rels><?xml version='1.0' encoding='UTF-8' standalone='yes'?>
<Relationships xmlns="http://schemas.openxmlformats.org/package/2006/relationships"><Relationship Id="rId1" Type="http://schemas.openxmlformats.org/officeDocument/2006/relationships/package" Target="../embeddings/Microsoft_Excel_Worksheet288.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290.xml.rels><?xml version='1.0' encoding='UTF-8' standalone='yes'?>
<Relationships xmlns="http://schemas.openxmlformats.org/package/2006/relationships"><Relationship Id="rId1" Type="http://schemas.openxmlformats.org/officeDocument/2006/relationships/package" Target="../embeddings/Microsoft_Excel_Worksheet289.xlsx"/></Relationships>
</file>

<file path=ppt/charts/_rels/chart291.xml.rels><?xml version='1.0' encoding='UTF-8' standalone='yes'?>
<Relationships xmlns="http://schemas.openxmlformats.org/package/2006/relationships"><Relationship Id="rId1" Type="http://schemas.openxmlformats.org/officeDocument/2006/relationships/package" Target="../embeddings/Microsoft_Excel_Worksheet290.xlsx"/></Relationships>
</file>

<file path=ppt/charts/_rels/chart292.xml.rels><?xml version='1.0' encoding='UTF-8' standalone='yes'?>
<Relationships xmlns="http://schemas.openxmlformats.org/package/2006/relationships"><Relationship Id="rId1" Type="http://schemas.openxmlformats.org/officeDocument/2006/relationships/package" Target="../embeddings/Microsoft_Excel_Worksheet291.xlsx"/></Relationships>
</file>

<file path=ppt/charts/_rels/chart293.xml.rels><?xml version='1.0' encoding='UTF-8' standalone='yes'?>
<Relationships xmlns="http://schemas.openxmlformats.org/package/2006/relationships"><Relationship Id="rId1" Type="http://schemas.openxmlformats.org/officeDocument/2006/relationships/package" Target="../embeddings/Microsoft_Excel_Worksheet292.xlsx"/></Relationships>
</file>

<file path=ppt/charts/_rels/chart294.xml.rels><?xml version='1.0' encoding='UTF-8' standalone='yes'?>
<Relationships xmlns="http://schemas.openxmlformats.org/package/2006/relationships"><Relationship Id="rId1" Type="http://schemas.openxmlformats.org/officeDocument/2006/relationships/package" Target="../embeddings/Microsoft_Excel_Worksheet293.xlsx"/></Relationships>
</file>

<file path=ppt/charts/_rels/chart295.xml.rels><?xml version='1.0' encoding='UTF-8' standalone='yes'?>
<Relationships xmlns="http://schemas.openxmlformats.org/package/2006/relationships"><Relationship Id="rId1" Type="http://schemas.openxmlformats.org/officeDocument/2006/relationships/package" Target="../embeddings/Microsoft_Excel_Worksheet294.xlsx"/></Relationships>
</file>

<file path=ppt/charts/_rels/chart296.xml.rels><?xml version='1.0' encoding='UTF-8' standalone='yes'?>
<Relationships xmlns="http://schemas.openxmlformats.org/package/2006/relationships"><Relationship Id="rId1" Type="http://schemas.openxmlformats.org/officeDocument/2006/relationships/package" Target="../embeddings/Microsoft_Excel_Worksheet295.xlsx"/></Relationships>
</file>

<file path=ppt/charts/_rels/chart297.xml.rels><?xml version='1.0' encoding='UTF-8' standalone='yes'?>
<Relationships xmlns="http://schemas.openxmlformats.org/package/2006/relationships"><Relationship Id="rId1" Type="http://schemas.openxmlformats.org/officeDocument/2006/relationships/package" Target="../embeddings/Microsoft_Excel_Worksheet296.xlsx"/></Relationships>
</file>

<file path=ppt/charts/_rels/chart298.xml.rels><?xml version='1.0' encoding='UTF-8' standalone='yes'?>
<Relationships xmlns="http://schemas.openxmlformats.org/package/2006/relationships"><Relationship Id="rId1" Type="http://schemas.openxmlformats.org/officeDocument/2006/relationships/package" Target="../embeddings/Microsoft_Excel_Worksheet297.xlsx"/></Relationships>
</file>

<file path=ppt/charts/_rels/chart299.xml.rels><?xml version='1.0' encoding='UTF-8' standalone='yes'?>
<Relationships xmlns="http://schemas.openxmlformats.org/package/2006/relationships"><Relationship Id="rId1" Type="http://schemas.openxmlformats.org/officeDocument/2006/relationships/package" Target="../embeddings/Microsoft_Excel_Worksheet29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00.xml.rels><?xml version='1.0' encoding='UTF-8' standalone='yes'?>
<Relationships xmlns="http://schemas.openxmlformats.org/package/2006/relationships"><Relationship Id="rId1" Type="http://schemas.openxmlformats.org/officeDocument/2006/relationships/package" Target="../embeddings/Microsoft_Excel_Worksheet29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Worksheet69.xlsx"/></Relationships>
</file>

<file path=ppt/charts/_rels/chart71.xml.rels><?xml version='1.0' encoding='UTF-8' standalone='yes'?>
<Relationships xmlns="http://schemas.openxmlformats.org/package/2006/relationships"><Relationship Id="rId1" Type="http://schemas.openxmlformats.org/officeDocument/2006/relationships/package" Target="../embeddings/Microsoft_Excel_Worksheet70.xlsx"/></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Worksheet72.xlsx"/></Relationships>
</file>

<file path=ppt/charts/_rels/chart74.xml.rels><?xml version='1.0' encoding='UTF-8' standalone='yes'?>
<Relationships xmlns="http://schemas.openxmlformats.org/package/2006/relationships"><Relationship Id="rId1" Type="http://schemas.openxmlformats.org/officeDocument/2006/relationships/package" Target="../embeddings/Microsoft_Excel_Worksheet73.xlsx"/></Relationships>
</file>

<file path=ppt/charts/_rels/chart75.xml.rels><?xml version='1.0' encoding='UTF-8' standalone='yes'?>
<Relationships xmlns="http://schemas.openxmlformats.org/package/2006/relationships"><Relationship Id="rId1"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openxmlformats.org/officeDocument/2006/relationships/package" Target="../embeddings/Microsoft_Excel_Worksheet76.xlsx"/></Relationships>
</file>

<file path=ppt/charts/_rels/chart78.xml.rels><?xml version='1.0' encoding='UTF-8' standalone='yes'?>
<Relationships xmlns="http://schemas.openxmlformats.org/package/2006/relationships"><Relationship Id="rId1" Type="http://schemas.openxmlformats.org/officeDocument/2006/relationships/package" Target="../embeddings/Microsoft_Excel_Worksheet77.xlsx"/></Relationships>
</file>

<file path=ppt/charts/_rels/chart79.xml.rels><?xml version='1.0' encoding='UTF-8' standalone='yes'?>
<Relationships xmlns="http://schemas.openxmlformats.org/package/2006/relationships"><Relationship Id="rId1" Type="http://schemas.openxmlformats.org/officeDocument/2006/relationships/package" Target="../embeddings/Microsoft_Excel_Worksheet78.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1" Type="http://schemas.openxmlformats.org/officeDocument/2006/relationships/package" Target="../embeddings/Microsoft_Excel_Worksheet79.xlsx"/></Relationships>
</file>

<file path=ppt/charts/_rels/chart81.xml.rels><?xml version='1.0' encoding='UTF-8' standalone='yes'?>
<Relationships xmlns="http://schemas.openxmlformats.org/package/2006/relationships"><Relationship Id="rId1" Type="http://schemas.openxmlformats.org/officeDocument/2006/relationships/package" Target="../embeddings/Microsoft_Excel_Worksheet80.xlsx"/></Relationships>
</file>

<file path=ppt/charts/_rels/chart82.xml.rels><?xml version='1.0' encoding='UTF-8' standalone='yes'?>
<Relationships xmlns="http://schemas.openxmlformats.org/package/2006/relationships"><Relationship Id="rId1" Type="http://schemas.openxmlformats.org/officeDocument/2006/relationships/package" Target="../embeddings/Microsoft_Excel_Worksheet81.xlsx"/></Relationships>
</file>

<file path=ppt/charts/_rels/chart83.xml.rels><?xml version='1.0' encoding='UTF-8' standalone='yes'?>
<Relationships xmlns="http://schemas.openxmlformats.org/package/2006/relationships"><Relationship Id="rId1" Type="http://schemas.openxmlformats.org/officeDocument/2006/relationships/package" Target="../embeddings/Microsoft_Excel_Worksheet82.xlsx"/></Relationships>
</file>

<file path=ppt/charts/_rels/chart84.xml.rels><?xml version='1.0' encoding='UTF-8' standalone='yes'?>
<Relationships xmlns="http://schemas.openxmlformats.org/package/2006/relationships"><Relationship Id="rId1" Type="http://schemas.openxmlformats.org/officeDocument/2006/relationships/package" Target="../embeddings/Microsoft_Excel_Worksheet83.xlsx"/></Relationships>
</file>

<file path=ppt/charts/_rels/chart85.xml.rels><?xml version='1.0' encoding='UTF-8' standalone='yes'?>
<Relationships xmlns="http://schemas.openxmlformats.org/package/2006/relationships"><Relationship Id="rId1" Type="http://schemas.openxmlformats.org/officeDocument/2006/relationships/package" Target="../embeddings/Microsoft_Excel_Worksheet84.xlsx"/></Relationships>
</file>

<file path=ppt/charts/_rels/chart86.xml.rels><?xml version='1.0' encoding='UTF-8' standalone='yes'?>
<Relationships xmlns="http://schemas.openxmlformats.org/package/2006/relationships"><Relationship Id="rId1" Type="http://schemas.openxmlformats.org/officeDocument/2006/relationships/package" Target="../embeddings/Microsoft_Excel_Worksheet85.xlsx"/></Relationships>
</file>

<file path=ppt/charts/_rels/chart87.xml.rels><?xml version='1.0' encoding='UTF-8' standalone='yes'?>
<Relationships xmlns="http://schemas.openxmlformats.org/package/2006/relationships"><Relationship Id="rId1" Type="http://schemas.openxmlformats.org/officeDocument/2006/relationships/package" Target="../embeddings/Microsoft_Excel_Worksheet86.xlsx"/></Relationships>
</file>

<file path=ppt/charts/_rels/chart88.xml.rels><?xml version='1.0' encoding='UTF-8' standalone='yes'?>
<Relationships xmlns="http://schemas.openxmlformats.org/package/2006/relationships"><Relationship Id="rId1" Type="http://schemas.openxmlformats.org/officeDocument/2006/relationships/package" Target="../embeddings/Microsoft_Excel_Worksheet87.xlsx"/></Relationships>
</file>

<file path=ppt/charts/_rels/chart89.xml.rels><?xml version='1.0' encoding='UTF-8' standalone='yes'?>
<Relationships xmlns="http://schemas.openxmlformats.org/package/2006/relationships"><Relationship Id="rId1" Type="http://schemas.openxmlformats.org/officeDocument/2006/relationships/package" Target="../embeddings/Microsoft_Excel_Worksheet8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1" Type="http://schemas.openxmlformats.org/officeDocument/2006/relationships/package" Target="../embeddings/Microsoft_Excel_Worksheet89.xlsx"/></Relationships>
</file>

<file path=ppt/charts/_rels/chart91.xml.rels><?xml version='1.0' encoding='UTF-8' standalone='yes'?>
<Relationships xmlns="http://schemas.openxmlformats.org/package/2006/relationships"><Relationship Id="rId1" Type="http://schemas.openxmlformats.org/officeDocument/2006/relationships/package" Target="../embeddings/Microsoft_Excel_Worksheet90.xlsx"/></Relationships>
</file>

<file path=ppt/charts/_rels/chart92.xml.rels><?xml version='1.0' encoding='UTF-8' standalone='yes'?>
<Relationships xmlns="http://schemas.openxmlformats.org/package/2006/relationships"><Relationship Id="rId1" Type="http://schemas.openxmlformats.org/officeDocument/2006/relationships/package" Target="../embeddings/Microsoft_Excel_Worksheet91.xlsx"/></Relationships>
</file>

<file path=ppt/charts/_rels/chart93.xml.rels><?xml version='1.0' encoding='UTF-8' standalone='yes'?>
<Relationships xmlns="http://schemas.openxmlformats.org/package/2006/relationships"><Relationship Id="rId1" Type="http://schemas.openxmlformats.org/officeDocument/2006/relationships/package" Target="../embeddings/Microsoft_Excel_Worksheet92.xlsx"/></Relationships>
</file>

<file path=ppt/charts/_rels/chart94.xml.rels><?xml version='1.0' encoding='UTF-8' standalone='yes'?>
<Relationships xmlns="http://schemas.openxmlformats.org/package/2006/relationships"><Relationship Id="rId1" Type="http://schemas.openxmlformats.org/officeDocument/2006/relationships/package" Target="../embeddings/Microsoft_Excel_Worksheet93.xlsx"/></Relationships>
</file>

<file path=ppt/charts/_rels/chart95.xml.rels><?xml version='1.0' encoding='UTF-8' standalone='yes'?>
<Relationships xmlns="http://schemas.openxmlformats.org/package/2006/relationships"><Relationship Id="rId1" Type="http://schemas.openxmlformats.org/officeDocument/2006/relationships/package" Target="../embeddings/Microsoft_Excel_Worksheet94.xlsx"/></Relationships>
</file>

<file path=ppt/charts/_rels/chart96.xml.rels><?xml version='1.0' encoding='UTF-8' standalone='yes'?>
<Relationships xmlns="http://schemas.openxmlformats.org/package/2006/relationships"><Relationship Id="rId1" Type="http://schemas.openxmlformats.org/officeDocument/2006/relationships/package" Target="../embeddings/Microsoft_Excel_Worksheet95.xlsx"/></Relationships>
</file>

<file path=ppt/charts/_rels/chart97.xml.rels><?xml version='1.0' encoding='UTF-8' standalone='yes'?>
<Relationships xmlns="http://schemas.openxmlformats.org/package/2006/relationships"><Relationship Id="rId1" Type="http://schemas.openxmlformats.org/officeDocument/2006/relationships/package" Target="../embeddings/Microsoft_Excel_Worksheet96.xlsx"/></Relationships>
</file>

<file path=ppt/charts/_rels/chart98.xml.rels><?xml version='1.0' encoding='UTF-8' standalone='yes'?>
<Relationships xmlns="http://schemas.openxmlformats.org/package/2006/relationships"><Relationship Id="rId1" Type="http://schemas.openxmlformats.org/officeDocument/2006/relationships/package" Target="../embeddings/Microsoft_Excel_Worksheet97.xlsx"/></Relationships>
</file>

<file path=ppt/charts/_rels/chart99.xml.rels><?xml version='1.0' encoding='UTF-8' standalone='yes'?>
<Relationships xmlns="http://schemas.openxmlformats.org/package/2006/relationships"><Relationship Id="rId1" Type="http://schemas.openxmlformats.org/officeDocument/2006/relationships/package" Target="../embeddings/Microsoft_Excel_Worksheet9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0.0019894847687755715</c:v>
                </c:pt>
                <c:pt idx="1">
                  <c:v>0.002255028483403057</c:v>
                </c:pt>
                <c:pt idx="2">
                  <c:v>0.003460401661324455</c:v>
                </c:pt>
                <c:pt idx="3">
                  <c:v>0.008154745536428228</c:v>
                </c:pt>
                <c:pt idx="4">
                  <c:v>0.01660420269013184</c:v>
                </c:pt>
                <c:pt idx="5">
                  <c:v>0.012212953095945937</c:v>
                </c:pt>
                <c:pt idx="6">
                  <c:v>0.006900514686939858</c:v>
                </c:pt>
                <c:pt idx="7">
                  <c:v>0.027956871870939873</c:v>
                </c:pt>
                <c:pt idx="8">
                  <c:v>0.01668129465014956</c:v>
                </c:pt>
                <c:pt idx="9">
                  <c:v>0.004308488999503852</c:v>
                </c:pt>
                <c:pt idx="10">
                  <c:v>0.00039123952674959505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4-4.49 €</c:v>
                </c:pt>
                <c:pt idx="4">
                  <c:v>4.5-4.99 €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0.0045544047456652</c:v>
                </c:pt>
                <c:pt idx="7">
                  <c:v>0.0026853604363414013</c:v>
                </c:pt>
                <c:pt idx="8">
                  <c:v>0.003106330333993053</c:v>
                </c:pt>
                <c:pt idx="9">
                  <c:v/>
                </c:pt>
                <c:pt idx="10">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4-4.49 €</c:v>
                </c:pt>
                <c:pt idx="4">
                  <c:v>4.5-4.99 €</c:v>
                </c:pt>
                <c:pt idx="5">
                  <c:v>3.5-3.99 €</c:v>
                </c:pt>
                <c:pt idx="6">
                  <c:v>3-3.49 €</c:v>
                </c:pt>
                <c:pt idx="7">
                  <c:v>2.5-2.99 €</c:v>
                </c:pt>
                <c:pt idx="8">
                  <c:v>2-2.49 €</c:v>
                </c:pt>
                <c:pt idx="9">
                  <c:v>1.5-1.99 €</c:v>
                </c:pt>
                <c:pt idx="10">
                  <c:v>0-1.49 €</c:v>
                </c:pt>
              </c:strCache>
            </c:strRef>
          </c:cat>
          <c:val>
            <c:numRef>
              <c:f>Sheet1!$B$2:$B$12</c:f>
              <c:numCache>
                <c:formatCode>General</c:formatCode>
                <c:ptCount val="11"/>
                <c:pt idx="0">
                  <c:v>0.05407799527141667</c:v>
                </c:pt>
                <c:pt idx="1">
                  <c:v>0.020629668346602147</c:v>
                </c:pt>
                <c:pt idx="2">
                  <c:v>0.08008332120232514</c:v>
                </c:pt>
                <c:pt idx="3">
                  <c:v>0.14083598542271125</c:v>
                </c:pt>
                <c:pt idx="4">
                  <c:v>0.028380127651671066</c:v>
                </c:pt>
                <c:pt idx="5">
                  <c:v>0.2811521153131808</c:v>
                </c:pt>
                <c:pt idx="6">
                  <c:v>0.22040258842250043</c:v>
                </c:pt>
                <c:pt idx="7">
                  <c:v>0.07644417561014788</c:v>
                </c:pt>
                <c:pt idx="8">
                  <c:v>0.08295570341441867</c:v>
                </c:pt>
                <c:pt idx="9">
                  <c:v>0.015038319345025952</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4-4.49 €</c:v>
                </c:pt>
                <c:pt idx="4">
                  <c:v>4.5-4.99 €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0.0026853604363414013</c:v>
                </c:pt>
                <c:pt idx="3">
                  <c:v>0.003106330333993053</c:v>
                </c:pt>
                <c:pt idx="4">
                  <c:v>0.0045544047456652</c:v>
                </c:pt>
                <c:pt idx="5">
                  <c:v/>
                </c:pt>
                <c:pt idx="6">
                  <c:v/>
                </c:pt>
                <c:pt idx="7">
                  <c:v/>
                </c:pt>
                <c:pt idx="8">
                  <c:v/>
                </c:pt>
                <c:pt idx="9">
                  <c:v/>
                </c:pt>
                <c:pt idx="10">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4-4.49 €</c:v>
                </c:pt>
                <c:pt idx="4">
                  <c:v>4.5-4.99 €</c:v>
                </c:pt>
                <c:pt idx="5">
                  <c:v>3.5-3.99 €</c:v>
                </c:pt>
                <c:pt idx="6">
                  <c:v>3-3.49 €</c:v>
                </c:pt>
                <c:pt idx="7">
                  <c:v>2.5-2.99 €</c:v>
                </c:pt>
                <c:pt idx="8">
                  <c:v>2-2.49 €</c:v>
                </c:pt>
                <c:pt idx="9">
                  <c:v>1.5-1.99 €</c:v>
                </c:pt>
                <c:pt idx="10">
                  <c:v>0-1.49 €</c:v>
                </c:pt>
              </c:strCache>
            </c:strRef>
          </c:cat>
          <c:val>
            <c:numRef>
              <c:f>Sheet1!$B$2:$B$12</c:f>
              <c:numCache>
                <c:formatCode>General</c:formatCode>
                <c:ptCount val="11"/>
                <c:pt idx="0">
                  <c:v>0.001263676612039355</c:v>
                </c:pt>
                <c:pt idx="1">
                  <c:v>0.0022794996224303064</c:v>
                </c:pt>
                <c:pt idx="2">
                  <c:v>0.0005938330718224053</c:v>
                </c:pt>
                <c:pt idx="3">
                  <c:v>0.002111782342933432</c:v>
                </c:pt>
                <c:pt idx="4">
                  <c:v>0.001158301071095546</c:v>
                </c:pt>
                <c:pt idx="5">
                  <c:v>0.00646942697598207</c:v>
                </c:pt>
                <c:pt idx="6">
                  <c:v>0.010638859695420368</c:v>
                </c:pt>
                <c:pt idx="7">
                  <c:v>0.003567612059484726</c:v>
                </c:pt>
                <c:pt idx="8">
                  <c:v>0.0011790120035336466</c:v>
                </c:pt>
                <c:pt idx="9">
                  <c:v>0.0007271677462053514</c:v>
                </c:pt>
                <c:pt idx="10">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4-4.49 €</c:v>
                </c:pt>
                <c:pt idx="4">
                  <c:v>4.5-4.99 €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0.08809876440111869</c:v>
                </c:pt>
                <c:pt idx="6">
                  <c:v>0.00013890199562935858</c:v>
                </c:pt>
                <c:pt idx="7">
                  <c:v/>
                </c:pt>
                <c:pt idx="8">
                  <c:v/>
                </c:pt>
                <c:pt idx="9">
                  <c:v/>
                </c:pt>
                <c:pt idx="10">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4-4.49 €</c:v>
                </c:pt>
                <c:pt idx="4">
                  <c:v>4.5-4.99 €</c:v>
                </c:pt>
                <c:pt idx="5">
                  <c:v>3.5-3.99 €</c:v>
                </c:pt>
                <c:pt idx="6">
                  <c:v>3-3.49 €</c:v>
                </c:pt>
                <c:pt idx="7">
                  <c:v>2.5-2.99 €</c:v>
                </c:pt>
                <c:pt idx="8">
                  <c:v>2-2.49 €</c:v>
                </c:pt>
                <c:pt idx="9">
                  <c:v>1.5-1.99 €</c:v>
                </c:pt>
                <c:pt idx="10">
                  <c:v>0-1.49 €</c:v>
                </c:pt>
              </c:strCache>
            </c:strRef>
          </c:cat>
          <c:val>
            <c:numRef>
              <c:f>Sheet1!$B$2:$B$12</c:f>
              <c:numCache>
                <c:formatCode>General</c:formatCode>
                <c:ptCount val="11"/>
                <c:pt idx="0">
                  <c:v>0.0014787050287861047</c:v>
                </c:pt>
                <c:pt idx="1">
                  <c:v>0.0005640962497445587</c:v>
                </c:pt>
                <c:pt idx="2">
                  <c:v>0.0021897928943080225</c:v>
                </c:pt>
                <c:pt idx="3">
                  <c:v>0.0038510096173754497</c:v>
                </c:pt>
                <c:pt idx="4">
                  <c:v>0.0007760242824367225</c:v>
                </c:pt>
                <c:pt idx="5">
                  <c:v>0.007687804340394887</c:v>
                </c:pt>
                <c:pt idx="6">
                  <c:v>0.006026673404257793</c:v>
                </c:pt>
                <c:pt idx="7">
                  <c:v>0.0020902843444694235</c:v>
                </c:pt>
                <c:pt idx="8">
                  <c:v>0.002268335118373482</c:v>
                </c:pt>
                <c:pt idx="9">
                  <c:v>0.0004112067825068748</c:v>
                </c:pt>
                <c:pt idx="10">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4-4.49 €</c:v>
                </c:pt>
                <c:pt idx="4">
                  <c:v>4.5-4.99 €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0.11240208748273982</c:v>
                </c:pt>
                <c:pt idx="6">
                  <c:v>0.005192753562862204</c:v>
                </c:pt>
                <c:pt idx="7">
                  <c:v/>
                </c:pt>
                <c:pt idx="8">
                  <c:v/>
                </c:pt>
                <c:pt idx="9">
                  <c:v/>
                </c:pt>
                <c:pt idx="10">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4-4.49 €</c:v>
                </c:pt>
                <c:pt idx="4">
                  <c:v>4.5-4.99 €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
                </c:pt>
                <c:pt idx="8">
                  <c:v/>
                </c:pt>
                <c:pt idx="9">
                  <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4-4.49 €</c:v>
                </c:pt>
                <c:pt idx="4">
                  <c:v>4.5-4.99 €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0.005192753562862204</c:v>
                </c:pt>
                <c:pt idx="5">
                  <c:v>0.11240208748273982</c:v>
                </c:pt>
                <c:pt idx="6">
                  <c:v/>
                </c:pt>
                <c:pt idx="7">
                  <c:v/>
                </c:pt>
                <c:pt idx="8">
                  <c:v/>
                </c:pt>
                <c:pt idx="9">
                  <c:v/>
                </c:pt>
                <c:pt idx="10">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0.001263676612039355</c:v>
                </c:pt>
                <c:pt idx="1">
                  <c:v>0.0022794996224303064</c:v>
                </c:pt>
                <c:pt idx="2">
                  <c:v>0.0005938330718224053</c:v>
                </c:pt>
                <c:pt idx="3">
                  <c:v>0.001158301071095546</c:v>
                </c:pt>
                <c:pt idx="4">
                  <c:v>0.002111782342933432</c:v>
                </c:pt>
                <c:pt idx="5">
                  <c:v>0.00646942697598207</c:v>
                </c:pt>
                <c:pt idx="6">
                  <c:v>0.010638859695420368</c:v>
                </c:pt>
                <c:pt idx="7">
                  <c:v>0.003567612059484726</c:v>
                </c:pt>
                <c:pt idx="8">
                  <c:v>0.0011790120035336466</c:v>
                </c:pt>
                <c:pt idx="9">
                  <c:v>0.0007271677462053514</c:v>
                </c:pt>
                <c:pt idx="10">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0.08809876440111869</c:v>
                </c:pt>
                <c:pt idx="6">
                  <c:v>0.00013890199562935858</c:v>
                </c:pt>
                <c:pt idx="7">
                  <c:v/>
                </c:pt>
                <c:pt idx="8">
                  <c:v/>
                </c:pt>
                <c:pt idx="9">
                  <c:v/>
                </c:pt>
                <c:pt idx="10">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0.0014787050287861047</c:v>
                </c:pt>
                <c:pt idx="1">
                  <c:v>0.0005640962497445587</c:v>
                </c:pt>
                <c:pt idx="2">
                  <c:v>0.0021897928943080225</c:v>
                </c:pt>
                <c:pt idx="3">
                  <c:v>0.0007760242824367225</c:v>
                </c:pt>
                <c:pt idx="4">
                  <c:v>0.0038510096173754497</c:v>
                </c:pt>
                <c:pt idx="5">
                  <c:v>0.007687804340394887</c:v>
                </c:pt>
                <c:pt idx="6">
                  <c:v>0.006026673404257793</c:v>
                </c:pt>
                <c:pt idx="7">
                  <c:v>0.0020902843444694235</c:v>
                </c:pt>
                <c:pt idx="8">
                  <c:v>0.002268335118373482</c:v>
                </c:pt>
                <c:pt idx="9">
                  <c:v>0.0004112067825068748</c:v>
                </c:pt>
                <c:pt idx="10">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0.0019428990141866858</c:v>
                </c:pt>
                <c:pt idx="5">
                  <c:v>0.07689897051294806</c:v>
                </c:pt>
                <c:pt idx="6">
                  <c:v>0.02118923587943137</c:v>
                </c:pt>
                <c:pt idx="7">
                  <c:v/>
                </c:pt>
                <c:pt idx="8">
                  <c:v/>
                </c:pt>
                <c:pt idx="9">
                  <c:v/>
                </c:pt>
                <c:pt idx="10">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0.05407799527141667</c:v>
                </c:pt>
                <c:pt idx="1">
                  <c:v>0.020629668346602147</c:v>
                </c:pt>
                <c:pt idx="2">
                  <c:v>0.08008332120232514</c:v>
                </c:pt>
                <c:pt idx="3">
                  <c:v>0.028380127651671066</c:v>
                </c:pt>
                <c:pt idx="4">
                  <c:v>0.14083598542271125</c:v>
                </c:pt>
                <c:pt idx="5">
                  <c:v>0.2811521153131808</c:v>
                </c:pt>
                <c:pt idx="6">
                  <c:v>0.22040258842250043</c:v>
                </c:pt>
                <c:pt idx="7">
                  <c:v>0.07644417561014788</c:v>
                </c:pt>
                <c:pt idx="8">
                  <c:v>0.08295570341441867</c:v>
                </c:pt>
                <c:pt idx="9">
                  <c:v>0.015038319345025952</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0.02118923587943137</c:v>
                </c:pt>
                <c:pt idx="5">
                  <c:v>0.07689897051294806</c:v>
                </c:pt>
                <c:pt idx="6">
                  <c:v>0.0019428990141866858</c:v>
                </c:pt>
                <c:pt idx="7">
                  <c:v/>
                </c:pt>
                <c:pt idx="8">
                  <c:v/>
                </c:pt>
                <c:pt idx="9">
                  <c:v/>
                </c:pt>
                <c:pt idx="10">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0.0019894847687755715</c:v>
                </c:pt>
                <c:pt idx="1">
                  <c:v>0.002255028483403057</c:v>
                </c:pt>
                <c:pt idx="2">
                  <c:v>0.003460401661324455</c:v>
                </c:pt>
                <c:pt idx="3">
                  <c:v>0.008154745536428228</c:v>
                </c:pt>
                <c:pt idx="4">
                  <c:v>0.01660420269013184</c:v>
                </c:pt>
                <c:pt idx="5">
                  <c:v>0.012212953095945937</c:v>
                </c:pt>
                <c:pt idx="6">
                  <c:v>0.006900514686939858</c:v>
                </c:pt>
                <c:pt idx="7">
                  <c:v>0.027956871870939873</c:v>
                </c:pt>
                <c:pt idx="8">
                  <c:v>0.01668129465014956</c:v>
                </c:pt>
                <c:pt idx="9">
                  <c:v>0.004308488999503852</c:v>
                </c:pt>
                <c:pt idx="10">
                  <c:v>0.00039123952674959505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4-4.49 €</c:v>
                </c:pt>
                <c:pt idx="4">
                  <c:v>4.5-4.99 €</c:v>
                </c:pt>
                <c:pt idx="5">
                  <c:v>3.5-3.99 €</c:v>
                </c:pt>
                <c:pt idx="6">
                  <c:v>3-3.49 €</c:v>
                </c:pt>
                <c:pt idx="7">
                  <c:v>2.5-2.99 €</c:v>
                </c:pt>
                <c:pt idx="8">
                  <c:v>2-2.49 €</c:v>
                </c:pt>
                <c:pt idx="9">
                  <c:v>1.5-1.99 €</c:v>
                </c:pt>
                <c:pt idx="10">
                  <c:v>0-1.49 €</c:v>
                </c:pt>
              </c:strCache>
            </c:strRef>
          </c:cat>
          <c:val>
            <c:numRef>
              <c:f>Sheet1!$B$2:$B$12</c:f>
              <c:numCache>
                <c:formatCode>General</c:formatCode>
                <c:ptCount val="11"/>
                <c:pt idx="0">
                  <c:v>0.001263676612039355</c:v>
                </c:pt>
                <c:pt idx="1">
                  <c:v>0.0022794996224303064</c:v>
                </c:pt>
                <c:pt idx="2">
                  <c:v>0.0005938330718224053</c:v>
                </c:pt>
                <c:pt idx="3">
                  <c:v>0.002111782342933432</c:v>
                </c:pt>
                <c:pt idx="4">
                  <c:v>0.001158301071095546</c:v>
                </c:pt>
                <c:pt idx="5">
                  <c:v>0.00646942697598207</c:v>
                </c:pt>
                <c:pt idx="6">
                  <c:v>0.010638859695420368</c:v>
                </c:pt>
                <c:pt idx="7">
                  <c:v>0.003567612059484726</c:v>
                </c:pt>
                <c:pt idx="8">
                  <c:v>0.0011790120035336466</c:v>
                </c:pt>
                <c:pt idx="9">
                  <c:v>0.0007271677462053514</c:v>
                </c:pt>
                <c:pt idx="10">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4-4.49 €</c:v>
                </c:pt>
                <c:pt idx="4">
                  <c:v>4.5-4.99 €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0.0012295290510459986</c:v>
                </c:pt>
                <c:pt idx="8">
                  <c:v>0.0092465227018631</c:v>
                </c:pt>
                <c:pt idx="9">
                  <c:v/>
                </c:pt>
                <c:pt idx="10">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4-4.49 €</c:v>
                </c:pt>
                <c:pt idx="4">
                  <c:v>4.5-4.99 €</c:v>
                </c:pt>
                <c:pt idx="5">
                  <c:v>3.5-3.99 €</c:v>
                </c:pt>
                <c:pt idx="6">
                  <c:v>3-3.49 €</c:v>
                </c:pt>
                <c:pt idx="7">
                  <c:v>2.5-2.99 €</c:v>
                </c:pt>
                <c:pt idx="8">
                  <c:v>2-2.49 €</c:v>
                </c:pt>
                <c:pt idx="9">
                  <c:v>1.5-1.99 €</c:v>
                </c:pt>
                <c:pt idx="10">
                  <c:v>0-1.49 €</c:v>
                </c:pt>
              </c:strCache>
            </c:strRef>
          </c:cat>
          <c:val>
            <c:numRef>
              <c:f>Sheet1!$B$2:$B$12</c:f>
              <c:numCache>
                <c:formatCode>General</c:formatCode>
                <c:ptCount val="11"/>
                <c:pt idx="0">
                  <c:v>0.0014787050287861047</c:v>
                </c:pt>
                <c:pt idx="1">
                  <c:v>0.0005640962497445587</c:v>
                </c:pt>
                <c:pt idx="2">
                  <c:v>0.0021897928943080225</c:v>
                </c:pt>
                <c:pt idx="3">
                  <c:v>0.0038510096173754497</c:v>
                </c:pt>
                <c:pt idx="4">
                  <c:v>0.0007760242824367225</c:v>
                </c:pt>
                <c:pt idx="5">
                  <c:v>0.007687804340394887</c:v>
                </c:pt>
                <c:pt idx="6">
                  <c:v>0.006026673404257793</c:v>
                </c:pt>
                <c:pt idx="7">
                  <c:v>0.0020902843444694235</c:v>
                </c:pt>
                <c:pt idx="8">
                  <c:v>0.002268335118373482</c:v>
                </c:pt>
                <c:pt idx="9">
                  <c:v>0.0004112067825068748</c:v>
                </c:pt>
                <c:pt idx="10">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4-4.49 €</c:v>
                </c:pt>
                <c:pt idx="4">
                  <c:v>4.5-4.99 €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0.00036410196472055873</c:v>
                </c:pt>
                <c:pt idx="7">
                  <c:v>0.0018740610394460178</c:v>
                </c:pt>
                <c:pt idx="8">
                  <c:v>0.01151269219913366</c:v>
                </c:pt>
                <c:pt idx="9">
                  <c:v/>
                </c:pt>
                <c:pt idx="10">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4-4.49 €</c:v>
                </c:pt>
                <c:pt idx="4">
                  <c:v>4.5-4.99 €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
                </c:pt>
                <c:pt idx="8">
                  <c:v/>
                </c:pt>
                <c:pt idx="9">
                  <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4-4.49 €</c:v>
                </c:pt>
                <c:pt idx="4">
                  <c:v>4.5-4.99 €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0.0018740610394460178</c:v>
                </c:pt>
                <c:pt idx="3">
                  <c:v>0.01151269219913366</c:v>
                </c:pt>
                <c:pt idx="4">
                  <c:v>0.00036410196472055873</c:v>
                </c:pt>
                <c:pt idx="5">
                  <c:v/>
                </c:pt>
                <c:pt idx="6">
                  <c:v/>
                </c:pt>
                <c:pt idx="7">
                  <c:v/>
                </c:pt>
                <c:pt idx="8">
                  <c:v/>
                </c:pt>
                <c:pt idx="9">
                  <c:v/>
                </c:pt>
                <c:pt idx="10">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0.034267255754208456</c:v>
                </c:pt>
                <c:pt idx="3">
                  <c:v>0.006827337072079137</c:v>
                </c:pt>
                <c:pt idx="4">
                  <c:v>0.009911853027981745</c:v>
                </c:pt>
                <c:pt idx="5">
                  <c:v>0.026441787850900917</c:v>
                </c:pt>
                <c:pt idx="6">
                  <c:v>1.4726532412161027e-06</c:v>
                </c:pt>
                <c:pt idx="7">
                  <c:v>0.0641718200234897</c:v>
                </c:pt>
                <c:pt idx="8">
                  <c:v>0.06276456862498127</c:v>
                </c:pt>
                <c:pt idx="9">
                  <c:v/>
                </c:pt>
                <c:pt idx="10">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3-3.49 €</c:v>
                </c:pt>
                <c:pt idx="6">
                  <c:v>3.5-3.99 €</c:v>
                </c:pt>
                <c:pt idx="7">
                  <c:v>2.5-2.99 €</c:v>
                </c:pt>
                <c:pt idx="8">
                  <c:v>2-2.49 €</c:v>
                </c:pt>
                <c:pt idx="9">
                  <c:v>1.5-1.99 €</c:v>
                </c:pt>
                <c:pt idx="10">
                  <c:v>0-1.49 €</c:v>
                </c:pt>
              </c:strCache>
            </c:strRef>
          </c:cat>
          <c:val>
            <c:numRef>
              <c:f>Sheet1!$B$2:$B$12</c:f>
              <c:numCache>
                <c:formatCode>General</c:formatCode>
                <c:ptCount val="11"/>
                <c:pt idx="0">
                  <c:v>0.001263676612039355</c:v>
                </c:pt>
                <c:pt idx="1">
                  <c:v>0.0022794996224303064</c:v>
                </c:pt>
                <c:pt idx="2">
                  <c:v>0.0005938330718224053</c:v>
                </c:pt>
                <c:pt idx="3">
                  <c:v>0.001158301071095546</c:v>
                </c:pt>
                <c:pt idx="4">
                  <c:v>0.002111782342933432</c:v>
                </c:pt>
                <c:pt idx="5">
                  <c:v>0.010638859695420368</c:v>
                </c:pt>
                <c:pt idx="6">
                  <c:v>0.00646942697598207</c:v>
                </c:pt>
                <c:pt idx="7">
                  <c:v>0.003567612059484726</c:v>
                </c:pt>
                <c:pt idx="8">
                  <c:v>0.0011790120035336466</c:v>
                </c:pt>
                <c:pt idx="9">
                  <c:v>0.0007271677462053514</c:v>
                </c:pt>
                <c:pt idx="10">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3-3.49 €</c:v>
                </c:pt>
                <c:pt idx="6">
                  <c:v>3.5-3.99 €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0.0012295290510459986</c:v>
                </c:pt>
                <c:pt idx="8">
                  <c:v>0.0092465227018631</c:v>
                </c:pt>
                <c:pt idx="9">
                  <c:v/>
                </c:pt>
                <c:pt idx="10">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3-3.49 €</c:v>
                </c:pt>
                <c:pt idx="6">
                  <c:v>3.5-3.99 €</c:v>
                </c:pt>
                <c:pt idx="7">
                  <c:v>2.5-2.99 €</c:v>
                </c:pt>
                <c:pt idx="8">
                  <c:v>2-2.49 €</c:v>
                </c:pt>
                <c:pt idx="9">
                  <c:v>1.5-1.99 €</c:v>
                </c:pt>
                <c:pt idx="10">
                  <c:v>0-1.49 €</c:v>
                </c:pt>
              </c:strCache>
            </c:strRef>
          </c:cat>
          <c:val>
            <c:numRef>
              <c:f>Sheet1!$B$2:$B$12</c:f>
              <c:numCache>
                <c:formatCode>General</c:formatCode>
                <c:ptCount val="11"/>
                <c:pt idx="0">
                  <c:v>0.0014787050287861047</c:v>
                </c:pt>
                <c:pt idx="1">
                  <c:v>0.0005640962497445587</c:v>
                </c:pt>
                <c:pt idx="2">
                  <c:v>0.0021897928943080225</c:v>
                </c:pt>
                <c:pt idx="3">
                  <c:v>0.0007760242824367225</c:v>
                </c:pt>
                <c:pt idx="4">
                  <c:v>0.0038510096173754497</c:v>
                </c:pt>
                <c:pt idx="5">
                  <c:v>0.006026673404257793</c:v>
                </c:pt>
                <c:pt idx="6">
                  <c:v>0.007687804340394887</c:v>
                </c:pt>
                <c:pt idx="7">
                  <c:v>0.0020902843444694235</c:v>
                </c:pt>
                <c:pt idx="8">
                  <c:v>0.002268335118373482</c:v>
                </c:pt>
                <c:pt idx="9">
                  <c:v>0.0004112067825068748</c:v>
                </c:pt>
                <c:pt idx="10">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3-3.49 €</c:v>
                </c:pt>
                <c:pt idx="6">
                  <c:v>3.5-3.99 €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5.008646551758464e-07</c:v>
                </c:pt>
                <c:pt idx="5">
                  <c:v/>
                </c:pt>
                <c:pt idx="6">
                  <c:v/>
                </c:pt>
                <c:pt idx="7">
                  <c:v>0.00415582430339055</c:v>
                </c:pt>
                <c:pt idx="8">
                  <c:v>0.011988295694564919</c:v>
                </c:pt>
                <c:pt idx="9">
                  <c:v/>
                </c:pt>
                <c:pt idx="10">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3-3.49 €</c:v>
                </c:pt>
                <c:pt idx="6">
                  <c:v>3.5-3.99 €</c:v>
                </c:pt>
                <c:pt idx="7">
                  <c:v>2.5-2.99 €</c:v>
                </c:pt>
                <c:pt idx="8">
                  <c:v>2-2.49 €</c:v>
                </c:pt>
                <c:pt idx="9">
                  <c:v>1.5-1.99 €</c:v>
                </c:pt>
                <c:pt idx="10">
                  <c:v>0-1.49 €</c:v>
                </c:pt>
              </c:strCache>
            </c:strRef>
          </c:cat>
          <c:val>
            <c:numRef>
              <c:f>Sheet1!$B$2:$B$12</c:f>
              <c:numCache>
                <c:formatCode>General</c:formatCode>
                <c:ptCount val="11"/>
                <c:pt idx="0">
                  <c:v>0.05407799527141667</c:v>
                </c:pt>
                <c:pt idx="1">
                  <c:v>0.020629668346602147</c:v>
                </c:pt>
                <c:pt idx="2">
                  <c:v>0.08008332120232514</c:v>
                </c:pt>
                <c:pt idx="3">
                  <c:v>0.028380127651671066</c:v>
                </c:pt>
                <c:pt idx="4">
                  <c:v>0.14083598542271125</c:v>
                </c:pt>
                <c:pt idx="5">
                  <c:v>0.22040258842250043</c:v>
                </c:pt>
                <c:pt idx="6">
                  <c:v>0.2811521153131808</c:v>
                </c:pt>
                <c:pt idx="7">
                  <c:v>0.07644417561014788</c:v>
                </c:pt>
                <c:pt idx="8">
                  <c:v>0.08295570341441867</c:v>
                </c:pt>
                <c:pt idx="9">
                  <c:v>0.015038319345025952</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0.0014787050287861047</c:v>
                </c:pt>
                <c:pt idx="1">
                  <c:v>0.0005640962497445587</c:v>
                </c:pt>
                <c:pt idx="2">
                  <c:v>0.0021897928943080225</c:v>
                </c:pt>
                <c:pt idx="3">
                  <c:v>0.0007760242824367225</c:v>
                </c:pt>
                <c:pt idx="4">
                  <c:v>0.0038510096173754497</c:v>
                </c:pt>
                <c:pt idx="5">
                  <c:v>0.007687804340394887</c:v>
                </c:pt>
                <c:pt idx="6">
                  <c:v>0.006026673404257793</c:v>
                </c:pt>
                <c:pt idx="7">
                  <c:v>0.0020902843444694235</c:v>
                </c:pt>
                <c:pt idx="8">
                  <c:v>0.002268335118373482</c:v>
                </c:pt>
                <c:pt idx="9">
                  <c:v>0.0004112067825068748</c:v>
                </c:pt>
                <c:pt idx="10">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3-3.49 €</c:v>
                </c:pt>
                <c:pt idx="6">
                  <c:v>3.5-3.99 €</c:v>
                </c:pt>
                <c:pt idx="7">
                  <c:v>2.5-2.99 €</c:v>
                </c:pt>
                <c:pt idx="8">
                  <c:v>2-2.49 €</c:v>
                </c:pt>
                <c:pt idx="9">
                  <c:v>1.5-1.99 €</c:v>
                </c:pt>
                <c:pt idx="10">
                  <c:v>0-1.49 €</c:v>
                </c:pt>
              </c:strCache>
            </c:strRef>
          </c:cat>
          <c:val>
            <c:numRef>
              <c:f>Sheet1!$B$2:$B$12</c:f>
              <c:numCache>
                <c:formatCode>General</c:formatCode>
                <c:ptCount val="11"/>
                <c:pt idx="0">
                  <c:v/>
                </c:pt>
                <c:pt idx="1">
                  <c:v/>
                </c:pt>
                <c:pt idx="2">
                  <c:v>0.00415582430339055</c:v>
                </c:pt>
                <c:pt idx="3">
                  <c:v>0.011988295694564919</c:v>
                </c:pt>
                <c:pt idx="4">
                  <c:v/>
                </c:pt>
                <c:pt idx="5">
                  <c:v/>
                </c:pt>
                <c:pt idx="6">
                  <c:v>5.008646551758464e-07</c:v>
                </c:pt>
                <c:pt idx="7">
                  <c:v/>
                </c:pt>
                <c:pt idx="8">
                  <c:v/>
                </c:pt>
                <c:pt idx="9">
                  <c:v/>
                </c:pt>
                <c:pt idx="10">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0.001263676612039355</c:v>
                </c:pt>
                <c:pt idx="1">
                  <c:v>0.0022794996224303064</c:v>
                </c:pt>
                <c:pt idx="2">
                  <c:v>0.0005938330718224053</c:v>
                </c:pt>
                <c:pt idx="3">
                  <c:v>0.001158301071095546</c:v>
                </c:pt>
                <c:pt idx="4">
                  <c:v>0.002111782342933432</c:v>
                </c:pt>
                <c:pt idx="5">
                  <c:v>0.00646942697598207</c:v>
                </c:pt>
                <c:pt idx="6">
                  <c:v>0.010638859695420368</c:v>
                </c:pt>
                <c:pt idx="7">
                  <c:v>0.003567612059484726</c:v>
                </c:pt>
                <c:pt idx="8">
                  <c:v>0.0011790120035336466</c:v>
                </c:pt>
                <c:pt idx="9">
                  <c:v>0.0007271677462053514</c:v>
                </c:pt>
                <c:pt idx="10">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6.707823043742093e-05</c:v>
                </c:pt>
                <c:pt idx="5">
                  <c:v>0.005893115539872279</c:v>
                </c:pt>
                <c:pt idx="6">
                  <c:v>5.5899138455006776e-06</c:v>
                </c:pt>
                <c:pt idx="7">
                  <c:v>0.0042781196847330675</c:v>
                </c:pt>
                <c:pt idx="8">
                  <c:v>0.007974154092364044</c:v>
                </c:pt>
                <c:pt idx="9">
                  <c:v>0.000783055113322963</c:v>
                </c:pt>
                <c:pt idx="10">
                  <c:v>4.838461094540636e-05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0.0014787050287861047</c:v>
                </c:pt>
                <c:pt idx="1">
                  <c:v>0.0005640962497445587</c:v>
                </c:pt>
                <c:pt idx="2">
                  <c:v>0.0021897928943080225</c:v>
                </c:pt>
                <c:pt idx="3">
                  <c:v>0.0007760242824367225</c:v>
                </c:pt>
                <c:pt idx="4">
                  <c:v>0.0038510096173754497</c:v>
                </c:pt>
                <c:pt idx="5">
                  <c:v>0.007687804340394887</c:v>
                </c:pt>
                <c:pt idx="6">
                  <c:v>0.006026673404257793</c:v>
                </c:pt>
                <c:pt idx="7">
                  <c:v>0.0020902843444694235</c:v>
                </c:pt>
                <c:pt idx="8">
                  <c:v>0.002268335118373482</c:v>
                </c:pt>
                <c:pt idx="9">
                  <c:v>0.0004112067825068748</c:v>
                </c:pt>
                <c:pt idx="10">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2.6886924350949647e-05</c:v>
                </c:pt>
                <c:pt idx="1">
                  <c:v>0.03889779998381663</c:v>
                </c:pt>
                <c:pt idx="2">
                  <c:v>0.008003546001222972</c:v>
                </c:pt>
                <c:pt idx="3">
                  <c:v/>
                </c:pt>
                <c:pt idx="4">
                  <c:v>0.000746483446360842</c:v>
                </c:pt>
                <c:pt idx="5">
                  <c:v>0.052241447653462884</c:v>
                </c:pt>
                <c:pt idx="6">
                  <c:v>0.007650994406495471</c:v>
                </c:pt>
                <c:pt idx="7">
                  <c:v>0.06491184673736135</c:v>
                </c:pt>
                <c:pt idx="8">
                  <c:v>0.0617145561199249</c:v>
                </c:pt>
                <c:pt idx="9">
                  <c:v/>
                </c:pt>
                <c:pt idx="10">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5.3055994905060984e-05</c:v>
                </c:pt>
                <c:pt idx="5">
                  <c:v>0.010253020798688324</c:v>
                </c:pt>
                <c:pt idx="6">
                  <c:v>0.000962380264894093</c:v>
                </c:pt>
                <c:pt idx="7">
                  <c:v>0.003551266347196433</c:v>
                </c:pt>
                <c:pt idx="8">
                  <c:v>0.013280811825233933</c:v>
                </c:pt>
                <c:pt idx="9">
                  <c:v>0.0013178603167086221</c:v>
                </c:pt>
                <c:pt idx="10">
                  <c:v>5.645987383737176e-07</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
                </c:pt>
                <c:pt idx="8">
                  <c:v/>
                </c:pt>
                <c:pt idx="9">
                  <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5.645987383737176e-07</c:v>
                </c:pt>
                <c:pt idx="1">
                  <c:v>0.0013178603167086221</c:v>
                </c:pt>
                <c:pt idx="2">
                  <c:v>0.003551266347196433</c:v>
                </c:pt>
                <c:pt idx="3">
                  <c:v>0.013280811825233933</c:v>
                </c:pt>
                <c:pt idx="4">
                  <c:v>0.000962380264894093</c:v>
                </c:pt>
                <c:pt idx="5">
                  <c:v>0.010253020798688324</c:v>
                </c:pt>
                <c:pt idx="6">
                  <c:v>5.3055994905060984e-05</c:v>
                </c:pt>
                <c:pt idx="7">
                  <c:v/>
                </c:pt>
                <c:pt idx="8">
                  <c:v/>
                </c:pt>
                <c:pt idx="9">
                  <c:v/>
                </c:pt>
                <c:pt idx="10">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0.001263676612039355</c:v>
                </c:pt>
                <c:pt idx="1">
                  <c:v>0.0022794996224303064</c:v>
                </c:pt>
                <c:pt idx="2">
                  <c:v>0.0005938330718224053</c:v>
                </c:pt>
                <c:pt idx="3">
                  <c:v>0.001158301071095546</c:v>
                </c:pt>
                <c:pt idx="4">
                  <c:v>0.002111782342933432</c:v>
                </c:pt>
                <c:pt idx="5">
                  <c:v>0.00646942697598207</c:v>
                </c:pt>
                <c:pt idx="6">
                  <c:v>0.010638859695420368</c:v>
                </c:pt>
                <c:pt idx="7">
                  <c:v>0.003567612059484726</c:v>
                </c:pt>
                <c:pt idx="8">
                  <c:v>0.0011790120035336466</c:v>
                </c:pt>
                <c:pt idx="9">
                  <c:v>0.0007271677462053514</c:v>
                </c:pt>
                <c:pt idx="10">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
                </c:pt>
                <c:pt idx="8">
                  <c:v/>
                </c:pt>
                <c:pt idx="9">
                  <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1.9128423267046278e-08</c:v>
                </c:pt>
                <c:pt idx="1">
                  <c:v/>
                </c:pt>
                <c:pt idx="2">
                  <c:v>2.5749800551793064e-08</c:v>
                </c:pt>
                <c:pt idx="3">
                  <c:v>0.007080153388383626</c:v>
                </c:pt>
                <c:pt idx="4">
                  <c:v>0.003943904194868299</c:v>
                </c:pt>
                <c:pt idx="5">
                  <c:v>0.004162520737261609</c:v>
                </c:pt>
                <c:pt idx="6">
                  <c:v>0.002265301182406048</c:v>
                </c:pt>
                <c:pt idx="7">
                  <c:v>0.007071420527453632</c:v>
                </c:pt>
                <c:pt idx="8">
                  <c:v>0.0017916093228724371</c:v>
                </c:pt>
                <c:pt idx="9">
                  <c:v>1.32147976431802e-05</c:v>
                </c:pt>
                <c:pt idx="10">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0.0014787050287861047</c:v>
                </c:pt>
                <c:pt idx="1">
                  <c:v>0.0005640962497445587</c:v>
                </c:pt>
                <c:pt idx="2">
                  <c:v>0.0021897928943080225</c:v>
                </c:pt>
                <c:pt idx="3">
                  <c:v>0.0007760242824367225</c:v>
                </c:pt>
                <c:pt idx="4">
                  <c:v>0.0038510096173754497</c:v>
                </c:pt>
                <c:pt idx="5">
                  <c:v>0.007687804340394887</c:v>
                </c:pt>
                <c:pt idx="6">
                  <c:v>0.006026673404257793</c:v>
                </c:pt>
                <c:pt idx="7">
                  <c:v>0.0020902843444694235</c:v>
                </c:pt>
                <c:pt idx="8">
                  <c:v>0.002268335118373482</c:v>
                </c:pt>
                <c:pt idx="9">
                  <c:v>0.0004112067825068748</c:v>
                </c:pt>
                <c:pt idx="10">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0.0010202896374155589</c:v>
                </c:pt>
                <c:pt idx="3">
                  <c:v>0.008315817381319824</c:v>
                </c:pt>
                <c:pt idx="4">
                  <c:v>0.009528814340043575</c:v>
                </c:pt>
                <c:pt idx="5">
                  <c:v>0.0001256503634582663</c:v>
                </c:pt>
                <c:pt idx="6">
                  <c:v>0.0010506368196031462</c:v>
                </c:pt>
                <c:pt idx="7">
                  <c:v>0.010285284359285968</c:v>
                </c:pt>
                <c:pt idx="8">
                  <c:v>0.0003930964427586781</c:v>
                </c:pt>
                <c:pt idx="9">
                  <c:v/>
                </c:pt>
                <c:pt idx="10">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
                </c:pt>
                <c:pt idx="8">
                  <c:v/>
                </c:pt>
                <c:pt idx="9">
                  <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0.010285284359285968</c:v>
                </c:pt>
                <c:pt idx="3">
                  <c:v>0.0003930964427586781</c:v>
                </c:pt>
                <c:pt idx="4">
                  <c:v>0.0010506368196031462</c:v>
                </c:pt>
                <c:pt idx="5">
                  <c:v>0.0001256503634582663</c:v>
                </c:pt>
                <c:pt idx="6">
                  <c:v>0.009528814340043575</c:v>
                </c:pt>
                <c:pt idx="7">
                  <c:v>0.008315817381319824</c:v>
                </c:pt>
                <c:pt idx="8">
                  <c:v/>
                </c:pt>
                <c:pt idx="9">
                  <c:v>0.0010202896374155589</c:v>
                </c:pt>
                <c:pt idx="10">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0.06491184673736135</c:v>
                </c:pt>
                <c:pt idx="3">
                  <c:v>0.0617145561199249</c:v>
                </c:pt>
                <c:pt idx="4">
                  <c:v>0.007650994406495471</c:v>
                </c:pt>
                <c:pt idx="5">
                  <c:v>0.052241447653462884</c:v>
                </c:pt>
                <c:pt idx="6">
                  <c:v>0.000746483446360842</c:v>
                </c:pt>
                <c:pt idx="7">
                  <c:v/>
                </c:pt>
                <c:pt idx="8">
                  <c:v>0.03889779998381663</c:v>
                </c:pt>
                <c:pt idx="9">
                  <c:v>0.008003546001222972</c:v>
                </c:pt>
                <c:pt idx="10">
                  <c:v>2.6886924350949647e-05</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0.001263676612039355</c:v>
                </c:pt>
                <c:pt idx="1">
                  <c:v>0.0022794996224303064</c:v>
                </c:pt>
                <c:pt idx="2">
                  <c:v>0.0005938330718224053</c:v>
                </c:pt>
                <c:pt idx="3">
                  <c:v>0.001158301071095546</c:v>
                </c:pt>
                <c:pt idx="4">
                  <c:v>0.002111782342933432</c:v>
                </c:pt>
                <c:pt idx="5">
                  <c:v>0.00646942697598207</c:v>
                </c:pt>
                <c:pt idx="6">
                  <c:v>0.010638859695420368</c:v>
                </c:pt>
                <c:pt idx="7">
                  <c:v>0.003567612059484726</c:v>
                </c:pt>
                <c:pt idx="8">
                  <c:v>0.0011790120035336466</c:v>
                </c:pt>
                <c:pt idx="9">
                  <c:v>0.0007271677462053514</c:v>
                </c:pt>
                <c:pt idx="10">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0.0034580878578177295</c:v>
                </c:pt>
                <c:pt idx="3">
                  <c:v>0.0006889822634042167</c:v>
                </c:pt>
                <c:pt idx="4">
                  <c:v>0.0010002568881030992</c:v>
                </c:pt>
                <c:pt idx="5">
                  <c:v>0.0026683789960321833</c:v>
                </c:pt>
                <c:pt idx="6">
                  <c:v>0.00029672230884418343</c:v>
                </c:pt>
                <c:pt idx="7">
                  <c:v>0.006489805368138759</c:v>
                </c:pt>
                <c:pt idx="8">
                  <c:v>0.006949271566430385</c:v>
                </c:pt>
                <c:pt idx="9">
                  <c:v/>
                </c:pt>
                <c:pt idx="10">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0.0014787050287861047</c:v>
                </c:pt>
                <c:pt idx="1">
                  <c:v>0.0005640962497445587</c:v>
                </c:pt>
                <c:pt idx="2">
                  <c:v>0.0021897928943080225</c:v>
                </c:pt>
                <c:pt idx="3">
                  <c:v>0.0007760242824367225</c:v>
                </c:pt>
                <c:pt idx="4">
                  <c:v>0.0038510096173754497</c:v>
                </c:pt>
                <c:pt idx="5">
                  <c:v>0.007687804340394887</c:v>
                </c:pt>
                <c:pt idx="6">
                  <c:v>0.006026673404257793</c:v>
                </c:pt>
                <c:pt idx="7">
                  <c:v>0.0020902843444694235</c:v>
                </c:pt>
                <c:pt idx="8">
                  <c:v>0.002268335118373482</c:v>
                </c:pt>
                <c:pt idx="9">
                  <c:v>0.0004112067825068748</c:v>
                </c:pt>
                <c:pt idx="10">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2.850137861982709e-06</c:v>
                </c:pt>
                <c:pt idx="1">
                  <c:v>0.004123346018853603</c:v>
                </c:pt>
                <c:pt idx="2">
                  <c:v>0.0008484127522529444</c:v>
                </c:pt>
                <c:pt idx="3">
                  <c:v/>
                </c:pt>
                <c:pt idx="4">
                  <c:v>7.913068471668565e-05</c:v>
                </c:pt>
                <c:pt idx="5">
                  <c:v>0.0055378341523344725</c:v>
                </c:pt>
                <c:pt idx="6">
                  <c:v>0.0008144173936020193</c:v>
                </c:pt>
                <c:pt idx="7">
                  <c:v>0.006970389445443302</c:v>
                </c:pt>
                <c:pt idx="8">
                  <c:v>0.007394408526795986</c:v>
                </c:pt>
                <c:pt idx="9">
                  <c:v/>
                </c:pt>
                <c:pt idx="10">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
                </c:pt>
                <c:pt idx="8">
                  <c:v/>
                </c:pt>
                <c:pt idx="9">
                  <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0.006970389445443302</c:v>
                </c:pt>
                <c:pt idx="3">
                  <c:v>0.007394408526795986</c:v>
                </c:pt>
                <c:pt idx="4">
                  <c:v>0.0008144173936020193</c:v>
                </c:pt>
                <c:pt idx="5">
                  <c:v>0.0055378341523344725</c:v>
                </c:pt>
                <c:pt idx="6">
                  <c:v>7.913068471668565e-05</c:v>
                </c:pt>
                <c:pt idx="7">
                  <c:v/>
                </c:pt>
                <c:pt idx="8">
                  <c:v>0.004123346018853603</c:v>
                </c:pt>
                <c:pt idx="9">
                  <c:v>0.0008484127522529444</c:v>
                </c:pt>
                <c:pt idx="10">
                  <c:v>2.850137861982709e-06</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0.001263676612039355</c:v>
                </c:pt>
                <c:pt idx="1">
                  <c:v>0.0022794996224303064</c:v>
                </c:pt>
                <c:pt idx="2">
                  <c:v>0.0005938330718224053</c:v>
                </c:pt>
                <c:pt idx="3">
                  <c:v>0.001158301071095546</c:v>
                </c:pt>
                <c:pt idx="4">
                  <c:v>0.002111782342933432</c:v>
                </c:pt>
                <c:pt idx="5">
                  <c:v>0.00646942697598207</c:v>
                </c:pt>
                <c:pt idx="6">
                  <c:v>0.010638859695420368</c:v>
                </c:pt>
                <c:pt idx="7">
                  <c:v>0.003567612059484726</c:v>
                </c:pt>
                <c:pt idx="8">
                  <c:v>0.0011790120035336466</c:v>
                </c:pt>
                <c:pt idx="9">
                  <c:v>0.0007271677462053514</c:v>
                </c:pt>
                <c:pt idx="10">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6.707823043742093e-05</c:v>
                </c:pt>
                <c:pt idx="5">
                  <c:v>0.005893115539872279</c:v>
                </c:pt>
                <c:pt idx="6">
                  <c:v>5.5899138455006776e-06</c:v>
                </c:pt>
                <c:pt idx="7">
                  <c:v>0.0042781196847330675</c:v>
                </c:pt>
                <c:pt idx="8">
                  <c:v>0.007974154092364044</c:v>
                </c:pt>
                <c:pt idx="9">
                  <c:v>0.000783055113322963</c:v>
                </c:pt>
                <c:pt idx="10">
                  <c:v>4.838461094540636e-05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0.0014787050287861047</c:v>
                </c:pt>
                <c:pt idx="1">
                  <c:v>0.0005640962497445587</c:v>
                </c:pt>
                <c:pt idx="2">
                  <c:v>0.0021897928943080225</c:v>
                </c:pt>
                <c:pt idx="3">
                  <c:v>0.0007760242824367225</c:v>
                </c:pt>
                <c:pt idx="4">
                  <c:v>0.0038510096173754497</c:v>
                </c:pt>
                <c:pt idx="5">
                  <c:v>0.007687804340394887</c:v>
                </c:pt>
                <c:pt idx="6">
                  <c:v>0.006026673404257793</c:v>
                </c:pt>
                <c:pt idx="7">
                  <c:v>0.0020902843444694235</c:v>
                </c:pt>
                <c:pt idx="8">
                  <c:v>0.002268335118373482</c:v>
                </c:pt>
                <c:pt idx="9">
                  <c:v>0.0004112067825068748</c:v>
                </c:pt>
                <c:pt idx="10">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8.623302236972275e-05</c:v>
                </c:pt>
                <c:pt idx="5">
                  <c:v>0.003664298652854376</c:v>
                </c:pt>
                <c:pt idx="6">
                  <c:v>0.003089423275313602</c:v>
                </c:pt>
                <c:pt idx="7">
                  <c:v>0.006460184788650986</c:v>
                </c:pt>
                <c:pt idx="8">
                  <c:v>0.008665698137942348</c:v>
                </c:pt>
                <c:pt idx="9">
                  <c:v>0.001088078530865876</c:v>
                </c:pt>
                <c:pt idx="10">
                  <c:v>9.276569711450426e-05</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0.05407799527141667</c:v>
                </c:pt>
                <c:pt idx="1">
                  <c:v>0.020629668346602147</c:v>
                </c:pt>
                <c:pt idx="2">
                  <c:v>0.08008332120232514</c:v>
                </c:pt>
                <c:pt idx="3">
                  <c:v>0.028380127651671066</c:v>
                </c:pt>
                <c:pt idx="4">
                  <c:v>0.14083598542271125</c:v>
                </c:pt>
                <c:pt idx="5">
                  <c:v>0.2811521153131808</c:v>
                </c:pt>
                <c:pt idx="6">
                  <c:v>0.22040258842250043</c:v>
                </c:pt>
                <c:pt idx="7">
                  <c:v>0.07644417561014788</c:v>
                </c:pt>
                <c:pt idx="8">
                  <c:v>0.08295570341441867</c:v>
                </c:pt>
                <c:pt idx="9">
                  <c:v>0.015038319345025952</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9.276569711450426e-05</c:v>
                </c:pt>
                <c:pt idx="1">
                  <c:v>0.001088078530865876</c:v>
                </c:pt>
                <c:pt idx="2">
                  <c:v>0.006460184788650986</c:v>
                </c:pt>
                <c:pt idx="3">
                  <c:v>0.008665698137942348</c:v>
                </c:pt>
                <c:pt idx="4">
                  <c:v>0.003089423275313602</c:v>
                </c:pt>
                <c:pt idx="5">
                  <c:v>0.003664298652854376</c:v>
                </c:pt>
                <c:pt idx="6">
                  <c:v>8.623302236972275e-05</c:v>
                </c:pt>
                <c:pt idx="7">
                  <c:v/>
                </c:pt>
                <c:pt idx="8">
                  <c:v/>
                </c:pt>
                <c:pt idx="9">
                  <c:v/>
                </c:pt>
                <c:pt idx="10">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2.5516269030972075e-07</c:v>
                </c:pt>
                <c:pt idx="3">
                  <c:v>0.07015941668175954</c:v>
                </c:pt>
                <c:pt idx="4">
                  <c:v>0.0390813591997439</c:v>
                </c:pt>
                <c:pt idx="5">
                  <c:v>0.04124769773083601</c:v>
                </c:pt>
                <c:pt idx="6">
                  <c:v>0.022447565871506092</c:v>
                </c:pt>
                <c:pt idx="7">
                  <c:v>0.07007288007793164</c:v>
                </c:pt>
                <c:pt idx="8">
                  <c:v>0.017753607601293627</c:v>
                </c:pt>
                <c:pt idx="9">
                  <c:v>0.0001309494926669487</c:v>
                </c:pt>
                <c:pt idx="10">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0.001263676612039355</c:v>
                </c:pt>
                <c:pt idx="1">
                  <c:v>0.0022794996224303064</c:v>
                </c:pt>
                <c:pt idx="2">
                  <c:v>0.0005938330718224053</c:v>
                </c:pt>
                <c:pt idx="3">
                  <c:v>0.001158301071095546</c:v>
                </c:pt>
                <c:pt idx="4">
                  <c:v>0.002111782342933432</c:v>
                </c:pt>
                <c:pt idx="5">
                  <c:v>0.00646942697598207</c:v>
                </c:pt>
                <c:pt idx="6">
                  <c:v>0.010638859695420368</c:v>
                </c:pt>
                <c:pt idx="7">
                  <c:v>0.003567612059484726</c:v>
                </c:pt>
                <c:pt idx="8">
                  <c:v>0.0011790120035336466</c:v>
                </c:pt>
                <c:pt idx="9">
                  <c:v>0.0007271677462053514</c:v>
                </c:pt>
                <c:pt idx="10">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1.9128423267046278e-08</c:v>
                </c:pt>
                <c:pt idx="1">
                  <c:v/>
                </c:pt>
                <c:pt idx="2">
                  <c:v>2.5749800551793064e-08</c:v>
                </c:pt>
                <c:pt idx="3">
                  <c:v>0.007080153388383626</c:v>
                </c:pt>
                <c:pt idx="4">
                  <c:v>0.003943904194868299</c:v>
                </c:pt>
                <c:pt idx="5">
                  <c:v>0.004162520737261609</c:v>
                </c:pt>
                <c:pt idx="6">
                  <c:v>0.002265301182406048</c:v>
                </c:pt>
                <c:pt idx="7">
                  <c:v>0.007071420527453632</c:v>
                </c:pt>
                <c:pt idx="8">
                  <c:v>0.0017916093228724371</c:v>
                </c:pt>
                <c:pt idx="9">
                  <c:v>1.32147976431802e-05</c:v>
                </c:pt>
                <c:pt idx="10">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0.0014787050287861047</c:v>
                </c:pt>
                <c:pt idx="1">
                  <c:v>0.0005640962497445587</c:v>
                </c:pt>
                <c:pt idx="2">
                  <c:v>0.0021897928943080225</c:v>
                </c:pt>
                <c:pt idx="3">
                  <c:v>0.0007760242824367225</c:v>
                </c:pt>
                <c:pt idx="4">
                  <c:v>0.0038510096173754497</c:v>
                </c:pt>
                <c:pt idx="5">
                  <c:v>0.007687804340394887</c:v>
                </c:pt>
                <c:pt idx="6">
                  <c:v>0.006026673404257793</c:v>
                </c:pt>
                <c:pt idx="7">
                  <c:v>0.0020902843444694235</c:v>
                </c:pt>
                <c:pt idx="8">
                  <c:v>0.002268335118373482</c:v>
                </c:pt>
                <c:pt idx="9">
                  <c:v>0.0004112067825068748</c:v>
                </c:pt>
                <c:pt idx="10">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7.248995613053693e-07</c:v>
                </c:pt>
                <c:pt idx="1">
                  <c:v>2.080333060550912e-06</c:v>
                </c:pt>
                <c:pt idx="2">
                  <c:v>3.229877926999663e-06</c:v>
                </c:pt>
                <c:pt idx="3">
                  <c:v>0.006981271760873598</c:v>
                </c:pt>
                <c:pt idx="4">
                  <c:v>0.007599096365085087</c:v>
                </c:pt>
                <c:pt idx="5">
                  <c:v>0.003592422073275713</c:v>
                </c:pt>
                <c:pt idx="6">
                  <c:v>0.0032777212980458176</c:v>
                </c:pt>
                <c:pt idx="7">
                  <c:v>0.004155694768489085</c:v>
                </c:pt>
                <c:pt idx="8">
                  <c:v>0.0018617436727184685</c:v>
                </c:pt>
                <c:pt idx="9">
                  <c:v>0.0014410703024494579</c:v>
                </c:pt>
                <c:pt idx="10">
                  <c:v>1.2868039549799455e-08</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0.05407799527141667</c:v>
                </c:pt>
                <c:pt idx="1">
                  <c:v>0.020629668346602147</c:v>
                </c:pt>
                <c:pt idx="2">
                  <c:v>0.08008332120232514</c:v>
                </c:pt>
                <c:pt idx="3">
                  <c:v>0.028380127651671066</c:v>
                </c:pt>
                <c:pt idx="4">
                  <c:v>0.14083598542271125</c:v>
                </c:pt>
                <c:pt idx="5">
                  <c:v>0.2811521153131808</c:v>
                </c:pt>
                <c:pt idx="6">
                  <c:v>0.22040258842250043</c:v>
                </c:pt>
                <c:pt idx="7">
                  <c:v>0.07644417561014788</c:v>
                </c:pt>
                <c:pt idx="8">
                  <c:v>0.08295570341441867</c:v>
                </c:pt>
                <c:pt idx="9">
                  <c:v>0.015038319345025952</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1.2868039549799455e-08</c:v>
                </c:pt>
                <c:pt idx="1">
                  <c:v>0.0014410703024494579</c:v>
                </c:pt>
                <c:pt idx="2">
                  <c:v>0.004155694768489085</c:v>
                </c:pt>
                <c:pt idx="3">
                  <c:v>0.0018617436727184685</c:v>
                </c:pt>
                <c:pt idx="4">
                  <c:v>0.0032777212980458176</c:v>
                </c:pt>
                <c:pt idx="5">
                  <c:v>0.003592422073275713</c:v>
                </c:pt>
                <c:pt idx="6">
                  <c:v>0.007599096365085087</c:v>
                </c:pt>
                <c:pt idx="7">
                  <c:v>0.006981271760873598</c:v>
                </c:pt>
                <c:pt idx="8">
                  <c:v>2.080333060550912e-06</c:v>
                </c:pt>
                <c:pt idx="9">
                  <c:v>3.229877926999663e-06</c:v>
                </c:pt>
                <c:pt idx="10">
                  <c:v>7.248995613053693e-07</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0.001263676612039355</c:v>
                </c:pt>
                <c:pt idx="1">
                  <c:v>0.0022794996224303064</c:v>
                </c:pt>
                <c:pt idx="2">
                  <c:v>0.0005938330718224053</c:v>
                </c:pt>
                <c:pt idx="3">
                  <c:v>0.001158301071095546</c:v>
                </c:pt>
                <c:pt idx="4">
                  <c:v>0.002111782342933432</c:v>
                </c:pt>
                <c:pt idx="5">
                  <c:v>0.00646942697598207</c:v>
                </c:pt>
                <c:pt idx="6">
                  <c:v>0.010638859695420368</c:v>
                </c:pt>
                <c:pt idx="7">
                  <c:v>0.003567612059484726</c:v>
                </c:pt>
                <c:pt idx="8">
                  <c:v>0.0011790120035336466</c:v>
                </c:pt>
                <c:pt idx="9">
                  <c:v>0.0007271677462053514</c:v>
                </c:pt>
                <c:pt idx="10">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0.0034580878578177295</c:v>
                </c:pt>
                <c:pt idx="3">
                  <c:v>0.0006889822634042167</c:v>
                </c:pt>
                <c:pt idx="4">
                  <c:v>0.0010002568881030992</c:v>
                </c:pt>
                <c:pt idx="5">
                  <c:v>0.0026683789960321833</c:v>
                </c:pt>
                <c:pt idx="6">
                  <c:v>0.00029672230884418343</c:v>
                </c:pt>
                <c:pt idx="7">
                  <c:v>0.006489805368138759</c:v>
                </c:pt>
                <c:pt idx="8">
                  <c:v>0.006949271566430385</c:v>
                </c:pt>
                <c:pt idx="9">
                  <c:v/>
                </c:pt>
                <c:pt idx="10">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0.0014787050287861047</c:v>
                </c:pt>
                <c:pt idx="1">
                  <c:v>0.0005640962497445587</c:v>
                </c:pt>
                <c:pt idx="2">
                  <c:v>0.0021897928943080225</c:v>
                </c:pt>
                <c:pt idx="3">
                  <c:v>0.0007760242824367225</c:v>
                </c:pt>
                <c:pt idx="4">
                  <c:v>0.0038510096173754497</c:v>
                </c:pt>
                <c:pt idx="5">
                  <c:v>0.007687804340394887</c:v>
                </c:pt>
                <c:pt idx="6">
                  <c:v>0.006026673404257793</c:v>
                </c:pt>
                <c:pt idx="7">
                  <c:v>0.0020902843444694235</c:v>
                </c:pt>
                <c:pt idx="8">
                  <c:v>0.002268335118373482</c:v>
                </c:pt>
                <c:pt idx="9">
                  <c:v>0.0004112067825068748</c:v>
                </c:pt>
                <c:pt idx="10">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2.0159928628019147e-07</c:v>
                </c:pt>
                <c:pt idx="1">
                  <c:v>2.316247118963902e-07</c:v>
                </c:pt>
                <c:pt idx="2">
                  <c:v>0.0028805964401529397</c:v>
                </c:pt>
                <c:pt idx="3">
                  <c:v>0.003305048724703075</c:v>
                </c:pt>
                <c:pt idx="4">
                  <c:v>0.0017550118633459153</c:v>
                </c:pt>
                <c:pt idx="5">
                  <c:v>0.0021578329734128375</c:v>
                </c:pt>
                <c:pt idx="6">
                  <c:v>0.0023843362055684073</c:v>
                </c:pt>
                <c:pt idx="7">
                  <c:v>0.0057335995141645935</c:v>
                </c:pt>
                <c:pt idx="8">
                  <c:v>0.006797250216618433</c:v>
                </c:pt>
                <c:pt idx="9">
                  <c:v/>
                </c:pt>
                <c:pt idx="10">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0.05407799527141667</c:v>
                </c:pt>
                <c:pt idx="1">
                  <c:v>0.020629668346602147</c:v>
                </c:pt>
                <c:pt idx="2">
                  <c:v>0.08008332120232514</c:v>
                </c:pt>
                <c:pt idx="3">
                  <c:v>0.028380127651671066</c:v>
                </c:pt>
                <c:pt idx="4">
                  <c:v>0.14083598542271125</c:v>
                </c:pt>
                <c:pt idx="5">
                  <c:v>0.2811521153131808</c:v>
                </c:pt>
                <c:pt idx="6">
                  <c:v>0.22040258842250043</c:v>
                </c:pt>
                <c:pt idx="7">
                  <c:v>0.07644417561014788</c:v>
                </c:pt>
                <c:pt idx="8">
                  <c:v>0.08295570341441867</c:v>
                </c:pt>
                <c:pt idx="9">
                  <c:v>0.015038319345025952</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0.0057335995141645935</c:v>
                </c:pt>
                <c:pt idx="3">
                  <c:v>0.006797250216618433</c:v>
                </c:pt>
                <c:pt idx="4">
                  <c:v>0.0023843362055684073</c:v>
                </c:pt>
                <c:pt idx="5">
                  <c:v>0.0021578329734128375</c:v>
                </c:pt>
                <c:pt idx="6">
                  <c:v>0.0017550118633459153</c:v>
                </c:pt>
                <c:pt idx="7">
                  <c:v>0.003305048724703075</c:v>
                </c:pt>
                <c:pt idx="8">
                  <c:v>2.316247118963902e-07</c:v>
                </c:pt>
                <c:pt idx="9">
                  <c:v>0.0028805964401529397</c:v>
                </c:pt>
                <c:pt idx="10">
                  <c:v>2.0159928628019147e-07</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0.001263676612039355</c:v>
                </c:pt>
                <c:pt idx="1">
                  <c:v>0.0022794996224303064</c:v>
                </c:pt>
                <c:pt idx="2">
                  <c:v>0.0005938330718224053</c:v>
                </c:pt>
                <c:pt idx="3">
                  <c:v>0.001158301071095546</c:v>
                </c:pt>
                <c:pt idx="4">
                  <c:v>0.002111782342933432</c:v>
                </c:pt>
                <c:pt idx="5">
                  <c:v>0.00646942697598207</c:v>
                </c:pt>
                <c:pt idx="6">
                  <c:v>0.010638859695420368</c:v>
                </c:pt>
                <c:pt idx="7">
                  <c:v>0.003567612059484726</c:v>
                </c:pt>
                <c:pt idx="8">
                  <c:v>0.0011790120035336466</c:v>
                </c:pt>
                <c:pt idx="9">
                  <c:v>0.0007271677462053514</c:v>
                </c:pt>
                <c:pt idx="10">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7.007539790009915e-05</c:v>
                </c:pt>
                <c:pt idx="5">
                  <c:v>0.002452605108927297</c:v>
                </c:pt>
                <c:pt idx="6">
                  <c:v/>
                </c:pt>
                <c:pt idx="7">
                  <c:v>0.004469273223472992</c:v>
                </c:pt>
                <c:pt idx="8">
                  <c:v>0.008292187270638534</c:v>
                </c:pt>
                <c:pt idx="9">
                  <c:v>0.0008180433247267346</c:v>
                </c:pt>
                <c:pt idx="10">
                  <c:v>5.0546516241271404e-05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0.0014787050287861047</c:v>
                </c:pt>
                <c:pt idx="1">
                  <c:v>0.0005640962497445587</c:v>
                </c:pt>
                <c:pt idx="2">
                  <c:v>0.0021897928943080225</c:v>
                </c:pt>
                <c:pt idx="3">
                  <c:v>0.0007760242824367225</c:v>
                </c:pt>
                <c:pt idx="4">
                  <c:v>0.0038510096173754497</c:v>
                </c:pt>
                <c:pt idx="5">
                  <c:v>0.007687804340394887</c:v>
                </c:pt>
                <c:pt idx="6">
                  <c:v>0.006026673404257793</c:v>
                </c:pt>
                <c:pt idx="7">
                  <c:v>0.0020902843444694235</c:v>
                </c:pt>
                <c:pt idx="8">
                  <c:v>0.002268335118373482</c:v>
                </c:pt>
                <c:pt idx="9">
                  <c:v>0.0004112067825068748</c:v>
                </c:pt>
                <c:pt idx="10">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5.625350202944884e-05</c:v>
                </c:pt>
                <c:pt idx="5">
                  <c:v>0.0043894136216223335</c:v>
                </c:pt>
                <c:pt idx="6">
                  <c:v>0.0007209462174041232</c:v>
                </c:pt>
                <c:pt idx="7">
                  <c:v>0.003765289276482342</c:v>
                </c:pt>
                <c:pt idx="8">
                  <c:v>0.014081201875497398</c:v>
                </c:pt>
                <c:pt idx="9">
                  <c:v>0.0013972833443827652</c:v>
                </c:pt>
                <c:pt idx="10">
                  <c:v>5.986252134516197e-07</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
                </c:pt>
                <c:pt idx="8">
                  <c:v/>
                </c:pt>
                <c:pt idx="9">
                  <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5.986252134516197e-07</c:v>
                </c:pt>
                <c:pt idx="1">
                  <c:v>0.0013972833443827652</c:v>
                </c:pt>
                <c:pt idx="2">
                  <c:v>0.003765289276482342</c:v>
                </c:pt>
                <c:pt idx="3">
                  <c:v>0.014081201875497398</c:v>
                </c:pt>
                <c:pt idx="4">
                  <c:v>0.0007209462174041232</c:v>
                </c:pt>
                <c:pt idx="5">
                  <c:v>0.0043894136216223335</c:v>
                </c:pt>
                <c:pt idx="6">
                  <c:v>5.625350202944884e-05</c:v>
                </c:pt>
                <c:pt idx="7">
                  <c:v/>
                </c:pt>
                <c:pt idx="8">
                  <c:v/>
                </c:pt>
                <c:pt idx="9">
                  <c:v/>
                </c:pt>
                <c:pt idx="10">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0.001263676612039355</c:v>
                </c:pt>
                <c:pt idx="1">
                  <c:v>0.0022794996224303064</c:v>
                </c:pt>
                <c:pt idx="2">
                  <c:v>0.0005938330718224053</c:v>
                </c:pt>
                <c:pt idx="3">
                  <c:v>0.001158301071095546</c:v>
                </c:pt>
                <c:pt idx="4">
                  <c:v>0.002111782342933432</c:v>
                </c:pt>
                <c:pt idx="5">
                  <c:v>0.00646942697598207</c:v>
                </c:pt>
                <c:pt idx="6">
                  <c:v>0.010638859695420368</c:v>
                </c:pt>
                <c:pt idx="7">
                  <c:v>0.003567612059484726</c:v>
                </c:pt>
                <c:pt idx="8">
                  <c:v>0.0011790120035336466</c:v>
                </c:pt>
                <c:pt idx="9">
                  <c:v>0.0007271677462053514</c:v>
                </c:pt>
                <c:pt idx="10">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1.9983113193337842e-08</c:v>
                </c:pt>
                <c:pt idx="1">
                  <c:v/>
                </c:pt>
                <c:pt idx="2">
                  <c:v>2.6900344683339403e-08</c:v>
                </c:pt>
                <c:pt idx="3">
                  <c:v>0.007396506476830576</c:v>
                </c:pt>
                <c:pt idx="4">
                  <c:v>0.00412012442685261</c:v>
                </c:pt>
                <c:pt idx="5">
                  <c:v>0.004348509121795438</c:v>
                </c:pt>
                <c:pt idx="6">
                  <c:v>0.002366518625871674</c:v>
                </c:pt>
                <c:pt idx="7">
                  <c:v>0.00738738341707654</c:v>
                </c:pt>
                <c:pt idx="8">
                  <c:v>0.0018716614222395156</c:v>
                </c:pt>
                <c:pt idx="9">
                  <c:v>1.3805256891489781e-05</c:v>
                </c:pt>
                <c:pt idx="10">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0.0014787050287861047</c:v>
                </c:pt>
                <c:pt idx="1">
                  <c:v>0.0005640962497445587</c:v>
                </c:pt>
                <c:pt idx="2">
                  <c:v>0.0021897928943080225</c:v>
                </c:pt>
                <c:pt idx="3">
                  <c:v>0.0007760242824367225</c:v>
                </c:pt>
                <c:pt idx="4">
                  <c:v>0.0038510096173754497</c:v>
                </c:pt>
                <c:pt idx="5">
                  <c:v>0.007687804340394887</c:v>
                </c:pt>
                <c:pt idx="6">
                  <c:v>0.006026673404257793</c:v>
                </c:pt>
                <c:pt idx="7">
                  <c:v>0.0020902843444694235</c:v>
                </c:pt>
                <c:pt idx="8">
                  <c:v>0.002268335118373482</c:v>
                </c:pt>
                <c:pt idx="9">
                  <c:v>0.0004112067825068748</c:v>
                </c:pt>
                <c:pt idx="10">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0.0010817790768354225</c:v>
                </c:pt>
                <c:pt idx="3">
                  <c:v>0.00881698384459054</c:v>
                </c:pt>
                <c:pt idx="4">
                  <c:v>0.010103084067598002</c:v>
                </c:pt>
                <c:pt idx="5">
                  <c:v>0.0001332228900513244</c:v>
                </c:pt>
                <c:pt idx="6">
                  <c:v>0.0011139551820584471</c:v>
                </c:pt>
                <c:pt idx="7">
                  <c:v>0.01090514400142482</c:v>
                </c:pt>
                <c:pt idx="8">
                  <c:v>0.0004167870488540224</c:v>
                </c:pt>
                <c:pt idx="9">
                  <c:v/>
                </c:pt>
                <c:pt idx="10">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
                </c:pt>
                <c:pt idx="8">
                  <c:v/>
                </c:pt>
                <c:pt idx="9">
                  <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0.01090514400142482</c:v>
                </c:pt>
                <c:pt idx="3">
                  <c:v>0.0004167870488540224</c:v>
                </c:pt>
                <c:pt idx="4">
                  <c:v>0.0011139551820584471</c:v>
                </c:pt>
                <c:pt idx="5">
                  <c:v>0.0001332228900513244</c:v>
                </c:pt>
                <c:pt idx="6">
                  <c:v>0.010103084067598002</c:v>
                </c:pt>
                <c:pt idx="7">
                  <c:v>0.00881698384459054</c:v>
                </c:pt>
                <c:pt idx="8">
                  <c:v/>
                </c:pt>
                <c:pt idx="9">
                  <c:v>0.0010817790768354225</c:v>
                </c:pt>
                <c:pt idx="10">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0.0019894847687755715</c:v>
                </c:pt>
                <c:pt idx="1">
                  <c:v>0.002255028483403057</c:v>
                </c:pt>
                <c:pt idx="2">
                  <c:v>0.003460401661324455</c:v>
                </c:pt>
                <c:pt idx="3">
                  <c:v>0.008154745536428228</c:v>
                </c:pt>
                <c:pt idx="4">
                  <c:v>0.01660420269013184</c:v>
                </c:pt>
                <c:pt idx="5">
                  <c:v>0.012212953095945937</c:v>
                </c:pt>
                <c:pt idx="6">
                  <c:v>0.006900514686939858</c:v>
                </c:pt>
                <c:pt idx="7">
                  <c:v>0.027956871870939873</c:v>
                </c:pt>
                <c:pt idx="8">
                  <c:v>0.01668129465014956</c:v>
                </c:pt>
                <c:pt idx="9">
                  <c:v>0.004308488999503852</c:v>
                </c:pt>
                <c:pt idx="10">
                  <c:v>0.00039123952674959505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0.001263676612039355</c:v>
                </c:pt>
                <c:pt idx="1">
                  <c:v>0.0022794996224303064</c:v>
                </c:pt>
                <c:pt idx="2">
                  <c:v>0.0005938330718224053</c:v>
                </c:pt>
                <c:pt idx="3">
                  <c:v>0.001158301071095546</c:v>
                </c:pt>
                <c:pt idx="4">
                  <c:v>0.002111782342933432</c:v>
                </c:pt>
                <c:pt idx="5">
                  <c:v>0.00646942697598207</c:v>
                </c:pt>
                <c:pt idx="6">
                  <c:v>0.010638859695420368</c:v>
                </c:pt>
                <c:pt idx="7">
                  <c:v>0.003567612059484726</c:v>
                </c:pt>
                <c:pt idx="8">
                  <c:v>0.0011790120035336466</c:v>
                </c:pt>
                <c:pt idx="9">
                  <c:v>0.0007271677462053514</c:v>
                </c:pt>
                <c:pt idx="10">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0.0036126010037809816</c:v>
                </c:pt>
                <c:pt idx="3">
                  <c:v>0.0007197671426231757</c:v>
                </c:pt>
                <c:pt idx="4">
                  <c:v>0.0010449500378745325</c:v>
                </c:pt>
                <c:pt idx="5">
                  <c:v>0.0027876066299880723</c:v>
                </c:pt>
                <c:pt idx="6">
                  <c:v>0.0003099803575988866</c:v>
                </c:pt>
                <c:pt idx="7">
                  <c:v>0.006779780720226293</c:v>
                </c:pt>
                <c:pt idx="8">
                  <c:v>0.007259776636292821</c:v>
                </c:pt>
                <c:pt idx="9">
                  <c:v/>
                </c:pt>
                <c:pt idx="10">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0.0014787050287861047</c:v>
                </c:pt>
                <c:pt idx="1">
                  <c:v>0.0005640962497445587</c:v>
                </c:pt>
                <c:pt idx="2">
                  <c:v>0.0021897928943080225</c:v>
                </c:pt>
                <c:pt idx="3">
                  <c:v>0.0007760242824367225</c:v>
                </c:pt>
                <c:pt idx="4">
                  <c:v>0.0038510096173754497</c:v>
                </c:pt>
                <c:pt idx="5">
                  <c:v>0.007687804340394887</c:v>
                </c:pt>
                <c:pt idx="6">
                  <c:v>0.006026673404257793</c:v>
                </c:pt>
                <c:pt idx="7">
                  <c:v>0.0020902843444694235</c:v>
                </c:pt>
                <c:pt idx="8">
                  <c:v>0.002268335118373482</c:v>
                </c:pt>
                <c:pt idx="9">
                  <c:v>0.0004112067825068748</c:v>
                </c:pt>
                <c:pt idx="10">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3.0219061255971187e-06</c:v>
                </c:pt>
                <c:pt idx="1">
                  <c:v>0.004371846274012195</c:v>
                </c:pt>
                <c:pt idx="2">
                  <c:v>0.0008995437474327468</c:v>
                </c:pt>
                <c:pt idx="3">
                  <c:v/>
                </c:pt>
                <c:pt idx="4">
                  <c:v>8.389962606991162e-05</c:v>
                </c:pt>
                <c:pt idx="5">
                  <c:v>0.005871580870070205</c:v>
                </c:pt>
                <c:pt idx="6">
                  <c:v>0.000863499602368958</c:v>
                </c:pt>
                <c:pt idx="7">
                  <c:v>0.007390471472958666</c:v>
                </c:pt>
                <c:pt idx="8">
                  <c:v>0.0078400447642725</c:v>
                </c:pt>
                <c:pt idx="9">
                  <c:v/>
                </c:pt>
                <c:pt idx="10">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
                </c:pt>
                <c:pt idx="8">
                  <c:v/>
                </c:pt>
                <c:pt idx="9">
                  <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0.007390471472958666</c:v>
                </c:pt>
                <c:pt idx="3">
                  <c:v>0.0078400447642725</c:v>
                </c:pt>
                <c:pt idx="4">
                  <c:v>0.000863499602368958</c:v>
                </c:pt>
                <c:pt idx="5">
                  <c:v>0.005871580870070205</c:v>
                </c:pt>
                <c:pt idx="6">
                  <c:v>8.389962606991162e-05</c:v>
                </c:pt>
                <c:pt idx="7">
                  <c:v/>
                </c:pt>
                <c:pt idx="8">
                  <c:v>0.004371846274012195</c:v>
                </c:pt>
                <c:pt idx="9">
                  <c:v>0.0008995437474327468</c:v>
                </c:pt>
                <c:pt idx="10">
                  <c:v>3.0219061255971187e-06</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2.5516269030972075e-07</c:v>
                </c:pt>
                <c:pt idx="3">
                  <c:v>0.07015941668175954</c:v>
                </c:pt>
                <c:pt idx="4">
                  <c:v>0.0390813591997439</c:v>
                </c:pt>
                <c:pt idx="5">
                  <c:v>0.04124769773083601</c:v>
                </c:pt>
                <c:pt idx="6">
                  <c:v>0.022447565871506092</c:v>
                </c:pt>
                <c:pt idx="7">
                  <c:v>0.07007288007793164</c:v>
                </c:pt>
                <c:pt idx="8">
                  <c:v>0.017753607601293627</c:v>
                </c:pt>
                <c:pt idx="9">
                  <c:v>0.0001309494926669487</c:v>
                </c:pt>
                <c:pt idx="10">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0.001263676612039355</c:v>
                </c:pt>
                <c:pt idx="1">
                  <c:v>0.0022794996224303064</c:v>
                </c:pt>
                <c:pt idx="2">
                  <c:v>0.0005938330718224053</c:v>
                </c:pt>
                <c:pt idx="3">
                  <c:v>0.001158301071095546</c:v>
                </c:pt>
                <c:pt idx="4">
                  <c:v>0.002111782342933432</c:v>
                </c:pt>
                <c:pt idx="5">
                  <c:v>0.00646942697598207</c:v>
                </c:pt>
                <c:pt idx="6">
                  <c:v>0.010638859695420368</c:v>
                </c:pt>
                <c:pt idx="7">
                  <c:v>0.003567612059484726</c:v>
                </c:pt>
                <c:pt idx="8">
                  <c:v>0.0011790120035336466</c:v>
                </c:pt>
                <c:pt idx="9">
                  <c:v>0.0007271677462053514</c:v>
                </c:pt>
                <c:pt idx="10">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7.007539790009915e-05</c:v>
                </c:pt>
                <c:pt idx="5">
                  <c:v>0.002452605108927297</c:v>
                </c:pt>
                <c:pt idx="6">
                  <c:v/>
                </c:pt>
                <c:pt idx="7">
                  <c:v>0.004469273223472992</c:v>
                </c:pt>
                <c:pt idx="8">
                  <c:v>0.008292187270638534</c:v>
                </c:pt>
                <c:pt idx="9">
                  <c:v>0.0008180433247267346</c:v>
                </c:pt>
                <c:pt idx="10">
                  <c:v>5.0546516241271404e-05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0.0014787050287861047</c:v>
                </c:pt>
                <c:pt idx="1">
                  <c:v>0.0005640962497445587</c:v>
                </c:pt>
                <c:pt idx="2">
                  <c:v>0.0021897928943080225</c:v>
                </c:pt>
                <c:pt idx="3">
                  <c:v>0.0007760242824367225</c:v>
                </c:pt>
                <c:pt idx="4">
                  <c:v>0.0038510096173754497</c:v>
                </c:pt>
                <c:pt idx="5">
                  <c:v>0.007687804340394887</c:v>
                </c:pt>
                <c:pt idx="6">
                  <c:v>0.006026673404257793</c:v>
                </c:pt>
                <c:pt idx="7">
                  <c:v>0.0020902843444694235</c:v>
                </c:pt>
                <c:pt idx="8">
                  <c:v>0.002268335118373482</c:v>
                </c:pt>
                <c:pt idx="9">
                  <c:v>0.0004112067825068748</c:v>
                </c:pt>
                <c:pt idx="10">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3.830707670152959e-07</c:v>
                </c:pt>
                <c:pt idx="5">
                  <c:v>0.000279132401136781</c:v>
                </c:pt>
                <c:pt idx="6">
                  <c:v>0.0022620463993700407</c:v>
                </c:pt>
                <c:pt idx="7">
                  <c:v>0.006787563320020437</c:v>
                </c:pt>
                <c:pt idx="8">
                  <c:v>0.008922813295508415</c:v>
                </c:pt>
                <c:pt idx="9">
                  <c:v>0.0011432183702208248</c:v>
                </c:pt>
                <c:pt idx="10">
                  <c:v>9.746672327340947e-05</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0.05407799527141667</c:v>
                </c:pt>
                <c:pt idx="1">
                  <c:v>0.020629668346602147</c:v>
                </c:pt>
                <c:pt idx="2">
                  <c:v>0.08008332120232514</c:v>
                </c:pt>
                <c:pt idx="3">
                  <c:v>0.028380127651671066</c:v>
                </c:pt>
                <c:pt idx="4">
                  <c:v>0.14083598542271125</c:v>
                </c:pt>
                <c:pt idx="5">
                  <c:v>0.2811521153131808</c:v>
                </c:pt>
                <c:pt idx="6">
                  <c:v>0.22040258842250043</c:v>
                </c:pt>
                <c:pt idx="7">
                  <c:v>0.07644417561014788</c:v>
                </c:pt>
                <c:pt idx="8">
                  <c:v>0.08295570341441867</c:v>
                </c:pt>
                <c:pt idx="9">
                  <c:v>0.015038319345025952</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0.0014787050287861047</c:v>
                </c:pt>
                <c:pt idx="1">
                  <c:v>0.0005640962497445587</c:v>
                </c:pt>
                <c:pt idx="2">
                  <c:v>0.0021897928943080225</c:v>
                </c:pt>
                <c:pt idx="3">
                  <c:v>0.0007760242824367225</c:v>
                </c:pt>
                <c:pt idx="4">
                  <c:v>0.0038510096173754497</c:v>
                </c:pt>
                <c:pt idx="5">
                  <c:v>0.007687804340394887</c:v>
                </c:pt>
                <c:pt idx="6">
                  <c:v>0.006026673404257793</c:v>
                </c:pt>
                <c:pt idx="7">
                  <c:v>0.0020902843444694235</c:v>
                </c:pt>
                <c:pt idx="8">
                  <c:v>0.002268335118373482</c:v>
                </c:pt>
                <c:pt idx="9">
                  <c:v>0.0004112067825068748</c:v>
                </c:pt>
                <c:pt idx="10">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9.746672327340947e-05</c:v>
                </c:pt>
                <c:pt idx="1">
                  <c:v>0.0011432183702208248</c:v>
                </c:pt>
                <c:pt idx="2">
                  <c:v>0.006787563320020437</c:v>
                </c:pt>
                <c:pt idx="3">
                  <c:v>0.008922813295508415</c:v>
                </c:pt>
                <c:pt idx="4">
                  <c:v>0.0022620463993700407</c:v>
                </c:pt>
                <c:pt idx="5">
                  <c:v>0.000279132401136781</c:v>
                </c:pt>
                <c:pt idx="6">
                  <c:v>3.830707670152959e-07</c:v>
                </c:pt>
                <c:pt idx="7">
                  <c:v/>
                </c:pt>
                <c:pt idx="8">
                  <c:v/>
                </c:pt>
                <c:pt idx="9">
                  <c:v/>
                </c:pt>
                <c:pt idx="10">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0.001263676612039355</c:v>
                </c:pt>
                <c:pt idx="1">
                  <c:v>0.0022794996224303064</c:v>
                </c:pt>
                <c:pt idx="2">
                  <c:v>0.0005938330718224053</c:v>
                </c:pt>
                <c:pt idx="3">
                  <c:v>0.001158301071095546</c:v>
                </c:pt>
                <c:pt idx="4">
                  <c:v>0.002111782342933432</c:v>
                </c:pt>
                <c:pt idx="5">
                  <c:v>0.00646942697598207</c:v>
                </c:pt>
                <c:pt idx="6">
                  <c:v>0.010638859695420368</c:v>
                </c:pt>
                <c:pt idx="7">
                  <c:v>0.003567612059484726</c:v>
                </c:pt>
                <c:pt idx="8">
                  <c:v>0.0011790120035336466</c:v>
                </c:pt>
                <c:pt idx="9">
                  <c:v>0.0007271677462053514</c:v>
                </c:pt>
                <c:pt idx="10">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1.9983113193337842e-08</c:v>
                </c:pt>
                <c:pt idx="1">
                  <c:v/>
                </c:pt>
                <c:pt idx="2">
                  <c:v>2.6900344683339403e-08</c:v>
                </c:pt>
                <c:pt idx="3">
                  <c:v>0.007396506476830576</c:v>
                </c:pt>
                <c:pt idx="4">
                  <c:v>0.00412012442685261</c:v>
                </c:pt>
                <c:pt idx="5">
                  <c:v>0.004348509121795438</c:v>
                </c:pt>
                <c:pt idx="6">
                  <c:v>0.002366518625871674</c:v>
                </c:pt>
                <c:pt idx="7">
                  <c:v>0.00738738341707654</c:v>
                </c:pt>
                <c:pt idx="8">
                  <c:v>0.0018716614222395156</c:v>
                </c:pt>
                <c:pt idx="9">
                  <c:v>1.3805256891489781e-05</c:v>
                </c:pt>
                <c:pt idx="10">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0.0014787050287861047</c:v>
                </c:pt>
                <c:pt idx="1">
                  <c:v>0.0005640962497445587</c:v>
                </c:pt>
                <c:pt idx="2">
                  <c:v>0.0021897928943080225</c:v>
                </c:pt>
                <c:pt idx="3">
                  <c:v>0.0007760242824367225</c:v>
                </c:pt>
                <c:pt idx="4">
                  <c:v>0.0038510096173754497</c:v>
                </c:pt>
                <c:pt idx="5">
                  <c:v>0.007687804340394887</c:v>
                </c:pt>
                <c:pt idx="6">
                  <c:v>0.006026673404257793</c:v>
                </c:pt>
                <c:pt idx="7">
                  <c:v>0.0020902843444694235</c:v>
                </c:pt>
                <c:pt idx="8">
                  <c:v>0.002268335118373482</c:v>
                </c:pt>
                <c:pt idx="9">
                  <c:v>0.0004112067825068748</c:v>
                </c:pt>
                <c:pt idx="10">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5.9131908028297804e-06</c:v>
                </c:pt>
                <c:pt idx="1">
                  <c:v>2.0055227548059046e-05</c:v>
                </c:pt>
                <c:pt idx="2">
                  <c:v>3.1137291430285486e-05</c:v>
                </c:pt>
                <c:pt idx="3">
                  <c:v>0.06730220097645388</c:v>
                </c:pt>
                <c:pt idx="4">
                  <c:v>0.07325827275035034</c:v>
                </c:pt>
                <c:pt idx="5">
                  <c:v>0.0346323593536196</c:v>
                </c:pt>
                <c:pt idx="6">
                  <c:v>0.031598520312906206</c:v>
                </c:pt>
                <c:pt idx="7">
                  <c:v>0.040062529304925924</c:v>
                </c:pt>
                <c:pt idx="8">
                  <c:v>0.01794794002006598</c:v>
                </c:pt>
                <c:pt idx="9">
                  <c:v>0.013892483552955994</c:v>
                </c:pt>
                <c:pt idx="10">
                  <c:v>1.2405295390551985e-07</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7.616348191245295e-07</c:v>
                </c:pt>
                <c:pt idx="1">
                  <c:v>2.185756729440218e-06</c:v>
                </c:pt>
                <c:pt idx="2">
                  <c:v>3.3935563242649154e-06</c:v>
                </c:pt>
                <c:pt idx="3">
                  <c:v>0.00733505707366851</c:v>
                </c:pt>
                <c:pt idx="4">
                  <c:v>0.007984190768593007</c:v>
                </c:pt>
                <c:pt idx="5">
                  <c:v>0.0037744728815551137</c:v>
                </c:pt>
                <c:pt idx="6">
                  <c:v>0.0034438242223271344</c:v>
                </c:pt>
                <c:pt idx="7">
                  <c:v>0.00436629017630431</c:v>
                </c:pt>
                <c:pt idx="8">
                  <c:v>0.0019560900311123767</c:v>
                </c:pt>
                <c:pt idx="9">
                  <c:v>0.0015140984734152224</c:v>
                </c:pt>
                <c:pt idx="10">
                  <c:v>1.3520144718186915e-08</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0.05407799527141667</c:v>
                </c:pt>
                <c:pt idx="1">
                  <c:v>0.020629668346602147</c:v>
                </c:pt>
                <c:pt idx="2">
                  <c:v>0.08008332120232514</c:v>
                </c:pt>
                <c:pt idx="3">
                  <c:v>0.028380127651671066</c:v>
                </c:pt>
                <c:pt idx="4">
                  <c:v>0.14083598542271125</c:v>
                </c:pt>
                <c:pt idx="5">
                  <c:v>0.2811521153131808</c:v>
                </c:pt>
                <c:pt idx="6">
                  <c:v>0.22040258842250043</c:v>
                </c:pt>
                <c:pt idx="7">
                  <c:v>0.07644417561014788</c:v>
                </c:pt>
                <c:pt idx="8">
                  <c:v>0.08295570341441867</c:v>
                </c:pt>
                <c:pt idx="9">
                  <c:v>0.015038319345025952</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1.3520144718186915e-08</c:v>
                </c:pt>
                <c:pt idx="1">
                  <c:v>0.0015140984734152224</c:v>
                </c:pt>
                <c:pt idx="2">
                  <c:v>0.00436629017630431</c:v>
                </c:pt>
                <c:pt idx="3">
                  <c:v>0.0019560900311123767</c:v>
                </c:pt>
                <c:pt idx="4">
                  <c:v>0.0034438242223271344</c:v>
                </c:pt>
                <c:pt idx="5">
                  <c:v>0.0037744728815551137</c:v>
                </c:pt>
                <c:pt idx="6">
                  <c:v>0.007984190768593007</c:v>
                </c:pt>
                <c:pt idx="7">
                  <c:v>0.00733505707366851</c:v>
                </c:pt>
                <c:pt idx="8">
                  <c:v>2.185756729440218e-06</c:v>
                </c:pt>
                <c:pt idx="9">
                  <c:v>3.3935563242649154e-06</c:v>
                </c:pt>
                <c:pt idx="10">
                  <c:v>7.616348191245295e-07</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0.001263676612039355</c:v>
                </c:pt>
                <c:pt idx="1">
                  <c:v>0.0022794996224303064</c:v>
                </c:pt>
                <c:pt idx="2">
                  <c:v>0.0005938330718224053</c:v>
                </c:pt>
                <c:pt idx="3">
                  <c:v>0.001158301071095546</c:v>
                </c:pt>
                <c:pt idx="4">
                  <c:v>0.002111782342933432</c:v>
                </c:pt>
                <c:pt idx="5">
                  <c:v>0.00646942697598207</c:v>
                </c:pt>
                <c:pt idx="6">
                  <c:v>0.010638859695420368</c:v>
                </c:pt>
                <c:pt idx="7">
                  <c:v>0.003567612059484726</c:v>
                </c:pt>
                <c:pt idx="8">
                  <c:v>0.0011790120035336466</c:v>
                </c:pt>
                <c:pt idx="9">
                  <c:v>0.0007271677462053514</c:v>
                </c:pt>
                <c:pt idx="10">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0.05407799527141667</c:v>
                </c:pt>
                <c:pt idx="1">
                  <c:v>0.020629668346602147</c:v>
                </c:pt>
                <c:pt idx="2">
                  <c:v>0.08008332120232514</c:v>
                </c:pt>
                <c:pt idx="3">
                  <c:v>0.028380127651671066</c:v>
                </c:pt>
                <c:pt idx="4">
                  <c:v>0.14083598542271125</c:v>
                </c:pt>
                <c:pt idx="5">
                  <c:v>0.2811521153131808</c:v>
                </c:pt>
                <c:pt idx="6">
                  <c:v>0.22040258842250043</c:v>
                </c:pt>
                <c:pt idx="7">
                  <c:v>0.07644417561014788</c:v>
                </c:pt>
                <c:pt idx="8">
                  <c:v>0.08295570341441867</c:v>
                </c:pt>
                <c:pt idx="9">
                  <c:v>0.015038319345025952</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0.0036126010037809816</c:v>
                </c:pt>
                <c:pt idx="3">
                  <c:v>0.0007197671426231757</c:v>
                </c:pt>
                <c:pt idx="4">
                  <c:v>0.0010449500378745325</c:v>
                </c:pt>
                <c:pt idx="5">
                  <c:v>0.0027876066299880723</c:v>
                </c:pt>
                <c:pt idx="6">
                  <c:v>0.0003099803575988866</c:v>
                </c:pt>
                <c:pt idx="7">
                  <c:v>0.006779780720226293</c:v>
                </c:pt>
                <c:pt idx="8">
                  <c:v>0.007259776636292821</c:v>
                </c:pt>
                <c:pt idx="9">
                  <c:v/>
                </c:pt>
                <c:pt idx="10">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0.0014787050287861047</c:v>
                </c:pt>
                <c:pt idx="1">
                  <c:v>0.0005640962497445587</c:v>
                </c:pt>
                <c:pt idx="2">
                  <c:v>0.0021897928943080225</c:v>
                </c:pt>
                <c:pt idx="3">
                  <c:v>0.0007760242824367225</c:v>
                </c:pt>
                <c:pt idx="4">
                  <c:v>0.0038510096173754497</c:v>
                </c:pt>
                <c:pt idx="5">
                  <c:v>0.007687804340394887</c:v>
                </c:pt>
                <c:pt idx="6">
                  <c:v>0.006026673404257793</c:v>
                </c:pt>
                <c:pt idx="7">
                  <c:v>0.0020902843444694235</c:v>
                </c:pt>
                <c:pt idx="8">
                  <c:v>0.002268335118373482</c:v>
                </c:pt>
                <c:pt idx="9">
                  <c:v>0.0004112067825068748</c:v>
                </c:pt>
                <c:pt idx="10">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2.1181560058492834e-07</c:v>
                </c:pt>
                <c:pt idx="1">
                  <c:v>2.4336260492736444e-07</c:v>
                </c:pt>
                <c:pt idx="2">
                  <c:v>0.003026574529464262</c:v>
                </c:pt>
                <c:pt idx="3">
                  <c:v>0.0034725365029936576</c:v>
                </c:pt>
                <c:pt idx="4">
                  <c:v>0.0018439494441048283</c:v>
                </c:pt>
                <c:pt idx="5">
                  <c:v>0.0022671840543629514</c:v>
                </c:pt>
                <c:pt idx="6">
                  <c:v>0.0025051656416924775</c:v>
                </c:pt>
                <c:pt idx="7">
                  <c:v>0.006024157361937826</c:v>
                </c:pt>
                <c:pt idx="8">
                  <c:v>0.0071417099907686256</c:v>
                </c:pt>
                <c:pt idx="9">
                  <c:v/>
                </c:pt>
                <c:pt idx="10">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0.05407799527141667</c:v>
                </c:pt>
                <c:pt idx="1">
                  <c:v>0.020629668346602147</c:v>
                </c:pt>
                <c:pt idx="2">
                  <c:v>0.08008332120232514</c:v>
                </c:pt>
                <c:pt idx="3">
                  <c:v>0.028380127651671066</c:v>
                </c:pt>
                <c:pt idx="4">
                  <c:v>0.14083598542271125</c:v>
                </c:pt>
                <c:pt idx="5">
                  <c:v>0.2811521153131808</c:v>
                </c:pt>
                <c:pt idx="6">
                  <c:v>0.22040258842250043</c:v>
                </c:pt>
                <c:pt idx="7">
                  <c:v>0.07644417561014788</c:v>
                </c:pt>
                <c:pt idx="8">
                  <c:v>0.08295570341441867</c:v>
                </c:pt>
                <c:pt idx="9">
                  <c:v>0.015038319345025952</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0.006024157361937826</c:v>
                </c:pt>
                <c:pt idx="3">
                  <c:v>0.0071417099907686256</c:v>
                </c:pt>
                <c:pt idx="4">
                  <c:v>0.0025051656416924775</c:v>
                </c:pt>
                <c:pt idx="5">
                  <c:v>0.0022671840543629514</c:v>
                </c:pt>
                <c:pt idx="6">
                  <c:v>0.0018439494441048283</c:v>
                </c:pt>
                <c:pt idx="7">
                  <c:v>0.0034725365029936576</c:v>
                </c:pt>
                <c:pt idx="8">
                  <c:v>2.4336260492736444e-07</c:v>
                </c:pt>
                <c:pt idx="9">
                  <c:v>0.003026574529464262</c:v>
                </c:pt>
                <c:pt idx="10">
                  <c:v>2.1181560058492834e-07</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0.0014787050287861047</c:v>
                </c:pt>
                <c:pt idx="1">
                  <c:v>0.0005640962497445587</c:v>
                </c:pt>
                <c:pt idx="2">
                  <c:v>0.0021897928943080225</c:v>
                </c:pt>
                <c:pt idx="3">
                  <c:v>0.0007760242824367225</c:v>
                </c:pt>
                <c:pt idx="4">
                  <c:v>0.0038510096173754497</c:v>
                </c:pt>
                <c:pt idx="5">
                  <c:v>0.007687804340394887</c:v>
                </c:pt>
                <c:pt idx="6">
                  <c:v>0.006026673404257793</c:v>
                </c:pt>
                <c:pt idx="7">
                  <c:v>0.0020902843444694235</c:v>
                </c:pt>
                <c:pt idx="8">
                  <c:v>0.002268335118373482</c:v>
                </c:pt>
                <c:pt idx="9">
                  <c:v>0.0004112067825068748</c:v>
                </c:pt>
                <c:pt idx="10">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1.2405295390551985e-07</c:v>
                </c:pt>
                <c:pt idx="1">
                  <c:v>0.013892483552955994</c:v>
                </c:pt>
                <c:pt idx="2">
                  <c:v>0.040062529304925924</c:v>
                </c:pt>
                <c:pt idx="3">
                  <c:v>0.01794794002006598</c:v>
                </c:pt>
                <c:pt idx="4">
                  <c:v>0.031598520312906206</c:v>
                </c:pt>
                <c:pt idx="5">
                  <c:v>0.0346323593536196</c:v>
                </c:pt>
                <c:pt idx="6">
                  <c:v>0.07325827275035034</c:v>
                </c:pt>
                <c:pt idx="7">
                  <c:v>0.06730220097645388</c:v>
                </c:pt>
                <c:pt idx="8">
                  <c:v>2.0055227548059046e-05</c:v>
                </c:pt>
                <c:pt idx="9">
                  <c:v>3.1137291430285486e-05</c:v>
                </c:pt>
                <c:pt idx="10">
                  <c:v>5.9131908028297804e-06</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0.0019894847687755715</c:v>
                </c:pt>
                <c:pt idx="1">
                  <c:v>0.002255028483403057</c:v>
                </c:pt>
                <c:pt idx="2">
                  <c:v>0.003460401661324455</c:v>
                </c:pt>
                <c:pt idx="3">
                  <c:v>0.008154745536428228</c:v>
                </c:pt>
                <c:pt idx="4">
                  <c:v>0.01660420269013184</c:v>
                </c:pt>
                <c:pt idx="5">
                  <c:v>0.012212953095945937</c:v>
                </c:pt>
                <c:pt idx="6">
                  <c:v>0.006900514686939858</c:v>
                </c:pt>
                <c:pt idx="7">
                  <c:v>0.027956871870939873</c:v>
                </c:pt>
                <c:pt idx="8">
                  <c:v>0.01668129465014956</c:v>
                </c:pt>
                <c:pt idx="9">
                  <c:v>0.004308488999503852</c:v>
                </c:pt>
                <c:pt idx="10">
                  <c:v>0.00039123952674959505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0.034267255754208456</c:v>
                </c:pt>
                <c:pt idx="3">
                  <c:v>0.006827337072079137</c:v>
                </c:pt>
                <c:pt idx="4">
                  <c:v>0.009911853027981745</c:v>
                </c:pt>
                <c:pt idx="5">
                  <c:v>0.026441787850900917</c:v>
                </c:pt>
                <c:pt idx="6">
                  <c:v>1.4726532412161027e-06</c:v>
                </c:pt>
                <c:pt idx="7">
                  <c:v>0.0641718200234897</c:v>
                </c:pt>
                <c:pt idx="8">
                  <c:v>0.06276456862498127</c:v>
                </c:pt>
                <c:pt idx="9">
                  <c:v/>
                </c:pt>
                <c:pt idx="10">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0.0014787050287861047</c:v>
                </c:pt>
                <c:pt idx="1">
                  <c:v>0.0005640962497445587</c:v>
                </c:pt>
                <c:pt idx="2">
                  <c:v>0.0021897928943080225</c:v>
                </c:pt>
                <c:pt idx="3">
                  <c:v>0.0007760242824367225</c:v>
                </c:pt>
                <c:pt idx="4">
                  <c:v>0.0038510096173754497</c:v>
                </c:pt>
                <c:pt idx="5">
                  <c:v>0.007687804340394887</c:v>
                </c:pt>
                <c:pt idx="6">
                  <c:v>0.006026673404257793</c:v>
                </c:pt>
                <c:pt idx="7">
                  <c:v>0.0020902843444694235</c:v>
                </c:pt>
                <c:pt idx="8">
                  <c:v>0.002268335118373482</c:v>
                </c:pt>
                <c:pt idx="9">
                  <c:v>0.0004112067825068748</c:v>
                </c:pt>
                <c:pt idx="10">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0.009624955572558335</c:v>
                </c:pt>
                <c:pt idx="3">
                  <c:v>0.07844769750622496</c:v>
                </c:pt>
                <c:pt idx="4">
                  <c:v>0.08989056765723218</c:v>
                </c:pt>
                <c:pt idx="5">
                  <c:v>0.0011853292649575801</c:v>
                </c:pt>
                <c:pt idx="6">
                  <c:v>0.009911237300409399</c:v>
                </c:pt>
                <c:pt idx="7">
                  <c:v>0.09702676708548813</c:v>
                </c:pt>
                <c:pt idx="8">
                  <c:v>0.003708295819672215</c:v>
                </c:pt>
                <c:pt idx="9">
                  <c:v/>
                </c:pt>
                <c:pt idx="10">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1.9434962778531443e-06</c:v>
                </c:pt>
                <c:pt idx="1">
                  <c:v>2.2329531702993578e-06</c:v>
                </c:pt>
                <c:pt idx="2">
                  <c:v>0.027770080751443327</c:v>
                </c:pt>
                <c:pt idx="3">
                  <c:v>0.0318619674360169</c:v>
                </c:pt>
                <c:pt idx="4">
                  <c:v>0.01691900346938896</c:v>
                </c:pt>
                <c:pt idx="5">
                  <c:v>0.020802357138447355</c:v>
                </c:pt>
                <c:pt idx="6">
                  <c:v>0.017400080824634567</c:v>
                </c:pt>
                <c:pt idx="7">
                  <c:v>0.0519806273945063</c:v>
                </c:pt>
                <c:pt idx="8">
                  <c:v>0.06171832941525862</c:v>
                </c:pt>
                <c:pt idx="9">
                  <c:v/>
                </c:pt>
                <c:pt idx="10">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0.05407799527141667</c:v>
                </c:pt>
                <c:pt idx="1">
                  <c:v>0.020629668346602147</c:v>
                </c:pt>
                <c:pt idx="2">
                  <c:v>0.08008332120232514</c:v>
                </c:pt>
                <c:pt idx="3">
                  <c:v>0.028380127651671066</c:v>
                </c:pt>
                <c:pt idx="4">
                  <c:v>0.14083598542271125</c:v>
                </c:pt>
                <c:pt idx="5">
                  <c:v>0.2811521153131808</c:v>
                </c:pt>
                <c:pt idx="6">
                  <c:v>0.22040258842250043</c:v>
                </c:pt>
                <c:pt idx="7">
                  <c:v>0.07644417561014788</c:v>
                </c:pt>
                <c:pt idx="8">
                  <c:v>0.08295570341441867</c:v>
                </c:pt>
                <c:pt idx="9">
                  <c:v>0.015038319345025952</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0.0519806273945063</c:v>
                </c:pt>
                <c:pt idx="3">
                  <c:v>0.06171832941525862</c:v>
                </c:pt>
                <c:pt idx="4">
                  <c:v>0.017400080824634567</c:v>
                </c:pt>
                <c:pt idx="5">
                  <c:v>0.020802357138447355</c:v>
                </c:pt>
                <c:pt idx="6">
                  <c:v>0.01691900346938896</c:v>
                </c:pt>
                <c:pt idx="7">
                  <c:v>0.0318619674360169</c:v>
                </c:pt>
                <c:pt idx="8">
                  <c:v>2.2329531702993578e-06</c:v>
                </c:pt>
                <c:pt idx="9">
                  <c:v>0.027770080751443327</c:v>
                </c:pt>
                <c:pt idx="10">
                  <c:v>1.9434962778531443e-06</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1.747675748879555e-05</c:v>
                </c:pt>
                <c:pt idx="1">
                  <c:v>0.0016168042268465347</c:v>
                </c:pt>
                <c:pt idx="2">
                  <c:v>0.0009857273792146031</c:v>
                </c:pt>
                <c:pt idx="3">
                  <c:v>0.007454826964875372</c:v>
                </c:pt>
                <c:pt idx="4">
                  <c:v>0.00308344150254371</c:v>
                </c:pt>
                <c:pt idx="5">
                  <c:v>0.002739684608011621</c:v>
                </c:pt>
                <c:pt idx="6">
                  <c:v>0.02322663571670125</c:v>
                </c:pt>
                <c:pt idx="7">
                  <c:v>0.018569634938066275</c:v>
                </c:pt>
                <c:pt idx="8">
                  <c:v>0.038998618831462294</c:v>
                </c:pt>
                <c:pt idx="9">
                  <c:v>0.018510736315701277</c:v>
                </c:pt>
                <c:pt idx="10">
                  <c:v>0.013374985680995731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
                </c:pt>
                <c:pt idx="8">
                  <c:v/>
                </c:pt>
                <c:pt idx="9">
                  <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0.0005216905811994124</c:v>
                </c:pt>
                <c:pt idx="5">
                  <c:v>0.01825891858014151</c:v>
                </c:pt>
                <c:pt idx="6">
                  <c:v/>
                </c:pt>
                <c:pt idx="7">
                  <c:v>0.030103958299176215</c:v>
                </c:pt>
                <c:pt idx="8">
                  <c:v>0.03790488467516881</c:v>
                </c:pt>
                <c:pt idx="9">
                  <c:v>0.0060900902500959754</c:v>
                </c:pt>
                <c:pt idx="10">
                  <c:v>0.0003763038416579167</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0.0014787050287861047</c:v>
                </c:pt>
                <c:pt idx="1">
                  <c:v>0.0005640962497445587</c:v>
                </c:pt>
                <c:pt idx="2">
                  <c:v>0.0021897928943080225</c:v>
                </c:pt>
                <c:pt idx="3">
                  <c:v>0.0007760242824367225</c:v>
                </c:pt>
                <c:pt idx="4">
                  <c:v>0.0038510096173754497</c:v>
                </c:pt>
                <c:pt idx="5">
                  <c:v>0.007687804340394887</c:v>
                </c:pt>
                <c:pt idx="6">
                  <c:v>0.006026673404257793</c:v>
                </c:pt>
                <c:pt idx="7">
                  <c:v>0.0020902843444694235</c:v>
                </c:pt>
                <c:pt idx="8">
                  <c:v>0.002268335118373482</c:v>
                </c:pt>
                <c:pt idx="9">
                  <c:v>0.0004112067825068748</c:v>
                </c:pt>
                <c:pt idx="10">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0.0003797241228287283</c:v>
                </c:pt>
                <c:pt idx="5">
                  <c:v>0.029629555086729643</c:v>
                </c:pt>
                <c:pt idx="6">
                  <c:v>0.004072175014549033</c:v>
                </c:pt>
                <c:pt idx="7">
                  <c:v>0.021327844707948126</c:v>
                </c:pt>
                <c:pt idx="8">
                  <c:v>0.06993358149902323</c:v>
                </c:pt>
                <c:pt idx="9">
                  <c:v>0.009431985087989302</c:v>
                </c:pt>
                <c:pt idx="10">
                  <c:v>4.04085836224166e-06</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
                </c:pt>
                <c:pt idx="8">
                  <c:v/>
                </c:pt>
                <c:pt idx="9">
                  <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4.04085836224166e-06</c:v>
                </c:pt>
                <c:pt idx="1">
                  <c:v>0.009431985087989302</c:v>
                </c:pt>
                <c:pt idx="2">
                  <c:v>0.021327844707948126</c:v>
                </c:pt>
                <c:pt idx="3">
                  <c:v>0.06993358149902323</c:v>
                </c:pt>
                <c:pt idx="4">
                  <c:v>0.004072175014549033</c:v>
                </c:pt>
                <c:pt idx="5">
                  <c:v>0.029629555086729643</c:v>
                </c:pt>
                <c:pt idx="6">
                  <c:v>0.0003797241228287283</c:v>
                </c:pt>
                <c:pt idx="7">
                  <c:v/>
                </c:pt>
                <c:pt idx="8">
                  <c:v/>
                </c:pt>
                <c:pt idx="9">
                  <c:v/>
                </c:pt>
                <c:pt idx="10">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0.09702676708548813</c:v>
                </c:pt>
                <c:pt idx="3">
                  <c:v>0.003708295819672215</c:v>
                </c:pt>
                <c:pt idx="4">
                  <c:v>0.009911237300409399</c:v>
                </c:pt>
                <c:pt idx="5">
                  <c:v>0.0011853292649575801</c:v>
                </c:pt>
                <c:pt idx="6">
                  <c:v>0.08989056765723218</c:v>
                </c:pt>
                <c:pt idx="7">
                  <c:v>0.07844769750622496</c:v>
                </c:pt>
                <c:pt idx="8">
                  <c:v/>
                </c:pt>
                <c:pt idx="9">
                  <c:v>0.009624955572558335</c:v>
                </c:pt>
                <c:pt idx="10">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4-4.49 €</c:v>
                </c:pt>
                <c:pt idx="4">
                  <c:v>4.5-4.99 €</c:v>
                </c:pt>
                <c:pt idx="5">
                  <c:v>3.5-3.99 €</c:v>
                </c:pt>
                <c:pt idx="6">
                  <c:v>3-3.49 €</c:v>
                </c:pt>
                <c:pt idx="7">
                  <c:v>2.5-2.99 €</c:v>
                </c:pt>
                <c:pt idx="8">
                  <c:v>2-2.49 €</c:v>
                </c:pt>
                <c:pt idx="9">
                  <c:v>1.5-1.99 €</c:v>
                </c:pt>
                <c:pt idx="10">
                  <c:v>0-1.49 €</c:v>
                </c:pt>
              </c:strCache>
            </c:strRef>
          </c:cat>
          <c:val>
            <c:numRef>
              <c:f>Sheet1!$B$2:$B$12</c:f>
              <c:numCache>
                <c:formatCode>General</c:formatCode>
                <c:ptCount val="11"/>
                <c:pt idx="0">
                  <c:v>1.747675748879555e-05</c:v>
                </c:pt>
                <c:pt idx="1">
                  <c:v>0.0016168042268465347</c:v>
                </c:pt>
                <c:pt idx="2">
                  <c:v>0.0009857273792146031</c:v>
                </c:pt>
                <c:pt idx="3">
                  <c:v>0.00308344150254371</c:v>
                </c:pt>
                <c:pt idx="4">
                  <c:v>0.007454826964875372</c:v>
                </c:pt>
                <c:pt idx="5">
                  <c:v>0.002739684608011621</c:v>
                </c:pt>
                <c:pt idx="6">
                  <c:v>0.02322663571670125</c:v>
                </c:pt>
                <c:pt idx="7">
                  <c:v>0.018569634938066275</c:v>
                </c:pt>
                <c:pt idx="8">
                  <c:v>0.038998618831462294</c:v>
                </c:pt>
                <c:pt idx="9">
                  <c:v>0.018510736315701277</c:v>
                </c:pt>
                <c:pt idx="10">
                  <c:v>0.013374985680995731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4-4.49 €</c:v>
                </c:pt>
                <c:pt idx="4">
                  <c:v>4.5-4.99 €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0.002306556131165766</c:v>
                </c:pt>
                <c:pt idx="7">
                  <c:v>0.00010804015962936446</c:v>
                </c:pt>
                <c:pt idx="8">
                  <c:v>0.004785952485926713</c:v>
                </c:pt>
                <c:pt idx="9">
                  <c:v/>
                </c:pt>
                <c:pt idx="10">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4-4.49 €</c:v>
                </c:pt>
                <c:pt idx="4">
                  <c:v>4.5-4.99 €</c:v>
                </c:pt>
                <c:pt idx="5">
                  <c:v>3.5-3.99 €</c:v>
                </c:pt>
                <c:pt idx="6">
                  <c:v>3-3.49 €</c:v>
                </c:pt>
                <c:pt idx="7">
                  <c:v>2.5-2.99 €</c:v>
                </c:pt>
                <c:pt idx="8">
                  <c:v>2-2.49 €</c:v>
                </c:pt>
                <c:pt idx="9">
                  <c:v>1.5-1.99 €</c:v>
                </c:pt>
                <c:pt idx="10">
                  <c:v>0-1.49 €</c:v>
                </c:pt>
              </c:strCache>
            </c:strRef>
          </c:cat>
          <c:val>
            <c:numRef>
              <c:f>Sheet1!$B$2:$B$12</c:f>
              <c:numCache>
                <c:formatCode>General</c:formatCode>
                <c:ptCount val="11"/>
                <c:pt idx="0">
                  <c:v>0.0014787050287861047</c:v>
                </c:pt>
                <c:pt idx="1">
                  <c:v>0.0005640962497445587</c:v>
                </c:pt>
                <c:pt idx="2">
                  <c:v>0.0021897928943080225</c:v>
                </c:pt>
                <c:pt idx="3">
                  <c:v>0.0038510096173754497</c:v>
                </c:pt>
                <c:pt idx="4">
                  <c:v>0.0007760242824367225</c:v>
                </c:pt>
                <c:pt idx="5">
                  <c:v>0.007687804340394887</c:v>
                </c:pt>
                <c:pt idx="6">
                  <c:v>0.006026673404257793</c:v>
                </c:pt>
                <c:pt idx="7">
                  <c:v>0.0020902843444694235</c:v>
                </c:pt>
                <c:pt idx="8">
                  <c:v>0.002268335118373482</c:v>
                </c:pt>
                <c:pt idx="9">
                  <c:v>0.0004112067825068748</c:v>
                </c:pt>
                <c:pt idx="10">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4-4.49 €</c:v>
                </c:pt>
                <c:pt idx="4">
                  <c:v>4.5-4.99 €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2.4167441358791468e-05</c:v>
                </c:pt>
                <c:pt idx="7">
                  <c:v>0.0006400875063420107</c:v>
                </c:pt>
                <c:pt idx="8">
                  <c:v>0.006100530494765029</c:v>
                </c:pt>
                <c:pt idx="9">
                  <c:v/>
                </c:pt>
                <c:pt idx="10">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4-4.49 €</c:v>
                </c:pt>
                <c:pt idx="4">
                  <c:v>4.5-4.99 €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
                </c:pt>
                <c:pt idx="8">
                  <c:v/>
                </c:pt>
                <c:pt idx="9">
                  <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4-4.49 €</c:v>
                </c:pt>
                <c:pt idx="4">
                  <c:v>4.5-4.99 €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0.0006400875063420107</c:v>
                </c:pt>
                <c:pt idx="3">
                  <c:v>0.006100530494765029</c:v>
                </c:pt>
                <c:pt idx="4">
                  <c:v>2.4167441358791468e-05</c:v>
                </c:pt>
                <c:pt idx="5">
                  <c:v/>
                </c:pt>
                <c:pt idx="6">
                  <c:v/>
                </c:pt>
                <c:pt idx="7">
                  <c:v/>
                </c:pt>
                <c:pt idx="8">
                  <c:v/>
                </c:pt>
                <c:pt idx="9">
                  <c:v/>
                </c:pt>
                <c:pt idx="10">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1.747675748879555e-05</c:v>
                </c:pt>
                <c:pt idx="1">
                  <c:v>0.0016168042268465347</c:v>
                </c:pt>
                <c:pt idx="2">
                  <c:v>0.0009857273792146031</c:v>
                </c:pt>
                <c:pt idx="3">
                  <c:v>0.007454826964875372</c:v>
                </c:pt>
                <c:pt idx="4">
                  <c:v>0.00308344150254371</c:v>
                </c:pt>
                <c:pt idx="5">
                  <c:v>0.002739684608011621</c:v>
                </c:pt>
                <c:pt idx="6">
                  <c:v>0.02322663571670125</c:v>
                </c:pt>
                <c:pt idx="7">
                  <c:v>0.018569634938066275</c:v>
                </c:pt>
                <c:pt idx="8">
                  <c:v>0.038998618831462294</c:v>
                </c:pt>
                <c:pt idx="9">
                  <c:v>0.018510736315701277</c:v>
                </c:pt>
                <c:pt idx="10">
                  <c:v>0.013374985680995731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0.0005216905811994124</c:v>
                </c:pt>
                <c:pt idx="5">
                  <c:v>0.01825891858014151</c:v>
                </c:pt>
                <c:pt idx="6">
                  <c:v/>
                </c:pt>
                <c:pt idx="7">
                  <c:v>0.030103958299176215</c:v>
                </c:pt>
                <c:pt idx="8">
                  <c:v>0.03790488467516881</c:v>
                </c:pt>
                <c:pt idx="9">
                  <c:v>0.0060900902500959754</c:v>
                </c:pt>
                <c:pt idx="10">
                  <c:v>0.0003763038416579167</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0.0014787050287861047</c:v>
                </c:pt>
                <c:pt idx="1">
                  <c:v>0.0005640962497445587</c:v>
                </c:pt>
                <c:pt idx="2">
                  <c:v>0.0021897928943080225</c:v>
                </c:pt>
                <c:pt idx="3">
                  <c:v>0.0007760242824367225</c:v>
                </c:pt>
                <c:pt idx="4">
                  <c:v>0.0038510096173754497</c:v>
                </c:pt>
                <c:pt idx="5">
                  <c:v>0.007687804340394887</c:v>
                </c:pt>
                <c:pt idx="6">
                  <c:v>0.006026673404257793</c:v>
                </c:pt>
                <c:pt idx="7">
                  <c:v>0.0020902843444694235</c:v>
                </c:pt>
                <c:pt idx="8">
                  <c:v>0.002268335118373482</c:v>
                </c:pt>
                <c:pt idx="9">
                  <c:v>0.0004112067825068748</c:v>
                </c:pt>
                <c:pt idx="10">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1.5171908853375233e-06</c:v>
                </c:pt>
                <c:pt idx="5">
                  <c:v>0.0020882278192255596</c:v>
                </c:pt>
                <c:pt idx="6">
                  <c:v>0.01692267970434872</c:v>
                </c:pt>
                <c:pt idx="7">
                  <c:v>0.03958883722423117</c:v>
                </c:pt>
                <c:pt idx="8">
                  <c:v>0.03447344271987417</c:v>
                </c:pt>
                <c:pt idx="9">
                  <c:v>0.008552573597412657</c:v>
                </c:pt>
                <c:pt idx="10">
                  <c:v>0.0007291619394932138</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0.05407799527141667</c:v>
                </c:pt>
                <c:pt idx="1">
                  <c:v>0.020629668346602147</c:v>
                </c:pt>
                <c:pt idx="2">
                  <c:v>0.08008332120232514</c:v>
                </c:pt>
                <c:pt idx="3">
                  <c:v>0.028380127651671066</c:v>
                </c:pt>
                <c:pt idx="4">
                  <c:v>0.14083598542271125</c:v>
                </c:pt>
                <c:pt idx="5">
                  <c:v>0.2811521153131808</c:v>
                </c:pt>
                <c:pt idx="6">
                  <c:v>0.22040258842250043</c:v>
                </c:pt>
                <c:pt idx="7">
                  <c:v>0.07644417561014788</c:v>
                </c:pt>
                <c:pt idx="8">
                  <c:v>0.08295570341441867</c:v>
                </c:pt>
                <c:pt idx="9">
                  <c:v>0.015038319345025952</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0.0007291619394932138</c:v>
                </c:pt>
                <c:pt idx="1">
                  <c:v>0.008552573597412657</c:v>
                </c:pt>
                <c:pt idx="2">
                  <c:v>0.03958883722423117</c:v>
                </c:pt>
                <c:pt idx="3">
                  <c:v>0.03447344271987417</c:v>
                </c:pt>
                <c:pt idx="4">
                  <c:v>0.01692267970434872</c:v>
                </c:pt>
                <c:pt idx="5">
                  <c:v>0.0020882278192255596</c:v>
                </c:pt>
                <c:pt idx="6">
                  <c:v>1.5171908853375233e-06</c:v>
                </c:pt>
                <c:pt idx="7">
                  <c:v/>
                </c:pt>
                <c:pt idx="8">
                  <c:v/>
                </c:pt>
                <c:pt idx="9">
                  <c:v/>
                </c:pt>
                <c:pt idx="10">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4-4.49 €</c:v>
                </c:pt>
                <c:pt idx="4">
                  <c:v>4.5-4.99 €</c:v>
                </c:pt>
                <c:pt idx="5">
                  <c:v>3.5-3.99 €</c:v>
                </c:pt>
                <c:pt idx="6">
                  <c:v>3-3.49 €</c:v>
                </c:pt>
                <c:pt idx="7">
                  <c:v>2-2.49 €</c:v>
                </c:pt>
                <c:pt idx="8">
                  <c:v>2.5-2.99 €</c:v>
                </c:pt>
                <c:pt idx="9">
                  <c:v>1.5-1.99 €</c:v>
                </c:pt>
                <c:pt idx="10">
                  <c:v>0-1.49 €</c:v>
                </c:pt>
              </c:strCache>
            </c:strRef>
          </c:cat>
          <c:val>
            <c:numRef>
              <c:f>Sheet1!$B$2:$B$12</c:f>
              <c:numCache>
                <c:formatCode>General</c:formatCode>
                <c:ptCount val="11"/>
                <c:pt idx="0">
                  <c:v>1.747675748879555e-05</c:v>
                </c:pt>
                <c:pt idx="1">
                  <c:v>0.0016168042268465347</c:v>
                </c:pt>
                <c:pt idx="2">
                  <c:v>0.0009857273792146031</c:v>
                </c:pt>
                <c:pt idx="3">
                  <c:v>0.00308344150254371</c:v>
                </c:pt>
                <c:pt idx="4">
                  <c:v>0.007454826964875372</c:v>
                </c:pt>
                <c:pt idx="5">
                  <c:v>0.002739684608011621</c:v>
                </c:pt>
                <c:pt idx="6">
                  <c:v>0.02322663571670125</c:v>
                </c:pt>
                <c:pt idx="7">
                  <c:v>0.038998618831462294</c:v>
                </c:pt>
                <c:pt idx="8">
                  <c:v>0.018569634938066275</c:v>
                </c:pt>
                <c:pt idx="9">
                  <c:v>0.018510736315701277</c:v>
                </c:pt>
                <c:pt idx="10">
                  <c:v>0.013374985680995731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4-4.49 €</c:v>
                </c:pt>
                <c:pt idx="4">
                  <c:v>4.5-4.99 €</c:v>
                </c:pt>
                <c:pt idx="5">
                  <c:v>3.5-3.99 €</c:v>
                </c:pt>
                <c:pt idx="6">
                  <c:v>3-3.49 €</c:v>
                </c:pt>
                <c:pt idx="7">
                  <c:v>2-2.49 €</c:v>
                </c:pt>
                <c:pt idx="8">
                  <c:v>2.5-2.99 €</c:v>
                </c:pt>
                <c:pt idx="9">
                  <c:v>1.5-1.99 €</c:v>
                </c:pt>
                <c:pt idx="10">
                  <c:v>0-1.49 €</c:v>
                </c:pt>
              </c:strCache>
            </c:strRef>
          </c:cat>
          <c:val>
            <c:numRef>
              <c:f>Sheet1!$B$2:$B$12</c:f>
              <c:numCache>
                <c:formatCode>General</c:formatCode>
                <c:ptCount val="11"/>
                <c:pt idx="0">
                  <c:v>1.4876835877361912e-07</c:v>
                </c:pt>
                <c:pt idx="1">
                  <c:v/>
                </c:pt>
                <c:pt idx="2">
                  <c:v/>
                </c:pt>
                <c:pt idx="3">
                  <c:v/>
                </c:pt>
                <c:pt idx="4">
                  <c:v/>
                </c:pt>
                <c:pt idx="5">
                  <c:v/>
                </c:pt>
                <c:pt idx="6">
                  <c:v/>
                </c:pt>
                <c:pt idx="7">
                  <c:v/>
                </c:pt>
                <c:pt idx="8">
                  <c:v/>
                </c:pt>
                <c:pt idx="9">
                  <c:v/>
                </c:pt>
                <c:pt idx="10">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4-4.49 €</c:v>
                </c:pt>
                <c:pt idx="4">
                  <c:v>4.5-4.99 €</c:v>
                </c:pt>
                <c:pt idx="5">
                  <c:v>3.5-3.99 €</c:v>
                </c:pt>
                <c:pt idx="6">
                  <c:v>3-3.49 €</c:v>
                </c:pt>
                <c:pt idx="7">
                  <c:v>2-2.49 €</c:v>
                </c:pt>
                <c:pt idx="8">
                  <c:v>2.5-2.99 €</c:v>
                </c:pt>
                <c:pt idx="9">
                  <c:v>1.5-1.99 €</c:v>
                </c:pt>
                <c:pt idx="10">
                  <c:v>0-1.49 €</c:v>
                </c:pt>
              </c:strCache>
            </c:strRef>
          </c:cat>
          <c:val>
            <c:numRef>
              <c:f>Sheet1!$B$2:$B$12</c:f>
              <c:numCache>
                <c:formatCode>General</c:formatCode>
                <c:ptCount val="11"/>
                <c:pt idx="0">
                  <c:v>0.0014787050287861047</c:v>
                </c:pt>
                <c:pt idx="1">
                  <c:v>0.0005640962497445587</c:v>
                </c:pt>
                <c:pt idx="2">
                  <c:v>0.0021897928943080225</c:v>
                </c:pt>
                <c:pt idx="3">
                  <c:v>0.0038510096173754497</c:v>
                </c:pt>
                <c:pt idx="4">
                  <c:v>0.0007760242824367225</c:v>
                </c:pt>
                <c:pt idx="5">
                  <c:v>0.007687804340394887</c:v>
                </c:pt>
                <c:pt idx="6">
                  <c:v>0.006026673404257793</c:v>
                </c:pt>
                <c:pt idx="7">
                  <c:v>0.002268335118373482</c:v>
                </c:pt>
                <c:pt idx="8">
                  <c:v>0.0020902843444694235</c:v>
                </c:pt>
                <c:pt idx="9">
                  <c:v>0.0004112067825068748</c:v>
                </c:pt>
                <c:pt idx="10">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4-4.49 €</c:v>
                </c:pt>
                <c:pt idx="4">
                  <c:v>4.5-4.99 €</c:v>
                </c:pt>
                <c:pt idx="5">
                  <c:v>3.5-3.99 €</c:v>
                </c:pt>
                <c:pt idx="6">
                  <c:v>3-3.49 €</c:v>
                </c:pt>
                <c:pt idx="7">
                  <c:v>2-2.49 €</c:v>
                </c:pt>
                <c:pt idx="8">
                  <c:v>2.5-2.99 €</c:v>
                </c:pt>
                <c:pt idx="9">
                  <c:v>1.5-1.99 €</c:v>
                </c:pt>
                <c:pt idx="10">
                  <c:v>0-1.49 €</c:v>
                </c:pt>
              </c:strCache>
            </c:strRef>
          </c:cat>
          <c:val>
            <c:numRef>
              <c:f>Sheet1!$B$2:$B$12</c:f>
              <c:numCache>
                <c:formatCode>General</c:formatCode>
                <c:ptCount val="11"/>
                <c:pt idx="0">
                  <c:v>8.765991781950135e-07</c:v>
                </c:pt>
                <c:pt idx="1">
                  <c:v/>
                </c:pt>
                <c:pt idx="2">
                  <c:v/>
                </c:pt>
                <c:pt idx="3">
                  <c:v/>
                </c:pt>
                <c:pt idx="4">
                  <c:v/>
                </c:pt>
                <c:pt idx="5">
                  <c:v/>
                </c:pt>
                <c:pt idx="6">
                  <c:v/>
                </c:pt>
                <c:pt idx="7">
                  <c:v/>
                </c:pt>
                <c:pt idx="8">
                  <c:v/>
                </c:pt>
                <c:pt idx="9">
                  <c:v/>
                </c:pt>
                <c:pt idx="10">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4-4.49 €</c:v>
                </c:pt>
                <c:pt idx="4">
                  <c:v>4.5-4.99 €</c:v>
                </c:pt>
                <c:pt idx="5">
                  <c:v>3.5-3.99 €</c:v>
                </c:pt>
                <c:pt idx="6">
                  <c:v>3-3.49 €</c:v>
                </c:pt>
                <c:pt idx="7">
                  <c:v>2-2.49 €</c:v>
                </c:pt>
                <c:pt idx="8">
                  <c:v>2.5-2.99 €</c:v>
                </c:pt>
                <c:pt idx="9">
                  <c:v>1.5-1.99 €</c:v>
                </c:pt>
                <c:pt idx="10">
                  <c:v>0-1.49 €</c:v>
                </c:pt>
              </c:strCache>
            </c:strRef>
          </c:cat>
          <c:val>
            <c:numRef>
              <c:f>Sheet1!$B$2:$B$12</c:f>
              <c:numCache>
                <c:formatCode>General</c:formatCode>
                <c:ptCount val="11"/>
                <c:pt idx="0">
                  <c:v>0.05407799527141667</c:v>
                </c:pt>
                <c:pt idx="1">
                  <c:v>0.020629668346602147</c:v>
                </c:pt>
                <c:pt idx="2">
                  <c:v>0.08008332120232514</c:v>
                </c:pt>
                <c:pt idx="3">
                  <c:v>0.14083598542271125</c:v>
                </c:pt>
                <c:pt idx="4">
                  <c:v>0.028380127651671066</c:v>
                </c:pt>
                <c:pt idx="5">
                  <c:v>0.2811521153131808</c:v>
                </c:pt>
                <c:pt idx="6">
                  <c:v>0.22040258842250043</c:v>
                </c:pt>
                <c:pt idx="7">
                  <c:v>0.08295570341441867</c:v>
                </c:pt>
                <c:pt idx="8">
                  <c:v>0.07644417561014788</c:v>
                </c:pt>
                <c:pt idx="9">
                  <c:v>0.015038319345025952</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4-4.49 €</c:v>
                </c:pt>
                <c:pt idx="4">
                  <c:v>4.5-4.99 €</c:v>
                </c:pt>
                <c:pt idx="5">
                  <c:v>3.5-3.99 €</c:v>
                </c:pt>
                <c:pt idx="6">
                  <c:v>3-3.49 €</c:v>
                </c:pt>
                <c:pt idx="7">
                  <c:v>2-2.49 €</c:v>
                </c:pt>
                <c:pt idx="8">
                  <c:v>2.5-2.99 €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
                </c:pt>
                <c:pt idx="8">
                  <c:v/>
                </c:pt>
                <c:pt idx="9">
                  <c:v/>
                </c:pt>
                <c:pt idx="10">
                  <c:v>8.765991781950135e-07</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4-4.49 €</c:v>
                </c:pt>
                <c:pt idx="4">
                  <c:v>4.5-4.99 €</c:v>
                </c:pt>
                <c:pt idx="5">
                  <c:v>3.5-3.99 €</c:v>
                </c:pt>
                <c:pt idx="6">
                  <c:v>3-3.49 €</c:v>
                </c:pt>
                <c:pt idx="7">
                  <c:v>2.5-2.99 €</c:v>
                </c:pt>
                <c:pt idx="8">
                  <c:v>2-2.49 €</c:v>
                </c:pt>
                <c:pt idx="9">
                  <c:v>1.5-1.99 €</c:v>
                </c:pt>
                <c:pt idx="10">
                  <c:v>0-1.49 €</c:v>
                </c:pt>
              </c:strCache>
            </c:strRef>
          </c:cat>
          <c:val>
            <c:numRef>
              <c:f>Sheet1!$B$2:$B$12</c:f>
              <c:numCache>
                <c:formatCode>General</c:formatCode>
                <c:ptCount val="11"/>
                <c:pt idx="0">
                  <c:v>1.747675748879555e-05</c:v>
                </c:pt>
                <c:pt idx="1">
                  <c:v>0.0016168042268465347</c:v>
                </c:pt>
                <c:pt idx="2">
                  <c:v>0.0009857273792146031</c:v>
                </c:pt>
                <c:pt idx="3">
                  <c:v>0.00308344150254371</c:v>
                </c:pt>
                <c:pt idx="4">
                  <c:v>0.007454826964875372</c:v>
                </c:pt>
                <c:pt idx="5">
                  <c:v>0.002739684608011621</c:v>
                </c:pt>
                <c:pt idx="6">
                  <c:v>0.02322663571670125</c:v>
                </c:pt>
                <c:pt idx="7">
                  <c:v>0.018569634938066275</c:v>
                </c:pt>
                <c:pt idx="8">
                  <c:v>0.038998618831462294</c:v>
                </c:pt>
                <c:pt idx="9">
                  <c:v>0.018510736315701277</c:v>
                </c:pt>
                <c:pt idx="10">
                  <c:v>0.013374985680995731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4-4.49 €</c:v>
                </c:pt>
                <c:pt idx="4">
                  <c:v>4.5-4.99 €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0.002306556131165766</c:v>
                </c:pt>
                <c:pt idx="7">
                  <c:v>0.00010804015962936446</c:v>
                </c:pt>
                <c:pt idx="8">
                  <c:v>0.004785952485926713</c:v>
                </c:pt>
                <c:pt idx="9">
                  <c:v/>
                </c:pt>
                <c:pt idx="10">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4-4.49 €</c:v>
                </c:pt>
                <c:pt idx="4">
                  <c:v>4.5-4.99 €</c:v>
                </c:pt>
                <c:pt idx="5">
                  <c:v>3.5-3.99 €</c:v>
                </c:pt>
                <c:pt idx="6">
                  <c:v>3-3.49 €</c:v>
                </c:pt>
                <c:pt idx="7">
                  <c:v>2.5-2.99 €</c:v>
                </c:pt>
                <c:pt idx="8">
                  <c:v>2-2.49 €</c:v>
                </c:pt>
                <c:pt idx="9">
                  <c:v>1.5-1.99 €</c:v>
                </c:pt>
                <c:pt idx="10">
                  <c:v>0-1.49 €</c:v>
                </c:pt>
              </c:strCache>
            </c:strRef>
          </c:cat>
          <c:val>
            <c:numRef>
              <c:f>Sheet1!$B$2:$B$12</c:f>
              <c:numCache>
                <c:formatCode>General</c:formatCode>
                <c:ptCount val="11"/>
                <c:pt idx="0">
                  <c:v>0.0014787050287861047</c:v>
                </c:pt>
                <c:pt idx="1">
                  <c:v>0.0005640962497445587</c:v>
                </c:pt>
                <c:pt idx="2">
                  <c:v>0.0021897928943080225</c:v>
                </c:pt>
                <c:pt idx="3">
                  <c:v>0.0038510096173754497</c:v>
                </c:pt>
                <c:pt idx="4">
                  <c:v>0.0007760242824367225</c:v>
                </c:pt>
                <c:pt idx="5">
                  <c:v>0.007687804340394887</c:v>
                </c:pt>
                <c:pt idx="6">
                  <c:v>0.006026673404257793</c:v>
                </c:pt>
                <c:pt idx="7">
                  <c:v>0.0020902843444694235</c:v>
                </c:pt>
                <c:pt idx="8">
                  <c:v>0.002268335118373482</c:v>
                </c:pt>
                <c:pt idx="9">
                  <c:v>0.0004112067825068748</c:v>
                </c:pt>
                <c:pt idx="10">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2FB53-A71A-4C0E-9583-1C878767219E}" type="datetimeFigureOut">
              <a:rPr lang="en-AE" smtClean="0"/>
              <a:t>14/09/2025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CEFF-CD3C-4786-A618-EEEB1573EC82}" type="slidenum">
              <a:rPr lang="en-AE" smtClean="0"/>
              <a:t>‹#›</a:t>
            </a:fld>
            <a:endParaRPr lang="en-AE"/>
          </a:p>
        </p:txBody>
      </p:sp>
    </p:spTree>
    <p:extLst>
      <p:ext uri="{BB962C8B-B14F-4D97-AF65-F5344CB8AC3E}">
        <p14:creationId xmlns:p14="http://schemas.microsoft.com/office/powerpoint/2010/main" val="366100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79188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153E8F8-C725-490B-A2BB-18588F7B4ACF}"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468375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B164E6A2-227B-438D-8602-2BE83213BCB8}"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9009630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E6583AB-8E60-4A4E-ADAC-A952AD7E92D3}"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9746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F0C12ED-7BE9-4C80-94EE-FFFC04096FE6}"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74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4CAD5E5-A41D-49C7-A105-BB809A85D722}"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731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3CC7FAB7-0A3F-426C-810A-90CBD5D51450}"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7633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C05B939-E4D8-4036-AFC5-12B85E4BA477}"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15793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A091353-1AD6-4727-A2AB-36EE75081A64}"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696864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2BA3E0-7D23-4C20-89C0-E27F55EEA54B}" type="datetime1">
              <a:rPr lang="en-US" smtClean="0"/>
              <a:t>9/14/2025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96261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C88635C9-C986-4FCC-A78C-2B876475CCA0}" type="datetime1">
              <a:rPr lang="en-US" smtClean="0"/>
              <a:t>9/14/2025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2000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528286-1755-4E94-BF8E-E813592D6D60}" type="datetime1">
              <a:rPr lang="en-US" smtClean="0"/>
              <a:t>9/14/2025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65160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E931C11D-6280-4641-9503-8E75F01BCCC5}" type="datetime1">
              <a:rPr lang="en-US" smtClean="0"/>
              <a:t>9/14/2025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62623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79CD4036-DD11-40EA-BEEE-E02523992CB3}" type="datetime1">
              <a:rPr lang="en-US" smtClean="0"/>
              <a:t>9/14/2025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5751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82D4C315-07EB-4321-8252-A24E9FC3DEA6}" type="datetime1">
              <a:rPr lang="en-US" smtClean="0"/>
              <a:t>9/14/2025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830844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503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A7EB78-2068-4D4B-88B1-EBD0FDF88D43}" type="datetime1">
              <a:rPr lang="en-US" smtClean="0"/>
              <a:t>9/14/2025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43116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C91DEF0D-2B75-4A09-A9B1-FECD88798F29}" type="datetime1">
              <a:rPr lang="en-US" smtClean="0"/>
              <a:t>9/14/2025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36546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24EE71A3-D7B7-4DE1-AE6D-53A52E9E346A}"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12990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8D7BDDC-C794-46B8-9A4F-2DD329D637F6}"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739234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6BE27BD-74BC-4659-9C5F-AEDA0FFC10A2}"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522456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4173D8A8-8AB0-4609-A9BC-EA4284AFF02B}" type="datetime1">
              <a:rPr lang="en-US" smtClean="0"/>
              <a:pPr/>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815031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F039F0E9-E231-4FD7-B664-30235751A54D}" type="datetime1">
              <a:rPr lang="en-US" smtClean="0"/>
              <a:t>9/14/2025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169220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44BBA10-8818-48FF-90BC-F125AC190F69}"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563889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8ECCD11A-1697-44D1-8692-AEA971CE15AD}" type="datetime1">
              <a:rPr lang="en-US" smtClean="0"/>
              <a:t>9/14/2025</a:t>
            </a:fld>
            <a:endParaRPr lang="en-US" dirty="0"/>
          </a:p>
        </p:txBody>
      </p:sp>
    </p:spTree>
    <p:extLst>
      <p:ext uri="{BB962C8B-B14F-4D97-AF65-F5344CB8AC3E}">
        <p14:creationId xmlns:p14="http://schemas.microsoft.com/office/powerpoint/2010/main" val="2656213192"/>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4014" r:id="rId23"/>
    <p:sldLayoutId id="21474840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xml"/><Relationship Id="rId7" Type="http://schemas.openxmlformats.org/officeDocument/2006/relationships/chart" Target="../charts/chart2.xml"/><Relationship Id="rId8" Type="http://schemas.openxmlformats.org/officeDocument/2006/relationships/chart" Target="../charts/chart3.xml"/><Relationship Id="rId9" Type="http://schemas.openxmlformats.org/officeDocument/2006/relationships/chart" Target="../charts/chart4.xml"/><Relationship Id="rId10" Type="http://schemas.openxmlformats.org/officeDocument/2006/relationships/chart" Target="../charts/chart5.xml"/><Relationship Id="rId11" Type="http://schemas.openxmlformats.org/officeDocument/2006/relationships/chart" Target="../charts/chart6.xml"/><Relationship Id="rId12" Type="http://schemas.openxmlformats.org/officeDocument/2006/relationships/chart" Target="../charts/chart7.xml"/><Relationship Id="rId13" Type="http://schemas.openxmlformats.org/officeDocument/2006/relationships/chart" Target="../charts/chart8.xml"/><Relationship Id="rId14" Type="http://schemas.openxmlformats.org/officeDocument/2006/relationships/chart" Target="../charts/chart9.xml"/><Relationship Id="rId15" Type="http://schemas.openxmlformats.org/officeDocument/2006/relationships/chart" Target="../charts/chart10.xml"/><Relationship Id="rId16" Type="http://schemas.openxmlformats.org/officeDocument/2006/relationships/chart" Target="../charts/chart11.xml"/><Relationship Id="rId17" Type="http://schemas.openxmlformats.org/officeDocument/2006/relationships/chart" Target="../charts/chart12.xml"/></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notesSlide" Target="../notesSlides/notesSlide1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9.xml"/><Relationship Id="rId7" Type="http://schemas.openxmlformats.org/officeDocument/2006/relationships/chart" Target="../charts/chart110.xml"/><Relationship Id="rId8" Type="http://schemas.openxmlformats.org/officeDocument/2006/relationships/chart" Target="../charts/chart111.xml"/><Relationship Id="rId9" Type="http://schemas.openxmlformats.org/officeDocument/2006/relationships/chart" Target="../charts/chart112.xml"/><Relationship Id="rId10" Type="http://schemas.openxmlformats.org/officeDocument/2006/relationships/chart" Target="../charts/chart113.xml"/><Relationship Id="rId11" Type="http://schemas.openxmlformats.org/officeDocument/2006/relationships/chart" Target="../charts/chart114.xml"/><Relationship Id="rId12" Type="http://schemas.openxmlformats.org/officeDocument/2006/relationships/chart" Target="../charts/chart115.xml"/><Relationship Id="rId13" Type="http://schemas.openxmlformats.org/officeDocument/2006/relationships/chart" Target="../charts/chart116.xml"/><Relationship Id="rId14" Type="http://schemas.openxmlformats.org/officeDocument/2006/relationships/chart" Target="../charts/chart117.xml"/><Relationship Id="rId15" Type="http://schemas.openxmlformats.org/officeDocument/2006/relationships/chart" Target="../charts/chart118.xml"/><Relationship Id="rId16" Type="http://schemas.openxmlformats.org/officeDocument/2006/relationships/chart" Target="../charts/chart119.xml"/><Relationship Id="rId17" Type="http://schemas.openxmlformats.org/officeDocument/2006/relationships/chart" Target="../charts/chart120.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notesSlide" Target="../notesSlides/notesSlide1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1.xml"/><Relationship Id="rId7" Type="http://schemas.openxmlformats.org/officeDocument/2006/relationships/chart" Target="../charts/chart122.xml"/><Relationship Id="rId8" Type="http://schemas.openxmlformats.org/officeDocument/2006/relationships/chart" Target="../charts/chart123.xml"/><Relationship Id="rId9" Type="http://schemas.openxmlformats.org/officeDocument/2006/relationships/chart" Target="../charts/chart124.xml"/><Relationship Id="rId10" Type="http://schemas.openxmlformats.org/officeDocument/2006/relationships/chart" Target="../charts/chart125.xml"/><Relationship Id="rId11" Type="http://schemas.openxmlformats.org/officeDocument/2006/relationships/chart" Target="../charts/chart126.xml"/><Relationship Id="rId12" Type="http://schemas.openxmlformats.org/officeDocument/2006/relationships/chart" Target="../charts/chart127.xml"/><Relationship Id="rId13" Type="http://schemas.openxmlformats.org/officeDocument/2006/relationships/chart" Target="../charts/chart128.xml"/><Relationship Id="rId14" Type="http://schemas.openxmlformats.org/officeDocument/2006/relationships/chart" Target="../charts/chart129.xml"/><Relationship Id="rId15" Type="http://schemas.openxmlformats.org/officeDocument/2006/relationships/chart" Target="../charts/chart130.xml"/><Relationship Id="rId16" Type="http://schemas.openxmlformats.org/officeDocument/2006/relationships/chart" Target="../charts/chart131.xml"/><Relationship Id="rId17" Type="http://schemas.openxmlformats.org/officeDocument/2006/relationships/chart" Target="../charts/chart132.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notesSlide" Target="../notesSlides/notesSlide1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3.xml"/><Relationship Id="rId7" Type="http://schemas.openxmlformats.org/officeDocument/2006/relationships/chart" Target="../charts/chart134.xml"/><Relationship Id="rId8" Type="http://schemas.openxmlformats.org/officeDocument/2006/relationships/chart" Target="../charts/chart135.xml"/><Relationship Id="rId9" Type="http://schemas.openxmlformats.org/officeDocument/2006/relationships/chart" Target="../charts/chart136.xml"/><Relationship Id="rId10" Type="http://schemas.openxmlformats.org/officeDocument/2006/relationships/chart" Target="../charts/chart137.xml"/><Relationship Id="rId11" Type="http://schemas.openxmlformats.org/officeDocument/2006/relationships/chart" Target="../charts/chart138.xml"/><Relationship Id="rId12" Type="http://schemas.openxmlformats.org/officeDocument/2006/relationships/chart" Target="../charts/chart139.xml"/><Relationship Id="rId13" Type="http://schemas.openxmlformats.org/officeDocument/2006/relationships/chart" Target="../charts/chart140.xml"/><Relationship Id="rId14" Type="http://schemas.openxmlformats.org/officeDocument/2006/relationships/chart" Target="../charts/chart141.xml"/><Relationship Id="rId15" Type="http://schemas.openxmlformats.org/officeDocument/2006/relationships/chart" Target="../charts/chart142.xml"/><Relationship Id="rId16" Type="http://schemas.openxmlformats.org/officeDocument/2006/relationships/chart" Target="../charts/chart143.xml"/><Relationship Id="rId17" Type="http://schemas.openxmlformats.org/officeDocument/2006/relationships/chart" Target="../charts/chart144.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notesSlide" Target="../notesSlides/notesSlide1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45.xml"/><Relationship Id="rId7" Type="http://schemas.openxmlformats.org/officeDocument/2006/relationships/chart" Target="../charts/chart146.xml"/><Relationship Id="rId8" Type="http://schemas.openxmlformats.org/officeDocument/2006/relationships/chart" Target="../charts/chart147.xml"/><Relationship Id="rId9" Type="http://schemas.openxmlformats.org/officeDocument/2006/relationships/chart" Target="../charts/chart148.xml"/><Relationship Id="rId10" Type="http://schemas.openxmlformats.org/officeDocument/2006/relationships/chart" Target="../charts/chart149.xml"/><Relationship Id="rId11" Type="http://schemas.openxmlformats.org/officeDocument/2006/relationships/chart" Target="../charts/chart150.xml"/><Relationship Id="rId12" Type="http://schemas.openxmlformats.org/officeDocument/2006/relationships/chart" Target="../charts/chart151.xml"/><Relationship Id="rId13" Type="http://schemas.openxmlformats.org/officeDocument/2006/relationships/chart" Target="../charts/chart152.xml"/><Relationship Id="rId14" Type="http://schemas.openxmlformats.org/officeDocument/2006/relationships/chart" Target="../charts/chart153.xml"/><Relationship Id="rId15" Type="http://schemas.openxmlformats.org/officeDocument/2006/relationships/chart" Target="../charts/chart154.xml"/><Relationship Id="rId16" Type="http://schemas.openxmlformats.org/officeDocument/2006/relationships/chart" Target="../charts/chart155.xml"/><Relationship Id="rId17" Type="http://schemas.openxmlformats.org/officeDocument/2006/relationships/chart" Target="../charts/chart156.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notesSlide" Target="../notesSlides/notesSlide1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57.xml"/><Relationship Id="rId7" Type="http://schemas.openxmlformats.org/officeDocument/2006/relationships/chart" Target="../charts/chart158.xml"/><Relationship Id="rId8" Type="http://schemas.openxmlformats.org/officeDocument/2006/relationships/chart" Target="../charts/chart159.xml"/><Relationship Id="rId9" Type="http://schemas.openxmlformats.org/officeDocument/2006/relationships/chart" Target="../charts/chart160.xml"/><Relationship Id="rId10" Type="http://schemas.openxmlformats.org/officeDocument/2006/relationships/chart" Target="../charts/chart161.xml"/><Relationship Id="rId11" Type="http://schemas.openxmlformats.org/officeDocument/2006/relationships/chart" Target="../charts/chart162.xml"/><Relationship Id="rId12" Type="http://schemas.openxmlformats.org/officeDocument/2006/relationships/chart" Target="../charts/chart163.xml"/><Relationship Id="rId13" Type="http://schemas.openxmlformats.org/officeDocument/2006/relationships/chart" Target="../charts/chart164.xml"/><Relationship Id="rId14" Type="http://schemas.openxmlformats.org/officeDocument/2006/relationships/chart" Target="../charts/chart165.xml"/><Relationship Id="rId15" Type="http://schemas.openxmlformats.org/officeDocument/2006/relationships/chart" Target="../charts/chart166.xml"/><Relationship Id="rId16" Type="http://schemas.openxmlformats.org/officeDocument/2006/relationships/chart" Target="../charts/chart167.xml"/><Relationship Id="rId17" Type="http://schemas.openxmlformats.org/officeDocument/2006/relationships/chart" Target="../charts/chart168.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notesSlide" Target="../notesSlides/notesSlide1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69.xml"/><Relationship Id="rId7" Type="http://schemas.openxmlformats.org/officeDocument/2006/relationships/chart" Target="../charts/chart170.xml"/><Relationship Id="rId8" Type="http://schemas.openxmlformats.org/officeDocument/2006/relationships/chart" Target="../charts/chart171.xml"/><Relationship Id="rId9" Type="http://schemas.openxmlformats.org/officeDocument/2006/relationships/chart" Target="../charts/chart172.xml"/><Relationship Id="rId10" Type="http://schemas.openxmlformats.org/officeDocument/2006/relationships/chart" Target="../charts/chart173.xml"/><Relationship Id="rId11" Type="http://schemas.openxmlformats.org/officeDocument/2006/relationships/chart" Target="../charts/chart174.xml"/><Relationship Id="rId12" Type="http://schemas.openxmlformats.org/officeDocument/2006/relationships/chart" Target="../charts/chart175.xml"/><Relationship Id="rId13" Type="http://schemas.openxmlformats.org/officeDocument/2006/relationships/chart" Target="../charts/chart176.xml"/><Relationship Id="rId14" Type="http://schemas.openxmlformats.org/officeDocument/2006/relationships/chart" Target="../charts/chart177.xml"/><Relationship Id="rId15" Type="http://schemas.openxmlformats.org/officeDocument/2006/relationships/chart" Target="../charts/chart178.xml"/><Relationship Id="rId16" Type="http://schemas.openxmlformats.org/officeDocument/2006/relationships/chart" Target="../charts/chart179.xml"/><Relationship Id="rId17" Type="http://schemas.openxmlformats.org/officeDocument/2006/relationships/chart" Target="../charts/chart180.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notesSlide" Target="../notesSlides/notesSlide1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81.xml"/><Relationship Id="rId7" Type="http://schemas.openxmlformats.org/officeDocument/2006/relationships/chart" Target="../charts/chart182.xml"/><Relationship Id="rId8" Type="http://schemas.openxmlformats.org/officeDocument/2006/relationships/chart" Target="../charts/chart183.xml"/><Relationship Id="rId9" Type="http://schemas.openxmlformats.org/officeDocument/2006/relationships/chart" Target="../charts/chart184.xml"/><Relationship Id="rId10" Type="http://schemas.openxmlformats.org/officeDocument/2006/relationships/chart" Target="../charts/chart185.xml"/><Relationship Id="rId11" Type="http://schemas.openxmlformats.org/officeDocument/2006/relationships/chart" Target="../charts/chart186.xml"/><Relationship Id="rId12" Type="http://schemas.openxmlformats.org/officeDocument/2006/relationships/chart" Target="../charts/chart187.xml"/><Relationship Id="rId13" Type="http://schemas.openxmlformats.org/officeDocument/2006/relationships/chart" Target="../charts/chart188.xml"/><Relationship Id="rId14" Type="http://schemas.openxmlformats.org/officeDocument/2006/relationships/chart" Target="../charts/chart189.xml"/><Relationship Id="rId15" Type="http://schemas.openxmlformats.org/officeDocument/2006/relationships/chart" Target="../charts/chart190.xml"/><Relationship Id="rId16" Type="http://schemas.openxmlformats.org/officeDocument/2006/relationships/chart" Target="../charts/chart191.xml"/><Relationship Id="rId17" Type="http://schemas.openxmlformats.org/officeDocument/2006/relationships/chart" Target="../charts/chart192.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notesSlide" Target="../notesSlides/notesSlide1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93.xml"/><Relationship Id="rId7" Type="http://schemas.openxmlformats.org/officeDocument/2006/relationships/chart" Target="../charts/chart194.xml"/><Relationship Id="rId8" Type="http://schemas.openxmlformats.org/officeDocument/2006/relationships/chart" Target="../charts/chart195.xml"/><Relationship Id="rId9" Type="http://schemas.openxmlformats.org/officeDocument/2006/relationships/chart" Target="../charts/chart196.xml"/><Relationship Id="rId10" Type="http://schemas.openxmlformats.org/officeDocument/2006/relationships/chart" Target="../charts/chart197.xml"/><Relationship Id="rId11" Type="http://schemas.openxmlformats.org/officeDocument/2006/relationships/chart" Target="../charts/chart198.xml"/><Relationship Id="rId12" Type="http://schemas.openxmlformats.org/officeDocument/2006/relationships/chart" Target="../charts/chart199.xml"/><Relationship Id="rId13" Type="http://schemas.openxmlformats.org/officeDocument/2006/relationships/chart" Target="../charts/chart200.xml"/><Relationship Id="rId14" Type="http://schemas.openxmlformats.org/officeDocument/2006/relationships/chart" Target="../charts/chart201.xml"/><Relationship Id="rId15" Type="http://schemas.openxmlformats.org/officeDocument/2006/relationships/chart" Target="../charts/chart202.xml"/><Relationship Id="rId16" Type="http://schemas.openxmlformats.org/officeDocument/2006/relationships/chart" Target="../charts/chart203.xml"/><Relationship Id="rId17" Type="http://schemas.openxmlformats.org/officeDocument/2006/relationships/chart" Target="../charts/chart204.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notesSlide" Target="../notesSlides/notesSlide1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05.xml"/><Relationship Id="rId7" Type="http://schemas.openxmlformats.org/officeDocument/2006/relationships/chart" Target="../charts/chart206.xml"/><Relationship Id="rId8" Type="http://schemas.openxmlformats.org/officeDocument/2006/relationships/chart" Target="../charts/chart207.xml"/><Relationship Id="rId9" Type="http://schemas.openxmlformats.org/officeDocument/2006/relationships/chart" Target="../charts/chart208.xml"/><Relationship Id="rId10" Type="http://schemas.openxmlformats.org/officeDocument/2006/relationships/chart" Target="../charts/chart209.xml"/><Relationship Id="rId11" Type="http://schemas.openxmlformats.org/officeDocument/2006/relationships/chart" Target="../charts/chart210.xml"/><Relationship Id="rId12" Type="http://schemas.openxmlformats.org/officeDocument/2006/relationships/chart" Target="../charts/chart211.xml"/><Relationship Id="rId13" Type="http://schemas.openxmlformats.org/officeDocument/2006/relationships/chart" Target="../charts/chart212.xml"/><Relationship Id="rId14" Type="http://schemas.openxmlformats.org/officeDocument/2006/relationships/chart" Target="../charts/chart213.xml"/><Relationship Id="rId15" Type="http://schemas.openxmlformats.org/officeDocument/2006/relationships/chart" Target="../charts/chart214.xml"/><Relationship Id="rId16" Type="http://schemas.openxmlformats.org/officeDocument/2006/relationships/chart" Target="../charts/chart215.xml"/><Relationship Id="rId17" Type="http://schemas.openxmlformats.org/officeDocument/2006/relationships/chart" Target="../charts/chart216.xml"/></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notesSlide" Target="../notesSlides/notesSlide1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17.xml"/><Relationship Id="rId7" Type="http://schemas.openxmlformats.org/officeDocument/2006/relationships/chart" Target="../charts/chart218.xml"/><Relationship Id="rId8" Type="http://schemas.openxmlformats.org/officeDocument/2006/relationships/chart" Target="../charts/chart219.xml"/><Relationship Id="rId9" Type="http://schemas.openxmlformats.org/officeDocument/2006/relationships/chart" Target="../charts/chart220.xml"/><Relationship Id="rId10" Type="http://schemas.openxmlformats.org/officeDocument/2006/relationships/chart" Target="../charts/chart221.xml"/><Relationship Id="rId11" Type="http://schemas.openxmlformats.org/officeDocument/2006/relationships/chart" Target="../charts/chart222.xml"/><Relationship Id="rId12" Type="http://schemas.openxmlformats.org/officeDocument/2006/relationships/chart" Target="../charts/chart223.xml"/><Relationship Id="rId13" Type="http://schemas.openxmlformats.org/officeDocument/2006/relationships/chart" Target="../charts/chart224.xml"/><Relationship Id="rId14" Type="http://schemas.openxmlformats.org/officeDocument/2006/relationships/chart" Target="../charts/chart225.xml"/><Relationship Id="rId15" Type="http://schemas.openxmlformats.org/officeDocument/2006/relationships/chart" Target="../charts/chart226.xml"/><Relationship Id="rId16" Type="http://schemas.openxmlformats.org/officeDocument/2006/relationships/chart" Target="../charts/chart227.xml"/><Relationship Id="rId17" Type="http://schemas.openxmlformats.org/officeDocument/2006/relationships/chart" Target="../charts/chart228.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notesSlide" Target="../notesSlides/notesSlide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xml"/><Relationship Id="rId7" Type="http://schemas.openxmlformats.org/officeDocument/2006/relationships/chart" Target="../charts/chart14.xml"/><Relationship Id="rId8" Type="http://schemas.openxmlformats.org/officeDocument/2006/relationships/chart" Target="../charts/chart15.xml"/><Relationship Id="rId9" Type="http://schemas.openxmlformats.org/officeDocument/2006/relationships/chart" Target="../charts/chart16.xml"/><Relationship Id="rId10" Type="http://schemas.openxmlformats.org/officeDocument/2006/relationships/chart" Target="../charts/chart17.xml"/><Relationship Id="rId11" Type="http://schemas.openxmlformats.org/officeDocument/2006/relationships/chart" Target="../charts/chart18.xml"/><Relationship Id="rId12" Type="http://schemas.openxmlformats.org/officeDocument/2006/relationships/chart" Target="../charts/chart19.xml"/><Relationship Id="rId13" Type="http://schemas.openxmlformats.org/officeDocument/2006/relationships/chart" Target="../charts/chart20.xml"/><Relationship Id="rId14" Type="http://schemas.openxmlformats.org/officeDocument/2006/relationships/chart" Target="../charts/chart21.xml"/><Relationship Id="rId15" Type="http://schemas.openxmlformats.org/officeDocument/2006/relationships/chart" Target="../charts/chart22.xml"/><Relationship Id="rId16" Type="http://schemas.openxmlformats.org/officeDocument/2006/relationships/chart" Target="../charts/chart23.xml"/><Relationship Id="rId17" Type="http://schemas.openxmlformats.org/officeDocument/2006/relationships/chart" Target="../charts/chart24.xml"/></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notesSlide" Target="../notesSlides/notesSlide2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29.xml"/><Relationship Id="rId7" Type="http://schemas.openxmlformats.org/officeDocument/2006/relationships/chart" Target="../charts/chart230.xml"/><Relationship Id="rId8" Type="http://schemas.openxmlformats.org/officeDocument/2006/relationships/chart" Target="../charts/chart231.xml"/><Relationship Id="rId9" Type="http://schemas.openxmlformats.org/officeDocument/2006/relationships/chart" Target="../charts/chart232.xml"/><Relationship Id="rId10" Type="http://schemas.openxmlformats.org/officeDocument/2006/relationships/chart" Target="../charts/chart233.xml"/><Relationship Id="rId11" Type="http://schemas.openxmlformats.org/officeDocument/2006/relationships/chart" Target="../charts/chart234.xml"/><Relationship Id="rId12" Type="http://schemas.openxmlformats.org/officeDocument/2006/relationships/chart" Target="../charts/chart235.xml"/><Relationship Id="rId13" Type="http://schemas.openxmlformats.org/officeDocument/2006/relationships/chart" Target="../charts/chart236.xml"/><Relationship Id="rId14" Type="http://schemas.openxmlformats.org/officeDocument/2006/relationships/chart" Target="../charts/chart237.xml"/><Relationship Id="rId15" Type="http://schemas.openxmlformats.org/officeDocument/2006/relationships/chart" Target="../charts/chart238.xml"/><Relationship Id="rId16" Type="http://schemas.openxmlformats.org/officeDocument/2006/relationships/chart" Target="../charts/chart239.xml"/><Relationship Id="rId17" Type="http://schemas.openxmlformats.org/officeDocument/2006/relationships/chart" Target="../charts/chart240.xml"/></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notesSlide" Target="../notesSlides/notesSlide2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41.xml"/><Relationship Id="rId7" Type="http://schemas.openxmlformats.org/officeDocument/2006/relationships/chart" Target="../charts/chart242.xml"/><Relationship Id="rId8" Type="http://schemas.openxmlformats.org/officeDocument/2006/relationships/chart" Target="../charts/chart243.xml"/><Relationship Id="rId9" Type="http://schemas.openxmlformats.org/officeDocument/2006/relationships/chart" Target="../charts/chart244.xml"/><Relationship Id="rId10" Type="http://schemas.openxmlformats.org/officeDocument/2006/relationships/chart" Target="../charts/chart245.xml"/><Relationship Id="rId11" Type="http://schemas.openxmlformats.org/officeDocument/2006/relationships/chart" Target="../charts/chart246.xml"/><Relationship Id="rId12" Type="http://schemas.openxmlformats.org/officeDocument/2006/relationships/chart" Target="../charts/chart247.xml"/><Relationship Id="rId13" Type="http://schemas.openxmlformats.org/officeDocument/2006/relationships/chart" Target="../charts/chart248.xml"/><Relationship Id="rId14" Type="http://schemas.openxmlformats.org/officeDocument/2006/relationships/chart" Target="../charts/chart249.xml"/><Relationship Id="rId15" Type="http://schemas.openxmlformats.org/officeDocument/2006/relationships/chart" Target="../charts/chart250.xml"/><Relationship Id="rId16" Type="http://schemas.openxmlformats.org/officeDocument/2006/relationships/chart" Target="../charts/chart251.xml"/><Relationship Id="rId17" Type="http://schemas.openxmlformats.org/officeDocument/2006/relationships/chart" Target="../charts/chart252.xml"/></Relationships>
</file>

<file path=ppt/slides/_rels/slide22.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7.xml"/><Relationship Id="rId3" Type="http://schemas.openxmlformats.org/officeDocument/2006/relationships/notesSlide" Target="../notesSlides/notesSlide2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3.xml"/><Relationship Id="rId7" Type="http://schemas.openxmlformats.org/officeDocument/2006/relationships/chart" Target="../charts/chart254.xml"/><Relationship Id="rId8" Type="http://schemas.openxmlformats.org/officeDocument/2006/relationships/chart" Target="../charts/chart255.xml"/><Relationship Id="rId9" Type="http://schemas.openxmlformats.org/officeDocument/2006/relationships/chart" Target="../charts/chart256.xml"/><Relationship Id="rId10" Type="http://schemas.openxmlformats.org/officeDocument/2006/relationships/chart" Target="../charts/chart257.xml"/><Relationship Id="rId11" Type="http://schemas.openxmlformats.org/officeDocument/2006/relationships/chart" Target="../charts/chart258.xml"/><Relationship Id="rId12" Type="http://schemas.openxmlformats.org/officeDocument/2006/relationships/chart" Target="../charts/chart259.xml"/><Relationship Id="rId13" Type="http://schemas.openxmlformats.org/officeDocument/2006/relationships/chart" Target="../charts/chart260.xml"/><Relationship Id="rId14" Type="http://schemas.openxmlformats.org/officeDocument/2006/relationships/chart" Target="../charts/chart261.xml"/><Relationship Id="rId15" Type="http://schemas.openxmlformats.org/officeDocument/2006/relationships/chart" Target="../charts/chart262.xml"/><Relationship Id="rId16" Type="http://schemas.openxmlformats.org/officeDocument/2006/relationships/chart" Target="../charts/chart263.xml"/><Relationship Id="rId17" Type="http://schemas.openxmlformats.org/officeDocument/2006/relationships/chart" Target="../charts/chart264.xml"/></Relationships>
</file>

<file path=ppt/slides/_rels/slide23.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Layout" Target="../slideLayouts/slideLayout7.xml"/><Relationship Id="rId3" Type="http://schemas.openxmlformats.org/officeDocument/2006/relationships/notesSlide" Target="../notesSlides/notesSlide2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65.xml"/><Relationship Id="rId7" Type="http://schemas.openxmlformats.org/officeDocument/2006/relationships/chart" Target="../charts/chart266.xml"/><Relationship Id="rId8" Type="http://schemas.openxmlformats.org/officeDocument/2006/relationships/chart" Target="../charts/chart267.xml"/><Relationship Id="rId9" Type="http://schemas.openxmlformats.org/officeDocument/2006/relationships/chart" Target="../charts/chart268.xml"/><Relationship Id="rId10" Type="http://schemas.openxmlformats.org/officeDocument/2006/relationships/chart" Target="../charts/chart269.xml"/><Relationship Id="rId11" Type="http://schemas.openxmlformats.org/officeDocument/2006/relationships/chart" Target="../charts/chart270.xml"/><Relationship Id="rId12" Type="http://schemas.openxmlformats.org/officeDocument/2006/relationships/chart" Target="../charts/chart271.xml"/><Relationship Id="rId13" Type="http://schemas.openxmlformats.org/officeDocument/2006/relationships/chart" Target="../charts/chart272.xml"/><Relationship Id="rId14" Type="http://schemas.openxmlformats.org/officeDocument/2006/relationships/chart" Target="../charts/chart273.xml"/><Relationship Id="rId15" Type="http://schemas.openxmlformats.org/officeDocument/2006/relationships/chart" Target="../charts/chart274.xml"/><Relationship Id="rId16" Type="http://schemas.openxmlformats.org/officeDocument/2006/relationships/chart" Target="../charts/chart275.xml"/><Relationship Id="rId17" Type="http://schemas.openxmlformats.org/officeDocument/2006/relationships/chart" Target="../charts/chart276.xml"/></Relationships>
</file>

<file path=ppt/slides/_rels/slide24.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7.xml"/><Relationship Id="rId3" Type="http://schemas.openxmlformats.org/officeDocument/2006/relationships/notesSlide" Target="../notesSlides/notesSlide2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77.xml"/><Relationship Id="rId7" Type="http://schemas.openxmlformats.org/officeDocument/2006/relationships/chart" Target="../charts/chart278.xml"/><Relationship Id="rId8" Type="http://schemas.openxmlformats.org/officeDocument/2006/relationships/chart" Target="../charts/chart279.xml"/><Relationship Id="rId9" Type="http://schemas.openxmlformats.org/officeDocument/2006/relationships/chart" Target="../charts/chart280.xml"/><Relationship Id="rId10" Type="http://schemas.openxmlformats.org/officeDocument/2006/relationships/chart" Target="../charts/chart281.xml"/><Relationship Id="rId11" Type="http://schemas.openxmlformats.org/officeDocument/2006/relationships/chart" Target="../charts/chart282.xml"/><Relationship Id="rId12" Type="http://schemas.openxmlformats.org/officeDocument/2006/relationships/chart" Target="../charts/chart283.xml"/><Relationship Id="rId13" Type="http://schemas.openxmlformats.org/officeDocument/2006/relationships/chart" Target="../charts/chart284.xml"/><Relationship Id="rId14" Type="http://schemas.openxmlformats.org/officeDocument/2006/relationships/chart" Target="../charts/chart285.xml"/><Relationship Id="rId15" Type="http://schemas.openxmlformats.org/officeDocument/2006/relationships/chart" Target="../charts/chart286.xml"/><Relationship Id="rId16" Type="http://schemas.openxmlformats.org/officeDocument/2006/relationships/chart" Target="../charts/chart287.xml"/><Relationship Id="rId17" Type="http://schemas.openxmlformats.org/officeDocument/2006/relationships/chart" Target="../charts/chart288.xml"/></Relationships>
</file>

<file path=ppt/slides/_rels/slide25.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7.xml"/><Relationship Id="rId3" Type="http://schemas.openxmlformats.org/officeDocument/2006/relationships/notesSlide" Target="../notesSlides/notesSlide2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89.xml"/><Relationship Id="rId7" Type="http://schemas.openxmlformats.org/officeDocument/2006/relationships/chart" Target="../charts/chart290.xml"/><Relationship Id="rId8" Type="http://schemas.openxmlformats.org/officeDocument/2006/relationships/chart" Target="../charts/chart291.xml"/><Relationship Id="rId9" Type="http://schemas.openxmlformats.org/officeDocument/2006/relationships/chart" Target="../charts/chart292.xml"/><Relationship Id="rId10" Type="http://schemas.openxmlformats.org/officeDocument/2006/relationships/chart" Target="../charts/chart293.xml"/><Relationship Id="rId11" Type="http://schemas.openxmlformats.org/officeDocument/2006/relationships/chart" Target="../charts/chart294.xml"/><Relationship Id="rId12" Type="http://schemas.openxmlformats.org/officeDocument/2006/relationships/chart" Target="../charts/chart295.xml"/><Relationship Id="rId13" Type="http://schemas.openxmlformats.org/officeDocument/2006/relationships/chart" Target="../charts/chart296.xml"/><Relationship Id="rId14" Type="http://schemas.openxmlformats.org/officeDocument/2006/relationships/chart" Target="../charts/chart297.xml"/><Relationship Id="rId15" Type="http://schemas.openxmlformats.org/officeDocument/2006/relationships/chart" Target="../charts/chart298.xml"/><Relationship Id="rId16" Type="http://schemas.openxmlformats.org/officeDocument/2006/relationships/chart" Target="../charts/chart299.xml"/><Relationship Id="rId17" Type="http://schemas.openxmlformats.org/officeDocument/2006/relationships/chart" Target="../charts/chart300.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notesSlide" Target="../notesSlides/notesSlide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xml"/><Relationship Id="rId7" Type="http://schemas.openxmlformats.org/officeDocument/2006/relationships/chart" Target="../charts/chart26.xml"/><Relationship Id="rId8" Type="http://schemas.openxmlformats.org/officeDocument/2006/relationships/chart" Target="../charts/chart27.xml"/><Relationship Id="rId9" Type="http://schemas.openxmlformats.org/officeDocument/2006/relationships/chart" Target="../charts/chart28.xml"/><Relationship Id="rId10" Type="http://schemas.openxmlformats.org/officeDocument/2006/relationships/chart" Target="../charts/chart29.xml"/><Relationship Id="rId11" Type="http://schemas.openxmlformats.org/officeDocument/2006/relationships/chart" Target="../charts/chart30.xml"/><Relationship Id="rId12" Type="http://schemas.openxmlformats.org/officeDocument/2006/relationships/chart" Target="../charts/chart31.xml"/><Relationship Id="rId13" Type="http://schemas.openxmlformats.org/officeDocument/2006/relationships/chart" Target="../charts/chart32.xml"/><Relationship Id="rId14" Type="http://schemas.openxmlformats.org/officeDocument/2006/relationships/chart" Target="../charts/chart33.xml"/><Relationship Id="rId15" Type="http://schemas.openxmlformats.org/officeDocument/2006/relationships/chart" Target="../charts/chart34.xml"/><Relationship Id="rId16" Type="http://schemas.openxmlformats.org/officeDocument/2006/relationships/chart" Target="../charts/chart35.xml"/><Relationship Id="rId17" Type="http://schemas.openxmlformats.org/officeDocument/2006/relationships/chart" Target="../charts/chart36.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notesSlide" Target="../notesSlides/notesSlide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7.xml"/><Relationship Id="rId7" Type="http://schemas.openxmlformats.org/officeDocument/2006/relationships/chart" Target="../charts/chart38.xml"/><Relationship Id="rId8" Type="http://schemas.openxmlformats.org/officeDocument/2006/relationships/chart" Target="../charts/chart39.xml"/><Relationship Id="rId9" Type="http://schemas.openxmlformats.org/officeDocument/2006/relationships/chart" Target="../charts/chart40.xml"/><Relationship Id="rId10" Type="http://schemas.openxmlformats.org/officeDocument/2006/relationships/chart" Target="../charts/chart41.xml"/><Relationship Id="rId11" Type="http://schemas.openxmlformats.org/officeDocument/2006/relationships/chart" Target="../charts/chart42.xml"/><Relationship Id="rId12" Type="http://schemas.openxmlformats.org/officeDocument/2006/relationships/chart" Target="../charts/chart43.xml"/><Relationship Id="rId13" Type="http://schemas.openxmlformats.org/officeDocument/2006/relationships/chart" Target="../charts/chart44.xml"/><Relationship Id="rId14" Type="http://schemas.openxmlformats.org/officeDocument/2006/relationships/chart" Target="../charts/chart45.xml"/><Relationship Id="rId15" Type="http://schemas.openxmlformats.org/officeDocument/2006/relationships/chart" Target="../charts/chart46.xml"/><Relationship Id="rId16" Type="http://schemas.openxmlformats.org/officeDocument/2006/relationships/chart" Target="../charts/chart47.xml"/><Relationship Id="rId17" Type="http://schemas.openxmlformats.org/officeDocument/2006/relationships/chart" Target="../charts/chart48.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notesSlide" Target="../notesSlides/notesSlide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9.xml"/><Relationship Id="rId7" Type="http://schemas.openxmlformats.org/officeDocument/2006/relationships/chart" Target="../charts/chart50.xml"/><Relationship Id="rId8" Type="http://schemas.openxmlformats.org/officeDocument/2006/relationships/chart" Target="../charts/chart51.xml"/><Relationship Id="rId9" Type="http://schemas.openxmlformats.org/officeDocument/2006/relationships/chart" Target="../charts/chart52.xml"/><Relationship Id="rId10" Type="http://schemas.openxmlformats.org/officeDocument/2006/relationships/chart" Target="../charts/chart53.xml"/><Relationship Id="rId11" Type="http://schemas.openxmlformats.org/officeDocument/2006/relationships/chart" Target="../charts/chart54.xml"/><Relationship Id="rId12" Type="http://schemas.openxmlformats.org/officeDocument/2006/relationships/chart" Target="../charts/chart55.xml"/><Relationship Id="rId13" Type="http://schemas.openxmlformats.org/officeDocument/2006/relationships/chart" Target="../charts/chart56.xml"/><Relationship Id="rId14" Type="http://schemas.openxmlformats.org/officeDocument/2006/relationships/chart" Target="../charts/chart57.xml"/><Relationship Id="rId15" Type="http://schemas.openxmlformats.org/officeDocument/2006/relationships/chart" Target="../charts/chart58.xml"/><Relationship Id="rId16" Type="http://schemas.openxmlformats.org/officeDocument/2006/relationships/chart" Target="../charts/chart59.xml"/><Relationship Id="rId17" Type="http://schemas.openxmlformats.org/officeDocument/2006/relationships/chart" Target="../charts/chart60.xml"/></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notesSlide" Target="../notesSlides/notesSlide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1.xml"/><Relationship Id="rId7" Type="http://schemas.openxmlformats.org/officeDocument/2006/relationships/chart" Target="../charts/chart62.xml"/><Relationship Id="rId8" Type="http://schemas.openxmlformats.org/officeDocument/2006/relationships/chart" Target="../charts/chart63.xml"/><Relationship Id="rId9" Type="http://schemas.openxmlformats.org/officeDocument/2006/relationships/chart" Target="../charts/chart64.xml"/><Relationship Id="rId10" Type="http://schemas.openxmlformats.org/officeDocument/2006/relationships/chart" Target="../charts/chart65.xml"/><Relationship Id="rId11" Type="http://schemas.openxmlformats.org/officeDocument/2006/relationships/chart" Target="../charts/chart66.xml"/><Relationship Id="rId12" Type="http://schemas.openxmlformats.org/officeDocument/2006/relationships/chart" Target="../charts/chart67.xml"/><Relationship Id="rId13" Type="http://schemas.openxmlformats.org/officeDocument/2006/relationships/chart" Target="../charts/chart68.xml"/><Relationship Id="rId14" Type="http://schemas.openxmlformats.org/officeDocument/2006/relationships/chart" Target="../charts/chart69.xml"/><Relationship Id="rId15" Type="http://schemas.openxmlformats.org/officeDocument/2006/relationships/chart" Target="../charts/chart70.xml"/><Relationship Id="rId16" Type="http://schemas.openxmlformats.org/officeDocument/2006/relationships/chart" Target="../charts/chart71.xml"/><Relationship Id="rId17" Type="http://schemas.openxmlformats.org/officeDocument/2006/relationships/chart" Target="../charts/chart72.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notesSlide" Target="../notesSlides/notesSlide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3.xml"/><Relationship Id="rId7" Type="http://schemas.openxmlformats.org/officeDocument/2006/relationships/chart" Target="../charts/chart74.xml"/><Relationship Id="rId8" Type="http://schemas.openxmlformats.org/officeDocument/2006/relationships/chart" Target="../charts/chart75.xml"/><Relationship Id="rId9" Type="http://schemas.openxmlformats.org/officeDocument/2006/relationships/chart" Target="../charts/chart76.xml"/><Relationship Id="rId10" Type="http://schemas.openxmlformats.org/officeDocument/2006/relationships/chart" Target="../charts/chart77.xml"/><Relationship Id="rId11" Type="http://schemas.openxmlformats.org/officeDocument/2006/relationships/chart" Target="../charts/chart78.xml"/><Relationship Id="rId12" Type="http://schemas.openxmlformats.org/officeDocument/2006/relationships/chart" Target="../charts/chart79.xml"/><Relationship Id="rId13" Type="http://schemas.openxmlformats.org/officeDocument/2006/relationships/chart" Target="../charts/chart80.xml"/><Relationship Id="rId14" Type="http://schemas.openxmlformats.org/officeDocument/2006/relationships/chart" Target="../charts/chart81.xml"/><Relationship Id="rId15" Type="http://schemas.openxmlformats.org/officeDocument/2006/relationships/chart" Target="../charts/chart82.xml"/><Relationship Id="rId16" Type="http://schemas.openxmlformats.org/officeDocument/2006/relationships/chart" Target="../charts/chart83.xml"/><Relationship Id="rId17" Type="http://schemas.openxmlformats.org/officeDocument/2006/relationships/chart" Target="../charts/chart84.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notesSlide" Target="../notesSlides/notesSlide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5.xml"/><Relationship Id="rId7" Type="http://schemas.openxmlformats.org/officeDocument/2006/relationships/chart" Target="../charts/chart86.xml"/><Relationship Id="rId8" Type="http://schemas.openxmlformats.org/officeDocument/2006/relationships/chart" Target="../charts/chart87.xml"/><Relationship Id="rId9" Type="http://schemas.openxmlformats.org/officeDocument/2006/relationships/chart" Target="../charts/chart88.xml"/><Relationship Id="rId10" Type="http://schemas.openxmlformats.org/officeDocument/2006/relationships/chart" Target="../charts/chart89.xml"/><Relationship Id="rId11" Type="http://schemas.openxmlformats.org/officeDocument/2006/relationships/chart" Target="../charts/chart90.xml"/><Relationship Id="rId12" Type="http://schemas.openxmlformats.org/officeDocument/2006/relationships/chart" Target="../charts/chart91.xml"/><Relationship Id="rId13" Type="http://schemas.openxmlformats.org/officeDocument/2006/relationships/chart" Target="../charts/chart92.xml"/><Relationship Id="rId14" Type="http://schemas.openxmlformats.org/officeDocument/2006/relationships/chart" Target="../charts/chart93.xml"/><Relationship Id="rId15" Type="http://schemas.openxmlformats.org/officeDocument/2006/relationships/chart" Target="../charts/chart94.xml"/><Relationship Id="rId16" Type="http://schemas.openxmlformats.org/officeDocument/2006/relationships/chart" Target="../charts/chart95.xml"/><Relationship Id="rId17" Type="http://schemas.openxmlformats.org/officeDocument/2006/relationships/chart" Target="../charts/chart96.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notesSlide" Target="../notesSlides/notesSlide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7.xml"/><Relationship Id="rId7" Type="http://schemas.openxmlformats.org/officeDocument/2006/relationships/chart" Target="../charts/chart98.xml"/><Relationship Id="rId8" Type="http://schemas.openxmlformats.org/officeDocument/2006/relationships/chart" Target="../charts/chart99.xml"/><Relationship Id="rId9" Type="http://schemas.openxmlformats.org/officeDocument/2006/relationships/chart" Target="../charts/chart100.xml"/><Relationship Id="rId10" Type="http://schemas.openxmlformats.org/officeDocument/2006/relationships/chart" Target="../charts/chart101.xml"/><Relationship Id="rId11" Type="http://schemas.openxmlformats.org/officeDocument/2006/relationships/chart" Target="../charts/chart102.xml"/><Relationship Id="rId12" Type="http://schemas.openxmlformats.org/officeDocument/2006/relationships/chart" Target="../charts/chart103.xml"/><Relationship Id="rId13" Type="http://schemas.openxmlformats.org/officeDocument/2006/relationships/chart" Target="../charts/chart104.xml"/><Relationship Id="rId14" Type="http://schemas.openxmlformats.org/officeDocument/2006/relationships/chart" Target="../charts/chart105.xml"/><Relationship Id="rId15" Type="http://schemas.openxmlformats.org/officeDocument/2006/relationships/chart" Target="../charts/chart106.xml"/><Relationship Id="rId16" Type="http://schemas.openxmlformats.org/officeDocument/2006/relationships/chart" Target="../charts/chart107.xml"/><Relationship Id="rId17" Type="http://schemas.openxmlformats.org/officeDocument/2006/relationships/chart" Target="../charts/chart10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Enfant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03446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10</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Aperitif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140015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Aperitif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4133184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Salade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129042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Salade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190084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US" sz="800" b="1" i="0" u="none" strike="noStrike" dirty="0">
                          <a:solidFill>
                            <a:srgbClr val="00A097"/>
                          </a:solidFill>
                          <a:effectLst/>
                          <a:latin typeface="Nexa Book" panose="00000400000000000000" pitchFamily="2" charset="0"/>
                        </a:rPr>
                        <a:t>2</a:t>
                      </a:r>
                      <a:r>
                        <a:rPr lang="en-CH" sz="800" b="1" i="0" u="none" strike="noStrike" dirty="0">
                          <a:solidFill>
                            <a:srgbClr val="00A097"/>
                          </a:solidFill>
                          <a:effectLst/>
                          <a:latin typeface="Nexa Book" panose="00000400000000000000" pitchFamily="2" charset="0"/>
                        </a:rPr>
                        <a:t>%</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Total Fromage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830613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Total Fromage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3662968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Total Fromage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069811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US" sz="800" b="1" i="0" u="none" strike="noStrike" dirty="0">
                          <a:solidFill>
                            <a:srgbClr val="00A097"/>
                          </a:solidFill>
                          <a:effectLst/>
                          <a:latin typeface="Nexa Book" panose="00000400000000000000" pitchFamily="2" charset="0"/>
                        </a:rPr>
                        <a:t>2</a:t>
                      </a:r>
                      <a:r>
                        <a:rPr lang="en-CH" sz="800" b="1" i="0" u="none" strike="noStrike" dirty="0">
                          <a:solidFill>
                            <a:srgbClr val="00A097"/>
                          </a:solidFill>
                          <a:effectLst/>
                          <a:latin typeface="Nexa Book" panose="00000400000000000000" pitchFamily="2" charset="0"/>
                        </a:rPr>
                        <a:t>%</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17</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Total Fromage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149370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18</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Total Fromage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0521261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19</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Total Fromage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474705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Enfant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5882235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US" sz="800" b="1" i="0" u="none" strike="noStrike" dirty="0">
                          <a:solidFill>
                            <a:srgbClr val="00A097"/>
                          </a:solidFill>
                          <a:effectLst/>
                          <a:latin typeface="Nexa Book" panose="00000400000000000000" pitchFamily="2" charset="0"/>
                        </a:rPr>
                        <a:t>2</a:t>
                      </a:r>
                      <a:r>
                        <a:rPr lang="en-CH" sz="800" b="1" i="0" u="none" strike="noStrike" dirty="0">
                          <a:solidFill>
                            <a:srgbClr val="00A097"/>
                          </a:solidFill>
                          <a:effectLst/>
                          <a:latin typeface="Nexa Book" panose="00000400000000000000" pitchFamily="2" charset="0"/>
                        </a:rPr>
                        <a:t>%</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20</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Soft Cheese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5801416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Soft Cheese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7815208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Soft Cheese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40820114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US" sz="800" b="1" i="0" u="none" strike="noStrike" dirty="0">
                          <a:solidFill>
                            <a:srgbClr val="00A097"/>
                          </a:solidFill>
                          <a:effectLst/>
                          <a:latin typeface="Nexa Book" panose="00000400000000000000" pitchFamily="2" charset="0"/>
                        </a:rPr>
                        <a:t>2</a:t>
                      </a:r>
                      <a:r>
                        <a:rPr lang="en-CH" sz="800" b="1" i="0" u="none" strike="noStrike" dirty="0">
                          <a:solidFill>
                            <a:srgbClr val="00A097"/>
                          </a:solidFill>
                          <a:effectLst/>
                          <a:latin typeface="Nexa Book" panose="00000400000000000000" pitchFamily="2" charset="0"/>
                        </a:rPr>
                        <a:t>%</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Soft Cheese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01029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Soft Cheese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40229182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Soft Cheese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339110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Enfant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831789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Enfant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739608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US" sz="800" b="1" i="0" u="none" strike="noStrike" dirty="0">
                          <a:solidFill>
                            <a:srgbClr val="00A097"/>
                          </a:solidFill>
                          <a:effectLst/>
                          <a:latin typeface="Nexa Book" panose="00000400000000000000" pitchFamily="2" charset="0"/>
                        </a:rPr>
                        <a:t>2</a:t>
                      </a:r>
                      <a:r>
                        <a:rPr lang="en-CH" sz="800" b="1" i="0" u="none" strike="noStrike" dirty="0">
                          <a:solidFill>
                            <a:srgbClr val="00A097"/>
                          </a:solidFill>
                          <a:effectLst/>
                          <a:latin typeface="Nexa Book" panose="00000400000000000000" pitchFamily="2" charset="0"/>
                        </a:rPr>
                        <a:t>%</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Frais A Tartiner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572451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Frais A Tartiner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168480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US" sz="800" b="1" i="0" u="none" strike="noStrike" dirty="0">
                          <a:solidFill>
                            <a:srgbClr val="00A097"/>
                          </a:solidFill>
                          <a:effectLst/>
                          <a:latin typeface="Nexa Book" panose="00000400000000000000" pitchFamily="2" charset="0"/>
                        </a:rPr>
                        <a:t>2</a:t>
                      </a:r>
                      <a:r>
                        <a:rPr lang="en-CH" sz="800" b="1" i="0" u="none" strike="noStrike" dirty="0">
                          <a:solidFill>
                            <a:srgbClr val="00A097"/>
                          </a:solidFill>
                          <a:effectLst/>
                          <a:latin typeface="Nexa Book" panose="00000400000000000000" pitchFamily="2" charset="0"/>
                        </a:rPr>
                        <a:t>%</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Frais A Tartiner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4225419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Frais A Tartiner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678968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Frais A Tartiner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3288097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43E23444-8A1B-409A-8566-D31F3D9D6E16}" vid="{B5C8E441-137C-475B-8CED-9291B669EE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474cf4e4-8a51-432b-9e1b-0ea607ac38ff"/>
    <lcf76f155ced4ddcb4097134ff3c332f xmlns="0ad93b7f-b0cd-4c46-aaaf-ff14495948cf">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F0D3061-614B-40A0-B620-03D3B7FB0B63}">
  <ds:schemaRefs>
    <ds:schemaRef ds:uri="http://purl.org/dc/terms/"/>
    <ds:schemaRef ds:uri="http://schemas.microsoft.com/office/2006/documentManagement/types"/>
    <ds:schemaRef ds:uri="http://purl.org/dc/elements/1.1/"/>
    <ds:schemaRef ds:uri="http://purl.org/dc/dcmitype/"/>
    <ds:schemaRef ds:uri="0ad93b7f-b0cd-4c46-aaaf-ff14495948cf"/>
    <ds:schemaRef ds:uri="474cf4e4-8a51-432b-9e1b-0ea607ac38ff"/>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F89120C1-6D3E-44F1-BAD9-DC9497843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502A1C8-4964-4CAE-93D2-4FFA7871C1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39</TotalTime>
  <Words>2875</Words>
  <Application>Microsoft Office PowerPoint</Application>
  <PresentationFormat>On-screen Show (16:9)</PresentationFormat>
  <Paragraphs>1075</Paragraphs>
  <Slides>25</Slides>
  <Notes>25</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6" baseType="lpstr">
      <vt:lpstr>Aptos</vt:lpstr>
      <vt:lpstr>Arial</vt:lpstr>
      <vt:lpstr>Calibri</vt:lpstr>
      <vt:lpstr>Nexa</vt:lpstr>
      <vt:lpstr>Nexa Bold</vt:lpstr>
      <vt:lpstr>Nexa Bold (Headings)</vt:lpstr>
      <vt:lpstr>Nexa Book</vt:lpstr>
      <vt:lpstr>Nexa Book Italic</vt:lpstr>
      <vt:lpstr>Open Sans</vt:lpstr>
      <vt:lpstr>1_PricingOne Light Template Oct 2024</vt:lpstr>
      <vt:lpstr>think-cell Slide</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Share Topline By Size Bracket (Replace With SO WHAT)</dc:title>
  <dc:creator>Bhagya RANASINGHE</dc:creator>
  <cp:lastModifiedBy>Aleaa SALAH</cp:lastModifiedBy>
  <cp:revision>76</cp:revision>
  <dcterms:created xsi:type="dcterms:W3CDTF">2024-07-05T11:30:58Z</dcterms:created>
  <dcterms:modified xsi:type="dcterms:W3CDTF">2025-09-14T07:37:18Z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