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39E6CCCD-2A21-4E40-A74B-EECB7E4E3F8F}">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3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4.480874</c:v>
                </c:pt>
                <c:pt idx="1">
                  <c:v>7.830519</c:v>
                </c:pt>
                <c:pt idx="2">
                  <c:v>6.996369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2.25</a:t>
                    </a:r>
                  </a:p>
                </c:rich>
              </c:tx>
              <c:dLblPos val="t"/>
              <c:showLegendKey val="0"/>
              <c:showVal val="1"/>
              <c:showCatName val="0"/>
              <c:showSerName val="0"/>
              <c:showPercent val="0"/>
              <c:showBubbleSize val="0"/>
            </c:dLbl>
            <c:dLbl>
              <c:idx val="1"/>
              <c:tx>
                <c:rich>
                  <a:bodyPr/>
                  <a:lstStyle/>
                  <a:p>
                    <a:r>
                      <a:t>2.92</a:t>
                    </a:r>
                  </a:p>
                </c:rich>
              </c:tx>
              <c:dLblPos val="t"/>
              <c:showLegendKey val="0"/>
              <c:showVal val="1"/>
              <c:showCatName val="0"/>
              <c:showSerName val="0"/>
              <c:showPercent val="0"/>
              <c:showBubbleSize val="0"/>
            </c:dLbl>
            <c:dLbl>
              <c:idx val="2"/>
              <c:tx>
                <c:rich>
                  <a:bodyPr/>
                  <a:lstStyle/>
                  <a:p>
                    <a:r>
                      <a:t>4.98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2.2526</c:v>
                </c:pt>
                <c:pt idx="1">
                  <c:v>2.9186</c:v>
                </c:pt>
                <c:pt idx="2">
                  <c:v>4.98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1.9457333333333335</c:v>
                </c:pt>
                <c:pt idx="1">
                  <c:v>2.9186</c:v>
                </c:pt>
                <c:pt idx="2">
                  <c:v>5.8372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2.099166666666667</c:v>
                </c:pt>
                <c:pt idx="1">
                  <c:v>2.9186</c:v>
                </c:pt>
                <c:pt idx="2">
                  <c:v>5.4086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0.177061</c:v>
                </c:pt>
                <c:pt idx="1">
                  <c:v>0.014041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2.18</a:t>
                    </a:r>
                  </a:p>
                </c:rich>
              </c:tx>
              <c:dLblPos val="t"/>
              <c:showLegendKey val="0"/>
              <c:showVal val="1"/>
              <c:showCatName val="0"/>
              <c:showSerName val="0"/>
              <c:showPercent val="0"/>
              <c:showBubbleSize val="0"/>
            </c:dLbl>
            <c:dLbl>
              <c:idx val="1"/>
              <c:tx>
                <c:rich>
                  <a:bodyPr/>
                  <a:lstStyle/>
                  <a:p>
                    <a:r>
                      <a:t>3.06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2.1842</c:v>
                </c:pt>
                <c:pt idx="1">
                  <c:v>3.0627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2.1842</c:v>
                </c:pt>
                <c:pt idx="1">
                  <c:v>3.6694560000000003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2.1842</c:v>
                </c:pt>
                <c:pt idx="1">
                  <c:v>3.366078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1.173493</c:v>
                </c:pt>
                <c:pt idx="1">
                  <c:v>0.829673</c:v>
                </c:pt>
                <c:pt idx="2">
                  <c:v>1.893822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2.33</a:t>
                    </a:r>
                  </a:p>
                </c:rich>
              </c:tx>
              <c:dLblPos val="t"/>
              <c:showLegendKey val="0"/>
              <c:showVal val="1"/>
              <c:showCatName val="0"/>
              <c:showSerName val="0"/>
              <c:showPercent val="0"/>
              <c:showBubbleSize val="0"/>
            </c:dLbl>
            <c:dLbl>
              <c:idx val="1"/>
              <c:tx>
                <c:rich>
                  <a:bodyPr/>
                  <a:lstStyle/>
                  <a:p>
                    <a:r>
                      <a:t>3.02</a:t>
                    </a:r>
                  </a:p>
                </c:rich>
              </c:tx>
              <c:dLblPos val="t"/>
              <c:showLegendKey val="0"/>
              <c:showVal val="1"/>
              <c:showCatName val="0"/>
              <c:showSerName val="0"/>
              <c:showPercent val="0"/>
              <c:showBubbleSize val="0"/>
            </c:dLbl>
            <c:dLbl>
              <c:idx val="2"/>
              <c:tx>
                <c:rich>
                  <a:bodyPr/>
                  <a:lstStyle/>
                  <a:p>
                    <a:r>
                      <a:t>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2.3298</c:v>
                </c:pt>
                <c:pt idx="1">
                  <c:v>3.0151</c:v>
                </c:pt>
                <c:pt idx="2">
                  <c:v>4.8429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2.3298</c:v>
                </c:pt>
                <c:pt idx="1">
                  <c:v>3.4947000000000004</c:v>
                </c:pt>
                <c:pt idx="2">
                  <c:v>6.989400000000001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2.3298</c:v>
                </c:pt>
                <c:pt idx="1">
                  <c:v>3.2549</c:v>
                </c:pt>
                <c:pt idx="2">
                  <c:v>5.91615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0.164947</c:v>
                </c:pt>
                <c:pt idx="1">
                  <c:v>0.133362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a:t>
                    </a:r>
                  </a:p>
                </c:rich>
              </c:tx>
              <c:dLblPos val="t"/>
              <c:showLegendKey val="0"/>
              <c:showVal val="1"/>
              <c:showCatName val="0"/>
              <c:showSerName val="0"/>
              <c:showPercent val="0"/>
              <c:showBubbleSize val="0"/>
            </c:dLbl>
            <c:dLbl>
              <c:idx val="1"/>
              <c:tx>
                <c:rich>
                  <a:bodyPr/>
                  <a:lstStyle/>
                  <a:p>
                    <a:r>
                      <a:t>3.36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2.4036</c:v>
                </c:pt>
                <c:pt idx="1">
                  <c:v>3.3628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2.4036</c:v>
                </c:pt>
                <c:pt idx="1">
                  <c:v>4.038048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2.4036</c:v>
                </c:pt>
                <c:pt idx="1">
                  <c:v>3.700424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1.098878</c:v>
                </c:pt>
                <c:pt idx="1">
                  <c:v>0.456636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2.54</a:t>
                    </a:r>
                  </a:p>
                </c:rich>
              </c:tx>
              <c:dLblPos val="t"/>
              <c:showLegendKey val="0"/>
              <c:showVal val="1"/>
              <c:showCatName val="0"/>
              <c:showSerName val="0"/>
              <c:showPercent val="0"/>
              <c:showBubbleSize val="0"/>
            </c:dLbl>
            <c:dLbl>
              <c:idx val="1"/>
              <c:tx>
                <c:rich>
                  <a:bodyPr/>
                  <a:lstStyle/>
                  <a:p>
                    <a:r>
                      <a:t>3.63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2.5375</c:v>
                </c:pt>
                <c:pt idx="1">
                  <c:v>3.6324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2.5375</c:v>
                </c:pt>
                <c:pt idx="1">
                  <c:v>4.0600000000000005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2.5375</c:v>
                </c:pt>
                <c:pt idx="1">
                  <c:v>3.8462000000000005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0.065766</c:v>
                </c:pt>
                <c:pt idx="1">
                  <c:v>3.583542</c:v>
                </c:pt>
                <c:pt idx="2">
                  <c:v>2.668405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1.37</a:t>
                    </a:r>
                  </a:p>
                </c:rich>
              </c:tx>
              <c:dLblPos val="t"/>
              <c:showLegendKey val="0"/>
              <c:showVal val="1"/>
              <c:showCatName val="0"/>
              <c:showSerName val="0"/>
              <c:showPercent val="0"/>
              <c:showBubbleSize val="0"/>
            </c:dLbl>
            <c:dLbl>
              <c:idx val="1"/>
              <c:tx>
                <c:rich>
                  <a:bodyPr/>
                  <a:lstStyle/>
                  <a:p>
                    <a:r>
                      <a:t>2.27</a:t>
                    </a:r>
                  </a:p>
                </c:rich>
              </c:tx>
              <c:dLblPos val="t"/>
              <c:showLegendKey val="0"/>
              <c:showVal val="1"/>
              <c:showCatName val="0"/>
              <c:showSerName val="0"/>
              <c:showPercent val="0"/>
              <c:showBubbleSize val="0"/>
            </c:dLbl>
            <c:dLbl>
              <c:idx val="2"/>
              <c:tx>
                <c:rich>
                  <a:bodyPr/>
                  <a:lstStyle/>
                  <a:p>
                    <a:r>
                      <a:t>3.49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1.3671</c:v>
                </c:pt>
                <c:pt idx="1">
                  <c:v>2.2737</c:v>
                </c:pt>
                <c:pt idx="2">
                  <c:v>3.4897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1.21264</c:v>
                </c:pt>
                <c:pt idx="1">
                  <c:v>2.2737</c:v>
                </c:pt>
                <c:pt idx="2">
                  <c:v>3.7895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1.28987</c:v>
                </c:pt>
                <c:pt idx="1">
                  <c:v>2.2737</c:v>
                </c:pt>
                <c:pt idx="2">
                  <c:v>3.6395999999999997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3.513045</c:v>
                </c:pt>
                <c:pt idx="1">
                  <c:v>0.522676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2.53</a:t>
                    </a:r>
                  </a:p>
                </c:rich>
              </c:tx>
              <c:dLblPos val="t"/>
              <c:showLegendKey val="0"/>
              <c:showVal val="1"/>
              <c:showCatName val="0"/>
              <c:showSerName val="0"/>
              <c:showPercent val="0"/>
              <c:showBubbleSize val="0"/>
            </c:dLbl>
            <c:dLbl>
              <c:idx val="1"/>
              <c:tx>
                <c:rich>
                  <a:bodyPr/>
                  <a:lstStyle/>
                  <a:p>
                    <a:r>
                      <a:t>3.76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2.5333</c:v>
                </c:pt>
                <c:pt idx="1">
                  <c:v>3.757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2.5333</c:v>
                </c:pt>
                <c:pt idx="1">
                  <c:v>4.05328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2.5333</c:v>
                </c:pt>
                <c:pt idx="1">
                  <c:v>3.9051400000000003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1.064355</c:v>
                </c:pt>
                <c:pt idx="1">
                  <c:v>0.091175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1.79</a:t>
                    </a:r>
                  </a:p>
                </c:rich>
              </c:tx>
              <c:dLblPos val="t"/>
              <c:showLegendKey val="0"/>
              <c:showVal val="1"/>
              <c:showCatName val="0"/>
              <c:showSerName val="0"/>
              <c:showPercent val="0"/>
              <c:showBubbleSize val="0"/>
            </c:dLbl>
            <c:dLbl>
              <c:idx val="1"/>
              <c:tx>
                <c:rich>
                  <a:bodyPr/>
                  <a:lstStyle/>
                  <a:p>
                    <a:r>
                      <a:t>3.89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1.7876</c:v>
                </c:pt>
                <c:pt idx="1">
                  <c:v>3.8945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1.7875999999999999</c:v>
                </c:pt>
                <c:pt idx="1">
                  <c:v>5.958666666666667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1.7875999999999999</c:v>
                </c:pt>
                <c:pt idx="1">
                  <c:v>4.926583333333333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1.365661</c:v>
                </c:pt>
                <c:pt idx="1">
                  <c:v>0.171842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2.46</a:t>
                    </a:r>
                  </a:p>
                </c:rich>
              </c:tx>
              <c:dLblPos val="t"/>
              <c:showLegendKey val="0"/>
              <c:showVal val="1"/>
              <c:showCatName val="0"/>
              <c:showSerName val="0"/>
              <c:showPercent val="0"/>
              <c:showBubbleSize val="0"/>
            </c:dLbl>
            <c:dLbl>
              <c:idx val="1"/>
              <c:tx>
                <c:rich>
                  <a:bodyPr/>
                  <a:lstStyle/>
                  <a:p>
                    <a:r>
                      <a:t>2.97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2.4587</c:v>
                </c:pt>
                <c:pt idx="1">
                  <c:v>2.9682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2.4587</c:v>
                </c:pt>
                <c:pt idx="1">
                  <c:v>4.130616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2.4587</c:v>
                </c:pt>
                <c:pt idx="1">
                  <c:v>3.5494079999999997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0.656315</c:v>
                </c:pt>
                <c:pt idx="1">
                  <c:v>1.133211</c:v>
                </c:pt>
                <c:pt idx="2">
                  <c:v>1.158937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2.21</a:t>
                    </a:r>
                  </a:p>
                </c:rich>
              </c:tx>
              <c:dLblPos val="t"/>
              <c:showLegendKey val="0"/>
              <c:showVal val="1"/>
              <c:showCatName val="0"/>
              <c:showSerName val="0"/>
              <c:showPercent val="0"/>
              <c:showBubbleSize val="0"/>
            </c:dLbl>
            <c:dLbl>
              <c:idx val="1"/>
              <c:tx>
                <c:rich>
                  <a:bodyPr/>
                  <a:lstStyle/>
                  <a:p>
                    <a:r>
                      <a:t>2.93</a:t>
                    </a:r>
                  </a:p>
                </c:rich>
              </c:tx>
              <c:dLblPos val="t"/>
              <c:showLegendKey val="0"/>
              <c:showVal val="1"/>
              <c:showCatName val="0"/>
              <c:showSerName val="0"/>
              <c:showPercent val="0"/>
              <c:showBubbleSize val="0"/>
            </c:dLbl>
            <c:dLbl>
              <c:idx val="2"/>
              <c:tx>
                <c:rich>
                  <a:bodyPr/>
                  <a:lstStyle/>
                  <a:p>
                    <a:r>
                      <a:t>5.04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2.2093</c:v>
                </c:pt>
                <c:pt idx="1">
                  <c:v>2.9295</c:v>
                </c:pt>
                <c:pt idx="2">
                  <c:v>5.0358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1.953</c:v>
                </c:pt>
                <c:pt idx="1">
                  <c:v>2.9295</c:v>
                </c:pt>
                <c:pt idx="2">
                  <c:v>5.859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2.08115</c:v>
                </c:pt>
                <c:pt idx="1">
                  <c:v>2.9295</c:v>
                </c:pt>
                <c:pt idx="2">
                  <c:v>5.4474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0.644413</c:v>
                </c:pt>
                <c:pt idx="1">
                  <c:v>0.792048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2.4174</c:v>
                </c:pt>
                <c:pt idx="1">
                  <c:v>3.7442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2.4174</c:v>
                </c:pt>
                <c:pt idx="1">
                  <c:v>3.86784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2.4174</c:v>
                </c:pt>
                <c:pt idx="1">
                  <c:v>3.80602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0.836433</c:v>
                </c:pt>
                <c:pt idx="1">
                  <c:v>0.403113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2.35</a:t>
                    </a:r>
                  </a:p>
                </c:rich>
              </c:tx>
              <c:dLblPos val="t"/>
              <c:showLegendKey val="0"/>
              <c:showVal val="1"/>
              <c:showCatName val="0"/>
              <c:showSerName val="0"/>
              <c:showPercent val="0"/>
              <c:showBubbleSize val="0"/>
            </c:dLbl>
            <c:dLbl>
              <c:idx val="1"/>
              <c:tx>
                <c:rich>
                  <a:bodyPr/>
                  <a:lstStyle/>
                  <a:p>
                    <a:r>
                      <a:t>3.33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2.3489</c:v>
                </c:pt>
                <c:pt idx="1">
                  <c:v>3.3306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2.3489</c:v>
                </c:pt>
                <c:pt idx="1">
                  <c:v>3.946152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2.3489</c:v>
                </c:pt>
                <c:pt idx="1">
                  <c:v>3.638376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7.948004</c:v>
                </c:pt>
                <c:pt idx="1">
                  <c:v>11.261186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4.03</a:t>
                    </a:r>
                  </a:p>
                </c:rich>
              </c:tx>
              <c:dLblPos val="t"/>
              <c:showLegendKey val="0"/>
              <c:showVal val="1"/>
              <c:showCatName val="0"/>
              <c:showSerName val="0"/>
              <c:showPercent val="0"/>
              <c:showBubbleSize val="0"/>
            </c:dLbl>
            <c:dLbl>
              <c:idx val="1"/>
              <c:tx>
                <c:rich>
                  <a:bodyPr/>
                  <a:lstStyle/>
                  <a:p>
                    <a:r>
                      <a:t>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4.0268</c:v>
                </c:pt>
                <c:pt idx="1">
                  <c:v>4.6989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3.524175</c:v>
                </c:pt>
                <c:pt idx="1">
                  <c:v>4.6989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3.7754874999999997</c:v>
                </c:pt>
                <c:pt idx="1">
                  <c:v>4.6989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1.242946</c:v>
                </c:pt>
                <c:pt idx="1">
                  <c:v>6.909012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2.05</a:t>
                    </a:r>
                  </a:p>
                </c:rich>
              </c:tx>
              <c:dLblPos val="t"/>
              <c:showLegendKey val="0"/>
              <c:showVal val="1"/>
              <c:showCatName val="0"/>
              <c:showSerName val="0"/>
              <c:showPercent val="0"/>
              <c:showBubbleSize val="0"/>
            </c:dLbl>
            <c:dLbl>
              <c:idx val="1"/>
              <c:tx>
                <c:rich>
                  <a:bodyPr/>
                  <a:lstStyle/>
                  <a:p>
                    <a:r>
                      <a:t>2.65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2.05</c:v>
                </c:pt>
                <c:pt idx="1">
                  <c:v>2.6477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1.7651333333333332</c:v>
                </c:pt>
                <c:pt idx="1">
                  <c:v>2.6477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1.9075666666666664</c:v>
                </c:pt>
                <c:pt idx="1">
                  <c:v>2.6477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2.0869</c:v>
                </c:pt>
                <c:pt idx="1">
                  <c:v>1.432067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2.49</a:t>
                    </a:r>
                  </a:p>
                </c:rich>
              </c:tx>
              <c:dLblPos val="t"/>
              <c:showLegendKey val="0"/>
              <c:showVal val="1"/>
              <c:showCatName val="0"/>
              <c:showSerName val="0"/>
              <c:showPercent val="0"/>
              <c:showBubbleSize val="0"/>
            </c:dLbl>
            <c:dLbl>
              <c:idx val="1"/>
              <c:tx>
                <c:rich>
                  <a:bodyPr/>
                  <a:lstStyle/>
                  <a:p>
                    <a:r>
                      <a:t>3.81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2.4857</c:v>
                </c:pt>
                <c:pt idx="1">
                  <c:v>3.8093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2.4857</c:v>
                </c:pt>
                <c:pt idx="1">
                  <c:v>3.9771199999999998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2.4857</c:v>
                </c:pt>
                <c:pt idx="1">
                  <c:v>3.89321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1.466417</c:v>
                </c:pt>
                <c:pt idx="1">
                  <c:v>1.66983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4.21</a:t>
                    </a:r>
                  </a:p>
                </c:rich>
              </c:tx>
              <c:dLblPos val="t"/>
              <c:showLegendKey val="0"/>
              <c:showVal val="1"/>
              <c:showCatName val="0"/>
              <c:showSerName val="0"/>
              <c:showPercent val="0"/>
              <c:showBubbleSize val="0"/>
            </c:dLbl>
            <c:dLbl>
              <c:idx val="1"/>
              <c:tx>
                <c:rich>
                  <a:bodyPr/>
                  <a:lstStyle/>
                  <a:p>
                    <a:r>
                      <a:t>4.91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4.2081</c:v>
                </c:pt>
                <c:pt idx="1">
                  <c:v>4.9137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4.2081</c:v>
                </c:pt>
                <c:pt idx="1">
                  <c:v>5.6108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4.2081</c:v>
                </c:pt>
                <c:pt idx="1">
                  <c:v>5.26225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0.366465</c:v>
                </c:pt>
                <c:pt idx="1">
                  <c:v>0.338864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2.55</a:t>
                    </a:r>
                  </a:p>
                </c:rich>
              </c:tx>
              <c:dLblPos val="t"/>
              <c:showLegendKey val="0"/>
              <c:showVal val="1"/>
              <c:showCatName val="0"/>
              <c:showSerName val="0"/>
              <c:showPercent val="0"/>
              <c:showBubbleSize val="0"/>
            </c:dLbl>
            <c:dLbl>
              <c:idx val="1"/>
              <c:tx>
                <c:rich>
                  <a:bodyPr/>
                  <a:lstStyle/>
                  <a:p>
                    <a:r>
                      <a:t>4.2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2.55</c:v>
                </c:pt>
                <c:pt idx="1">
                  <c:v>4.2005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2.55</c:v>
                </c:pt>
                <c:pt idx="1">
                  <c:v>4.08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2.55</c:v>
                </c:pt>
                <c:pt idx="1">
                  <c:v>4.14025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150GR</c:v>
                </c:pt>
                <c:pt idx="1">
                  <c:v>250GR</c:v>
                </c:pt>
              </c:strCache>
            </c:strRef>
          </c:cat>
          <c:val>
            <c:numRef>
              <c:f>Sheet1!$B$2:$B$3</c:f>
              <c:numCache>
                <c:formatCode>General</c:formatCode>
                <c:ptCount val="2"/>
                <c:pt idx="0">
                  <c:v>0.588575</c:v>
                </c:pt>
                <c:pt idx="1">
                  <c:v>0.714904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a:t>
                    </a:r>
                  </a:p>
                </c:rich>
              </c:tx>
              <c:dLblPos val="t"/>
              <c:showLegendKey val="0"/>
              <c:showVal val="1"/>
              <c:showCatName val="0"/>
              <c:showSerName val="0"/>
              <c:showPercent val="0"/>
              <c:showBubbleSize val="0"/>
            </c:dLbl>
            <c:dLbl>
              <c:idx val="1"/>
              <c:tx>
                <c:rich>
                  <a:bodyPr/>
                  <a:lstStyle/>
                  <a:p>
                    <a:r>
                      <a:t>3.53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150GR</c:v>
                </c:pt>
                <c:pt idx="1">
                  <c:v>250GR</c:v>
                </c:pt>
              </c:strCache>
            </c:strRef>
          </c:cat>
          <c:val>
            <c:numRef>
              <c:f>Sheet1!$C$2:$C$3</c:f>
              <c:numCache>
                <c:formatCode>General</c:formatCode>
                <c:ptCount val="2"/>
                <c:pt idx="0">
                  <c:v>2.205</c:v>
                </c:pt>
                <c:pt idx="1">
                  <c:v>3.5303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150GR</c:v>
                </c:pt>
                <c:pt idx="1">
                  <c:v>250GR</c:v>
                </c:pt>
              </c:strCache>
            </c:strRef>
          </c:cat>
          <c:val>
            <c:numRef>
              <c:f>Sheet1!$D$2:$D$3</c:f>
              <c:numCache>
                <c:formatCode>General</c:formatCode>
                <c:ptCount val="2"/>
                <c:pt idx="0">
                  <c:v>2.205</c:v>
                </c:pt>
                <c:pt idx="1">
                  <c:v>3.6750000000000003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150GR</c:v>
                </c:pt>
                <c:pt idx="1">
                  <c:v>250GR</c:v>
                </c:pt>
              </c:strCache>
            </c:strRef>
          </c:cat>
          <c:val>
            <c:numRef>
              <c:f>Sheet1!$E$2:$E$3</c:f>
              <c:numCache>
                <c:formatCode>General</c:formatCode>
                <c:ptCount val="2"/>
                <c:pt idx="0">
                  <c:v>2.205</c:v>
                </c:pt>
                <c:pt idx="1">
                  <c:v>3.60265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0.688562</c:v>
                </c:pt>
                <c:pt idx="1">
                  <c:v>0.162254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2.51</a:t>
                    </a:r>
                  </a:p>
                </c:rich>
              </c:tx>
              <c:dLblPos val="t"/>
              <c:showLegendKey val="0"/>
              <c:showVal val="1"/>
              <c:showCatName val="0"/>
              <c:showSerName val="0"/>
              <c:showPercent val="0"/>
              <c:showBubbleSize val="0"/>
            </c:dLbl>
            <c:dLbl>
              <c:idx val="1"/>
              <c:tx>
                <c:rich>
                  <a:bodyPr/>
                  <a:lstStyle/>
                  <a:p>
                    <a:r>
                      <a:t>3.93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2.5094</c:v>
                </c:pt>
                <c:pt idx="1">
                  <c:v>3.9276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2.5094</c:v>
                </c:pt>
                <c:pt idx="1">
                  <c:v>4.01504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2.5094</c:v>
                </c:pt>
                <c:pt idx="1">
                  <c:v>3.97132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4.245183</c:v>
                </c:pt>
                <c:pt idx="1">
                  <c:v>3.62692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3.62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2.4176</c:v>
                </c:pt>
                <c:pt idx="1">
                  <c:v>3.6188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2.4176</c:v>
                </c:pt>
                <c:pt idx="1">
                  <c:v>3.8681600000000005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2.4176</c:v>
                </c:pt>
                <c:pt idx="1">
                  <c:v>3.74348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1.881468</c:v>
                </c:pt>
                <c:pt idx="1">
                  <c:v>2.240827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4.09</a:t>
                    </a:r>
                  </a:p>
                </c:rich>
              </c:tx>
              <c:dLblPos val="t"/>
              <c:showLegendKey val="0"/>
              <c:showVal val="1"/>
              <c:showCatName val="0"/>
              <c:showSerName val="0"/>
              <c:showPercent val="0"/>
              <c:showBubbleSize val="0"/>
            </c:dLbl>
            <c:dLbl>
              <c:idx val="1"/>
              <c:tx>
                <c:rich>
                  <a:bodyPr/>
                  <a:lstStyle/>
                  <a:p>
                    <a:r>
                      <a:t>4.65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4.0945</c:v>
                </c:pt>
                <c:pt idx="1">
                  <c:v>4.6523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4.0945</c:v>
                </c:pt>
                <c:pt idx="1">
                  <c:v>5.459333333333333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4.0945</c:v>
                </c:pt>
                <c:pt idx="1">
                  <c:v>5.055816666666667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0.353128</c:v>
                </c:pt>
                <c:pt idx="1">
                  <c:v>1.507071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2.01</a:t>
                    </a:r>
                  </a:p>
                </c:rich>
              </c:tx>
              <c:dLblPos val="t"/>
              <c:showLegendKey val="0"/>
              <c:showVal val="1"/>
              <c:showCatName val="0"/>
              <c:showSerName val="0"/>
              <c:showPercent val="0"/>
              <c:showBubbleSize val="0"/>
            </c:dLbl>
            <c:dLbl>
              <c:idx val="1"/>
              <c:tx>
                <c:rich>
                  <a:bodyPr/>
                  <a:lstStyle/>
                  <a:p>
                    <a:r>
                      <a:t>2.78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2.006</c:v>
                </c:pt>
                <c:pt idx="1">
                  <c:v>2.7824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1.8549333333333333</c:v>
                </c:pt>
                <c:pt idx="1">
                  <c:v>2.7824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1.9304666666666666</c:v>
                </c:pt>
                <c:pt idx="1">
                  <c:v>2.7824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0.531193</c:v>
                </c:pt>
                <c:pt idx="1">
                  <c:v>0.114817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2.44</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2.444</c:v>
                </c:pt>
                <c:pt idx="1">
                  <c:v>3.6536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2.444</c:v>
                </c:pt>
                <c:pt idx="1">
                  <c:v>3.9104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2.444</c:v>
                </c:pt>
                <c:pt idx="1">
                  <c:v>3.782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0.027098</c:v>
                </c:pt>
                <c:pt idx="1">
                  <c:v>0.848037</c:v>
                </c:pt>
                <c:pt idx="2">
                  <c:v>0.487554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1.34</a:t>
                    </a:r>
                  </a:p>
                </c:rich>
              </c:tx>
              <c:dLblPos val="t"/>
              <c:showLegendKey val="0"/>
              <c:showVal val="1"/>
              <c:showCatName val="0"/>
              <c:showSerName val="0"/>
              <c:showPercent val="0"/>
              <c:showBubbleSize val="0"/>
            </c:dLbl>
            <c:dLbl>
              <c:idx val="1"/>
              <c:tx>
                <c:rich>
                  <a:bodyPr/>
                  <a:lstStyle/>
                  <a:p>
                    <a:r>
                      <a:t>2.43</a:t>
                    </a:r>
                  </a:p>
                </c:rich>
              </c:tx>
              <c:dLblPos val="t"/>
              <c:showLegendKey val="0"/>
              <c:showVal val="1"/>
              <c:showCatName val="0"/>
              <c:showSerName val="0"/>
              <c:showPercent val="0"/>
              <c:showBubbleSize val="0"/>
            </c:dLbl>
            <c:dLbl>
              <c:idx val="2"/>
              <c:tx>
                <c:rich>
                  <a:bodyPr/>
                  <a:lstStyle/>
                  <a:p>
                    <a:r>
                      <a:t>3.48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1.345</c:v>
                </c:pt>
                <c:pt idx="1">
                  <c:v>2.4312</c:v>
                </c:pt>
                <c:pt idx="2">
                  <c:v>3.48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1.29664</c:v>
                </c:pt>
                <c:pt idx="1">
                  <c:v>2.4312</c:v>
                </c:pt>
                <c:pt idx="2">
                  <c:v>4.052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1.3208199999999999</c:v>
                </c:pt>
                <c:pt idx="1">
                  <c:v>2.4312</c:v>
                </c:pt>
                <c:pt idx="2">
                  <c:v>3.766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0.789476</c:v>
                </c:pt>
                <c:pt idx="1">
                  <c:v>0.033514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2.646</c:v>
                </c:pt>
                <c:pt idx="1">
                  <c:v>3.6548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2.646</c:v>
                </c:pt>
                <c:pt idx="1">
                  <c:v>4.2336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2.646</c:v>
                </c:pt>
                <c:pt idx="1">
                  <c:v>3.9442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0.248199</c:v>
                </c:pt>
                <c:pt idx="1">
                  <c:v>0.028423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1.74</a:t>
                    </a:r>
                  </a:p>
                </c:rich>
              </c:tx>
              <c:dLblPos val="t"/>
              <c:showLegendKey val="0"/>
              <c:showVal val="1"/>
              <c:showCatName val="0"/>
              <c:showSerName val="0"/>
              <c:showPercent val="0"/>
              <c:showBubbleSize val="0"/>
            </c:dLbl>
            <c:dLbl>
              <c:idx val="1"/>
              <c:tx>
                <c:rich>
                  <a:bodyPr/>
                  <a:lstStyle/>
                  <a:p>
                    <a:r>
                      <a:t>3.94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1.7363</c:v>
                </c:pt>
                <c:pt idx="1">
                  <c:v>3.9392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1.7363</c:v>
                </c:pt>
                <c:pt idx="1">
                  <c:v>5.7876666666666665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1.7363</c:v>
                </c:pt>
                <c:pt idx="1">
                  <c:v>4.863433333333333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91878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42201187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008990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8962080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996095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459854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86537602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737683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60484328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1058125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7327588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0492798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47386311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41301304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25211852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9994638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40549705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6826008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794245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8012268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2946937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3086931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4428243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77453954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4218020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+3853%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4791223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4186</Words>
  <Application>Microsoft Office PowerPoint</Application>
  <PresentationFormat>On-screen Show (16:9)</PresentationFormat>
  <Paragraphs>2106</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2025-09-14T07:36:50Z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