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DD1634ED-7AF5-4AA7-BB4A-C6198E5D2709}">
          <p14:sldIdLst>
            <p14:sldId id="2147475173"/>
            <p14:sldId id="2147475174"/>
            <p14:sldId id="2147475175"/>
            <p14:sldId id="2147475176"/>
            <p14:sldId id="2147475177"/>
            <p14:sldId id="2147475178"/>
            <p14:sldId id="2147475179"/>
            <p14:sldId id="2147475180"/>
            <p14:sldId id="2147475181"/>
          </p14:sldIdLst>
        </p14:section>
        <p14:section name="Brackets By Segment" id="{BFFFDFD3-03BC-49E1-B331-4FAEAE6B005D}">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0.100914974357955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0.020625668962805075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0.12857857292190747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0.0009258362859654812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0.0019901211567034944</c:v>
                </c:pt>
                <c:pt idx="3">
                  <c:v>0.3293527511225591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0.2181103277999712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0.001663023647419829</c:v>
                </c:pt>
                <c:pt idx="3">
                  <c:v>0.14663017631530711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0.029989171200947205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0.10373021475651358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0.023697854553801457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0.1272223522513789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0.0013162546081629198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0.3425553368379639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0.20949765464108622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0.9517678854790462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0.14141839492945024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0.027343932062653318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0.02501410916196438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0.10600304939778596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0.024825596535483163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0.13972247670183305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0.0009451925763778316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0.014680680108691337</c:v>
                </c:pt>
                <c:pt idx="3">
                  <c:v>0.2901584099023322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0.04419603246942663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0.2251239207369386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0.012271689299403324</c:v>
                </c:pt>
                <c:pt idx="3">
                  <c:v>0.1260412069349055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0.029155824561278552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0.100914974357955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0.026328149900689383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0.12857857292190747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0.0019901211567034944</c:v>
                </c:pt>
                <c:pt idx="3">
                  <c:v>0.3293527511225591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0.2181103277999712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0.001663023647419829</c:v>
                </c:pt>
                <c:pt idx="3">
                  <c:v>0.14663017631530711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0.029989171200947205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0.10373021475651358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0.0289149566965162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0.1272223522513789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0.3425553368379639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0.20949765464108622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0.14141839492945024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0.953575973718647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0.027343932062653318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0.10600304939778596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0.030719589343885016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0.13972247670183305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0.014680680108691337</c:v>
                </c:pt>
                <c:pt idx="3">
                  <c:v>0.2901584099023322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0.2251239207369386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0.012271689299403324</c:v>
                </c:pt>
                <c:pt idx="3">
                  <c:v>0.1260412069349055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0.029155824561278552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0.100914974357955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0.12857857292190747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0.011990703624549062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0.0019901211567034944</c:v>
                </c:pt>
                <c:pt idx="3">
                  <c:v>0.3293527511225591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0.003471165077955104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0.2181103277999712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0.9162048882350738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0.001663023647419829</c:v>
                </c:pt>
                <c:pt idx="3">
                  <c:v>0.14663017631530711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0.029989171200947205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0.025770789111860995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0.10373021475651358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0.1272223522513789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0.013022027089745388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0.3425553368379639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0.054386053811818894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0.005530426037712809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0.20949765464108622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0.14141839492945024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0.027343932062653318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0.10600304939778596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0.13972247670183305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0.018831642606219046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0.014680680108691337</c:v>
                </c:pt>
                <c:pt idx="3">
                  <c:v>0.2901584099023322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0.004191798187047392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0.2251239207369386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0.012271689299403324</c:v>
                </c:pt>
                <c:pt idx="3">
                  <c:v>0.1260412069349055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0.029155824561278552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0.021551505248770555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0.953575973718647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0.026328169029112652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0.04024358195987778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0.04024358195987778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0.9517678854790462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0.028915068219525632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0.04419603246942663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0.9162048882350738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0.030719589343885016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0.054386053811818894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0.9963465829836994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0.0036531448041233236</c:v>
                </c:pt>
                <c:pt idx="3">
                  <c:v>0.953575973718647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0.015461868702504166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0.04024358195987778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0.0035509997595858838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0.9517678854790462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0.018552453127458197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0.04419603246942663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0.0044209779825012336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0.9730459205091881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0.02695236940809466</c:v>
                </c:pt>
                <c:pt idx="3">
                  <c:v>0.9162048882350738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0.023023440793266438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0.054386053811818894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0.006395519353098401</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92279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12184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9265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04004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103143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80604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62067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34964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68699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23255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53685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026644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07744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45582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54534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134568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559465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490050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0513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1061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83022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3663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08993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09522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50069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00197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4721974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