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25.xml" ContentType="application/vnd.openxmlformats-officedocument.drawingml.chart+xml"/>
  <Override PartName="/ppt/charts/chart326.xml" ContentType="application/vnd.openxmlformats-officedocument.drawingml.chart+xml"/>
  <Override PartName="/ppt/charts/chart327.xml" ContentType="application/vnd.openxmlformats-officedocument.drawingml.chart+xml"/>
  <Override PartName="/ppt/charts/chart328.xml" ContentType="application/vnd.openxmlformats-officedocument.drawingml.chart+xml"/>
  <Override PartName="/ppt/charts/chart329.xml" ContentType="application/vnd.openxmlformats-officedocument.drawingml.chart+xml"/>
  <Override PartName="/ppt/charts/chart33.xml" ContentType="application/vnd.openxmlformats-officedocument.drawingml.chart+xml"/>
  <Override PartName="/ppt/charts/chart330.xml" ContentType="application/vnd.openxmlformats-officedocument.drawingml.chart+xml"/>
  <Override PartName="/ppt/charts/chart331.xml" ContentType="application/vnd.openxmlformats-officedocument.drawingml.chart+xml"/>
  <Override PartName="/ppt/charts/chart332.xml" ContentType="application/vnd.openxmlformats-officedocument.drawingml.chart+xml"/>
  <Override PartName="/ppt/charts/chart333.xml" ContentType="application/vnd.openxmlformats-officedocument.drawingml.chart+xml"/>
  <Override PartName="/ppt/charts/chart334.xml" ContentType="application/vnd.openxmlformats-officedocument.drawingml.chart+xml"/>
  <Override PartName="/ppt/charts/chart335.xml" ContentType="application/vnd.openxmlformats-officedocument.drawingml.chart+xml"/>
  <Override PartName="/ppt/charts/chart336.xml" ContentType="application/vnd.openxmlformats-officedocument.drawingml.chart+xml"/>
  <Override PartName="/ppt/charts/chart337.xml" ContentType="application/vnd.openxmlformats-officedocument.drawingml.chart+xml"/>
  <Override PartName="/ppt/charts/chart338.xml" ContentType="application/vnd.openxmlformats-officedocument.drawingml.chart+xml"/>
  <Override PartName="/ppt/charts/chart339.xml" ContentType="application/vnd.openxmlformats-officedocument.drawingml.chart+xml"/>
  <Override PartName="/ppt/charts/chart34.xml" ContentType="application/vnd.openxmlformats-officedocument.drawingml.chart+xml"/>
  <Override PartName="/ppt/charts/chart340.xml" ContentType="application/vnd.openxmlformats-officedocument.drawingml.chart+xml"/>
  <Override PartName="/ppt/charts/chart341.xml" ContentType="application/vnd.openxmlformats-officedocument.drawingml.chart+xml"/>
  <Override PartName="/ppt/charts/chart342.xml" ContentType="application/vnd.openxmlformats-officedocument.drawingml.chart+xml"/>
  <Override PartName="/ppt/charts/chart343.xml" ContentType="application/vnd.openxmlformats-officedocument.drawingml.chart+xml"/>
  <Override PartName="/ppt/charts/chart344.xml" ContentType="application/vnd.openxmlformats-officedocument.drawingml.chart+xml"/>
  <Override PartName="/ppt/charts/chart345.xml" ContentType="application/vnd.openxmlformats-officedocument.drawingml.chart+xml"/>
  <Override PartName="/ppt/charts/chart346.xml" ContentType="application/vnd.openxmlformats-officedocument.drawingml.chart+xml"/>
  <Override PartName="/ppt/charts/chart347.xml" ContentType="application/vnd.openxmlformats-officedocument.drawingml.chart+xml"/>
  <Override PartName="/ppt/charts/chart348.xml" ContentType="application/vnd.openxmlformats-officedocument.drawingml.chart+xml"/>
  <Override PartName="/ppt/charts/chart349.xml" ContentType="application/vnd.openxmlformats-officedocument.drawingml.chart+xml"/>
  <Override PartName="/ppt/charts/chart35.xml" ContentType="application/vnd.openxmlformats-officedocument.drawingml.chart+xml"/>
  <Override PartName="/ppt/charts/chart350.xml" ContentType="application/vnd.openxmlformats-officedocument.drawingml.chart+xml"/>
  <Override PartName="/ppt/charts/chart351.xml" ContentType="application/vnd.openxmlformats-officedocument.drawingml.chart+xml"/>
  <Override PartName="/ppt/charts/chart352.xml" ContentType="application/vnd.openxmlformats-officedocument.drawingml.chart+xml"/>
  <Override PartName="/ppt/charts/chart353.xml" ContentType="application/vnd.openxmlformats-officedocument.drawingml.chart+xml"/>
  <Override PartName="/ppt/charts/chart354.xml" ContentType="application/vnd.openxmlformats-officedocument.drawingml.chart+xml"/>
  <Override PartName="/ppt/charts/chart355.xml" ContentType="application/vnd.openxmlformats-officedocument.drawingml.chart+xml"/>
  <Override PartName="/ppt/charts/chart356.xml" ContentType="application/vnd.openxmlformats-officedocument.drawingml.chart+xml"/>
  <Override PartName="/ppt/charts/chart357.xml" ContentType="application/vnd.openxmlformats-officedocument.drawingml.chart+xml"/>
  <Override PartName="/ppt/charts/chart358.xml" ContentType="application/vnd.openxmlformats-officedocument.drawingml.chart+xml"/>
  <Override PartName="/ppt/charts/chart359.xml" ContentType="application/vnd.openxmlformats-officedocument.drawingml.chart+xml"/>
  <Override PartName="/ppt/charts/chart36.xml" ContentType="application/vnd.openxmlformats-officedocument.drawingml.chart+xml"/>
  <Override PartName="/ppt/charts/chart360.xml" ContentType="application/vnd.openxmlformats-officedocument.drawingml.chart+xml"/>
  <Override PartName="/ppt/charts/chart361.xml" ContentType="application/vnd.openxmlformats-officedocument.drawingml.chart+xml"/>
  <Override PartName="/ppt/charts/chart362.xml" ContentType="application/vnd.openxmlformats-officedocument.drawingml.chart+xml"/>
  <Override PartName="/ppt/charts/chart363.xml" ContentType="application/vnd.openxmlformats-officedocument.drawingml.chart+xml"/>
  <Override PartName="/ppt/charts/chart364.xml" ContentType="application/vnd.openxmlformats-officedocument.drawingml.chart+xml"/>
  <Override PartName="/ppt/charts/chart365.xml" ContentType="application/vnd.openxmlformats-officedocument.drawingml.chart+xml"/>
  <Override PartName="/ppt/charts/chart366.xml" ContentType="application/vnd.openxmlformats-officedocument.drawingml.chart+xml"/>
  <Override PartName="/ppt/charts/chart367.xml" ContentType="application/vnd.openxmlformats-officedocument.drawingml.chart+xml"/>
  <Override PartName="/ppt/charts/chart368.xml" ContentType="application/vnd.openxmlformats-officedocument.drawingml.chart+xml"/>
  <Override PartName="/ppt/charts/chart369.xml" ContentType="application/vnd.openxmlformats-officedocument.drawingml.chart+xml"/>
  <Override PartName="/ppt/charts/chart37.xml" ContentType="application/vnd.openxmlformats-officedocument.drawingml.chart+xml"/>
  <Override PartName="/ppt/charts/chart370.xml" ContentType="application/vnd.openxmlformats-officedocument.drawingml.chart+xml"/>
  <Override PartName="/ppt/charts/chart371.xml" ContentType="application/vnd.openxmlformats-officedocument.drawingml.chart+xml"/>
  <Override PartName="/ppt/charts/chart372.xml" ContentType="application/vnd.openxmlformats-officedocument.drawingml.chart+xml"/>
  <Override PartName="/ppt/charts/chart373.xml" ContentType="application/vnd.openxmlformats-officedocument.drawingml.chart+xml"/>
  <Override PartName="/ppt/charts/chart374.xml" ContentType="application/vnd.openxmlformats-officedocument.drawingml.chart+xml"/>
  <Override PartName="/ppt/charts/chart375.xml" ContentType="application/vnd.openxmlformats-officedocument.drawingml.chart+xml"/>
  <Override PartName="/ppt/charts/chart376.xml" ContentType="application/vnd.openxmlformats-officedocument.drawingml.chart+xml"/>
  <Override PartName="/ppt/charts/chart377.xml" ContentType="application/vnd.openxmlformats-officedocument.drawingml.chart+xml"/>
  <Override PartName="/ppt/charts/chart378.xml" ContentType="application/vnd.openxmlformats-officedocument.drawingml.chart+xml"/>
  <Override PartName="/ppt/charts/chart379.xml" ContentType="application/vnd.openxmlformats-officedocument.drawingml.chart+xml"/>
  <Override PartName="/ppt/charts/chart38.xml" ContentType="application/vnd.openxmlformats-officedocument.drawingml.chart+xml"/>
  <Override PartName="/ppt/charts/chart380.xml" ContentType="application/vnd.openxmlformats-officedocument.drawingml.chart+xml"/>
  <Override PartName="/ppt/charts/chart381.xml" ContentType="application/vnd.openxmlformats-officedocument.drawingml.chart+xml"/>
  <Override PartName="/ppt/charts/chart382.xml" ContentType="application/vnd.openxmlformats-officedocument.drawingml.chart+xml"/>
  <Override PartName="/ppt/charts/chart383.xml" ContentType="application/vnd.openxmlformats-officedocument.drawingml.chart+xml"/>
  <Override PartName="/ppt/charts/chart384.xml" ContentType="application/vnd.openxmlformats-officedocument.drawingml.chart+xml"/>
  <Override PartName="/ppt/charts/chart385.xml" ContentType="application/vnd.openxmlformats-officedocument.drawingml.chart+xml"/>
  <Override PartName="/ppt/charts/chart386.xml" ContentType="application/vnd.openxmlformats-officedocument.drawingml.chart+xml"/>
  <Override PartName="/ppt/charts/chart387.xml" ContentType="application/vnd.openxmlformats-officedocument.drawingml.chart+xml"/>
  <Override PartName="/ppt/charts/chart388.xml" ContentType="application/vnd.openxmlformats-officedocument.drawingml.chart+xml"/>
  <Override PartName="/ppt/charts/chart389.xml" ContentType="application/vnd.openxmlformats-officedocument.drawingml.chart+xml"/>
  <Override PartName="/ppt/charts/chart39.xml" ContentType="application/vnd.openxmlformats-officedocument.drawingml.chart+xml"/>
  <Override PartName="/ppt/charts/chart390.xml" ContentType="application/vnd.openxmlformats-officedocument.drawingml.chart+xml"/>
  <Override PartName="/ppt/charts/chart391.xml" ContentType="application/vnd.openxmlformats-officedocument.drawingml.chart+xml"/>
  <Override PartName="/ppt/charts/chart392.xml" ContentType="application/vnd.openxmlformats-officedocument.drawingml.chart+xml"/>
  <Override PartName="/ppt/charts/chart393.xml" ContentType="application/vnd.openxmlformats-officedocument.drawingml.chart+xml"/>
  <Override PartName="/ppt/charts/chart394.xml" ContentType="application/vnd.openxmlformats-officedocument.drawingml.chart+xml"/>
  <Override PartName="/ppt/charts/chart395.xml" ContentType="application/vnd.openxmlformats-officedocument.drawingml.chart+xml"/>
  <Override PartName="/ppt/charts/chart396.xml" ContentType="application/vnd.openxmlformats-officedocument.drawingml.chart+xml"/>
  <Override PartName="/ppt/charts/chart397.xml" ContentType="application/vnd.openxmlformats-officedocument.drawingml.chart+xml"/>
  <Override PartName="/ppt/charts/chart398.xml" ContentType="application/vnd.openxmlformats-officedocument.drawingml.chart+xml"/>
  <Override PartName="/ppt/charts/chart39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00.xml" ContentType="application/vnd.openxmlformats-officedocument.drawingml.chart+xml"/>
  <Override PartName="/ppt/charts/chart401.xml" ContentType="application/vnd.openxmlformats-officedocument.drawingml.chart+xml"/>
  <Override PartName="/ppt/charts/chart402.xml" ContentType="application/vnd.openxmlformats-officedocument.drawingml.chart+xml"/>
  <Override PartName="/ppt/charts/chart403.xml" ContentType="application/vnd.openxmlformats-officedocument.drawingml.chart+xml"/>
  <Override PartName="/ppt/charts/chart404.xml" ContentType="application/vnd.openxmlformats-officedocument.drawingml.chart+xml"/>
  <Override PartName="/ppt/charts/chart405.xml" ContentType="application/vnd.openxmlformats-officedocument.drawingml.chart+xml"/>
  <Override PartName="/ppt/charts/chart406.xml" ContentType="application/vnd.openxmlformats-officedocument.drawingml.chart+xml"/>
  <Override PartName="/ppt/charts/chart407.xml" ContentType="application/vnd.openxmlformats-officedocument.drawingml.chart+xml"/>
  <Override PartName="/ppt/charts/chart408.xml" ContentType="application/vnd.openxmlformats-officedocument.drawingml.chart+xml"/>
  <Override PartName="/ppt/charts/chart409.xml" ContentType="application/vnd.openxmlformats-officedocument.drawingml.chart+xml"/>
  <Override PartName="/ppt/charts/chart41.xml" ContentType="application/vnd.openxmlformats-officedocument.drawingml.chart+xml"/>
  <Override PartName="/ppt/charts/chart410.xml" ContentType="application/vnd.openxmlformats-officedocument.drawingml.chart+xml"/>
  <Override PartName="/ppt/charts/chart411.xml" ContentType="application/vnd.openxmlformats-officedocument.drawingml.chart+xml"/>
  <Override PartName="/ppt/charts/chart412.xml" ContentType="application/vnd.openxmlformats-officedocument.drawingml.chart+xml"/>
  <Override PartName="/ppt/charts/chart413.xml" ContentType="application/vnd.openxmlformats-officedocument.drawingml.chart+xml"/>
  <Override PartName="/ppt/charts/chart414.xml" ContentType="application/vnd.openxmlformats-officedocument.drawingml.chart+xml"/>
  <Override PartName="/ppt/charts/chart415.xml" ContentType="application/vnd.openxmlformats-officedocument.drawingml.chart+xml"/>
  <Override PartName="/ppt/charts/chart416.xml" ContentType="application/vnd.openxmlformats-officedocument.drawingml.chart+xml"/>
  <Override PartName="/ppt/charts/chart417.xml" ContentType="application/vnd.openxmlformats-officedocument.drawingml.chart+xml"/>
  <Override PartName="/ppt/charts/chart418.xml" ContentType="application/vnd.openxmlformats-officedocument.drawingml.chart+xml"/>
  <Override PartName="/ppt/charts/chart419.xml" ContentType="application/vnd.openxmlformats-officedocument.drawingml.chart+xml"/>
  <Override PartName="/ppt/charts/chart42.xml" ContentType="application/vnd.openxmlformats-officedocument.drawingml.chart+xml"/>
  <Override PartName="/ppt/charts/chart420.xml" ContentType="application/vnd.openxmlformats-officedocument.drawingml.chart+xml"/>
  <Override PartName="/ppt/charts/chart421.xml" ContentType="application/vnd.openxmlformats-officedocument.drawingml.chart+xml"/>
  <Override PartName="/ppt/charts/chart422.xml" ContentType="application/vnd.openxmlformats-officedocument.drawingml.chart+xml"/>
  <Override PartName="/ppt/charts/chart423.xml" ContentType="application/vnd.openxmlformats-officedocument.drawingml.chart+xml"/>
  <Override PartName="/ppt/charts/chart424.xml" ContentType="application/vnd.openxmlformats-officedocument.drawingml.chart+xml"/>
  <Override PartName="/ppt/charts/chart425.xml" ContentType="application/vnd.openxmlformats-officedocument.drawingml.chart+xml"/>
  <Override PartName="/ppt/charts/chart426.xml" ContentType="application/vnd.openxmlformats-officedocument.drawingml.chart+xml"/>
  <Override PartName="/ppt/charts/chart427.xml" ContentType="application/vnd.openxmlformats-officedocument.drawingml.chart+xml"/>
  <Override PartName="/ppt/charts/chart428.xml" ContentType="application/vnd.openxmlformats-officedocument.drawingml.chart+xml"/>
  <Override PartName="/ppt/charts/chart429.xml" ContentType="application/vnd.openxmlformats-officedocument.drawingml.chart+xml"/>
  <Override PartName="/ppt/charts/chart43.xml" ContentType="application/vnd.openxmlformats-officedocument.drawingml.chart+xml"/>
  <Override PartName="/ppt/charts/chart430.xml" ContentType="application/vnd.openxmlformats-officedocument.drawingml.chart+xml"/>
  <Override PartName="/ppt/charts/chart431.xml" ContentType="application/vnd.openxmlformats-officedocument.drawingml.chart+xml"/>
  <Override PartName="/ppt/charts/chart432.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ParentxSegment" id="{2D448C50-9657-432F-B659-7B9734F1E34C}">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25.xml.rels><?xml version='1.0' encoding='UTF-8' standalone='yes'?>
<Relationships xmlns="http://schemas.openxmlformats.org/package/2006/relationships"><Relationship Id="rId1" Type="http://schemas.openxmlformats.org/officeDocument/2006/relationships/package" Target="../embeddings/Microsoft_Excel_Worksheet324.xlsx"/></Relationships>
</file>

<file path=ppt/charts/_rels/chart326.xml.rels><?xml version='1.0' encoding='UTF-8' standalone='yes'?>
<Relationships xmlns="http://schemas.openxmlformats.org/package/2006/relationships"><Relationship Id="rId1" Type="http://schemas.openxmlformats.org/officeDocument/2006/relationships/package" Target="../embeddings/Microsoft_Excel_Worksheet325.xlsx"/></Relationships>
</file>

<file path=ppt/charts/_rels/chart327.xml.rels><?xml version='1.0' encoding='UTF-8' standalone='yes'?>
<Relationships xmlns="http://schemas.openxmlformats.org/package/2006/relationships"><Relationship Id="rId1" Type="http://schemas.openxmlformats.org/officeDocument/2006/relationships/package" Target="../embeddings/Microsoft_Excel_Worksheet326.xlsx"/></Relationships>
</file>

<file path=ppt/charts/_rels/chart328.xml.rels><?xml version='1.0' encoding='UTF-8' standalone='yes'?>
<Relationships xmlns="http://schemas.openxmlformats.org/package/2006/relationships"><Relationship Id="rId1" Type="http://schemas.openxmlformats.org/officeDocument/2006/relationships/package" Target="../embeddings/Microsoft_Excel_Worksheet327.xlsx"/></Relationships>
</file>

<file path=ppt/charts/_rels/chart329.xml.rels><?xml version='1.0' encoding='UTF-8' standalone='yes'?>
<Relationships xmlns="http://schemas.openxmlformats.org/package/2006/relationships"><Relationship Id="rId1" Type="http://schemas.openxmlformats.org/officeDocument/2006/relationships/package" Target="../embeddings/Microsoft_Excel_Worksheet328.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0.xml.rels><?xml version='1.0' encoding='UTF-8' standalone='yes'?>
<Relationships xmlns="http://schemas.openxmlformats.org/package/2006/relationships"><Relationship Id="rId1" Type="http://schemas.openxmlformats.org/officeDocument/2006/relationships/package" Target="../embeddings/Microsoft_Excel_Worksheet329.xlsx"/></Relationships>
</file>

<file path=ppt/charts/_rels/chart331.xml.rels><?xml version='1.0' encoding='UTF-8' standalone='yes'?>
<Relationships xmlns="http://schemas.openxmlformats.org/package/2006/relationships"><Relationship Id="rId1" Type="http://schemas.openxmlformats.org/officeDocument/2006/relationships/package" Target="../embeddings/Microsoft_Excel_Worksheet330.xlsx"/></Relationships>
</file>

<file path=ppt/charts/_rels/chart332.xml.rels><?xml version='1.0' encoding='UTF-8' standalone='yes'?>
<Relationships xmlns="http://schemas.openxmlformats.org/package/2006/relationships"><Relationship Id="rId1" Type="http://schemas.openxmlformats.org/officeDocument/2006/relationships/package" Target="../embeddings/Microsoft_Excel_Worksheet331.xlsx"/></Relationships>
</file>

<file path=ppt/charts/_rels/chart333.xml.rels><?xml version='1.0' encoding='UTF-8' standalone='yes'?>
<Relationships xmlns="http://schemas.openxmlformats.org/package/2006/relationships"><Relationship Id="rId1" Type="http://schemas.openxmlformats.org/officeDocument/2006/relationships/package" Target="../embeddings/Microsoft_Excel_Worksheet332.xlsx"/></Relationships>
</file>

<file path=ppt/charts/_rels/chart334.xml.rels><?xml version='1.0' encoding='UTF-8' standalone='yes'?>
<Relationships xmlns="http://schemas.openxmlformats.org/package/2006/relationships"><Relationship Id="rId1" Type="http://schemas.openxmlformats.org/officeDocument/2006/relationships/package" Target="../embeddings/Microsoft_Excel_Worksheet333.xlsx"/></Relationships>
</file>

<file path=ppt/charts/_rels/chart335.xml.rels><?xml version='1.0' encoding='UTF-8' standalone='yes'?>
<Relationships xmlns="http://schemas.openxmlformats.org/package/2006/relationships"><Relationship Id="rId1" Type="http://schemas.openxmlformats.org/officeDocument/2006/relationships/package" Target="../embeddings/Microsoft_Excel_Worksheet334.xlsx"/></Relationships>
</file>

<file path=ppt/charts/_rels/chart336.xml.rels><?xml version='1.0' encoding='UTF-8' standalone='yes'?>
<Relationships xmlns="http://schemas.openxmlformats.org/package/2006/relationships"><Relationship Id="rId1" Type="http://schemas.openxmlformats.org/officeDocument/2006/relationships/package" Target="../embeddings/Microsoft_Excel_Worksheet335.xlsx"/></Relationships>
</file>

<file path=ppt/charts/_rels/chart337.xml.rels><?xml version='1.0' encoding='UTF-8' standalone='yes'?>
<Relationships xmlns="http://schemas.openxmlformats.org/package/2006/relationships"><Relationship Id="rId1" Type="http://schemas.openxmlformats.org/officeDocument/2006/relationships/package" Target="../embeddings/Microsoft_Excel_Worksheet336.xlsx"/></Relationships>
</file>

<file path=ppt/charts/_rels/chart338.xml.rels><?xml version='1.0' encoding='UTF-8' standalone='yes'?>
<Relationships xmlns="http://schemas.openxmlformats.org/package/2006/relationships"><Relationship Id="rId1" Type="http://schemas.openxmlformats.org/officeDocument/2006/relationships/package" Target="../embeddings/Microsoft_Excel_Worksheet337.xlsx"/></Relationships>
</file>

<file path=ppt/charts/_rels/chart339.xml.rels><?xml version='1.0' encoding='UTF-8' standalone='yes'?>
<Relationships xmlns="http://schemas.openxmlformats.org/package/2006/relationships"><Relationship Id="rId1" Type="http://schemas.openxmlformats.org/officeDocument/2006/relationships/package" Target="../embeddings/Microsoft_Excel_Worksheet338.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0.xml.rels><?xml version='1.0' encoding='UTF-8' standalone='yes'?>
<Relationships xmlns="http://schemas.openxmlformats.org/package/2006/relationships"><Relationship Id="rId1" Type="http://schemas.openxmlformats.org/officeDocument/2006/relationships/package" Target="../embeddings/Microsoft_Excel_Worksheet339.xlsx"/></Relationships>
</file>

<file path=ppt/charts/_rels/chart341.xml.rels><?xml version='1.0' encoding='UTF-8' standalone='yes'?>
<Relationships xmlns="http://schemas.openxmlformats.org/package/2006/relationships"><Relationship Id="rId1" Type="http://schemas.openxmlformats.org/officeDocument/2006/relationships/package" Target="../embeddings/Microsoft_Excel_Worksheet340.xlsx"/></Relationships>
</file>

<file path=ppt/charts/_rels/chart342.xml.rels><?xml version='1.0' encoding='UTF-8' standalone='yes'?>
<Relationships xmlns="http://schemas.openxmlformats.org/package/2006/relationships"><Relationship Id="rId1" Type="http://schemas.openxmlformats.org/officeDocument/2006/relationships/package" Target="../embeddings/Microsoft_Excel_Worksheet341.xlsx"/></Relationships>
</file>

<file path=ppt/charts/_rels/chart343.xml.rels><?xml version='1.0' encoding='UTF-8' standalone='yes'?>
<Relationships xmlns="http://schemas.openxmlformats.org/package/2006/relationships"><Relationship Id="rId1" Type="http://schemas.openxmlformats.org/officeDocument/2006/relationships/package" Target="../embeddings/Microsoft_Excel_Worksheet342.xlsx"/></Relationships>
</file>

<file path=ppt/charts/_rels/chart344.xml.rels><?xml version='1.0' encoding='UTF-8' standalone='yes'?>
<Relationships xmlns="http://schemas.openxmlformats.org/package/2006/relationships"><Relationship Id="rId1" Type="http://schemas.openxmlformats.org/officeDocument/2006/relationships/package" Target="../embeddings/Microsoft_Excel_Worksheet343.xlsx"/></Relationships>
</file>

<file path=ppt/charts/_rels/chart345.xml.rels><?xml version='1.0' encoding='UTF-8' standalone='yes'?>
<Relationships xmlns="http://schemas.openxmlformats.org/package/2006/relationships"><Relationship Id="rId1" Type="http://schemas.openxmlformats.org/officeDocument/2006/relationships/package" Target="../embeddings/Microsoft_Excel_Worksheet344.xlsx"/></Relationships>
</file>

<file path=ppt/charts/_rels/chart346.xml.rels><?xml version='1.0' encoding='UTF-8' standalone='yes'?>
<Relationships xmlns="http://schemas.openxmlformats.org/package/2006/relationships"><Relationship Id="rId1" Type="http://schemas.openxmlformats.org/officeDocument/2006/relationships/package" Target="../embeddings/Microsoft_Excel_Worksheet345.xlsx"/></Relationships>
</file>

<file path=ppt/charts/_rels/chart347.xml.rels><?xml version='1.0' encoding='UTF-8' standalone='yes'?>
<Relationships xmlns="http://schemas.openxmlformats.org/package/2006/relationships"><Relationship Id="rId1" Type="http://schemas.openxmlformats.org/officeDocument/2006/relationships/package" Target="../embeddings/Microsoft_Excel_Worksheet346.xlsx"/></Relationships>
</file>

<file path=ppt/charts/_rels/chart348.xml.rels><?xml version='1.0' encoding='UTF-8' standalone='yes'?>
<Relationships xmlns="http://schemas.openxmlformats.org/package/2006/relationships"><Relationship Id="rId1" Type="http://schemas.openxmlformats.org/officeDocument/2006/relationships/package" Target="../embeddings/Microsoft_Excel_Worksheet347.xlsx"/></Relationships>
</file>

<file path=ppt/charts/_rels/chart349.xml.rels><?xml version='1.0' encoding='UTF-8' standalone='yes'?>
<Relationships xmlns="http://schemas.openxmlformats.org/package/2006/relationships"><Relationship Id="rId1" Type="http://schemas.openxmlformats.org/officeDocument/2006/relationships/package" Target="../embeddings/Microsoft_Excel_Worksheet348.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50.xml.rels><?xml version='1.0' encoding='UTF-8' standalone='yes'?>
<Relationships xmlns="http://schemas.openxmlformats.org/package/2006/relationships"><Relationship Id="rId1" Type="http://schemas.openxmlformats.org/officeDocument/2006/relationships/package" Target="../embeddings/Microsoft_Excel_Worksheet349.xlsx"/></Relationships>
</file>

<file path=ppt/charts/_rels/chart351.xml.rels><?xml version='1.0' encoding='UTF-8' standalone='yes'?>
<Relationships xmlns="http://schemas.openxmlformats.org/package/2006/relationships"><Relationship Id="rId1" Type="http://schemas.openxmlformats.org/officeDocument/2006/relationships/package" Target="../embeddings/Microsoft_Excel_Worksheet350.xlsx"/></Relationships>
</file>

<file path=ppt/charts/_rels/chart352.xml.rels><?xml version='1.0' encoding='UTF-8' standalone='yes'?>
<Relationships xmlns="http://schemas.openxmlformats.org/package/2006/relationships"><Relationship Id="rId1" Type="http://schemas.openxmlformats.org/officeDocument/2006/relationships/package" Target="../embeddings/Microsoft_Excel_Worksheet351.xlsx"/></Relationships>
</file>

<file path=ppt/charts/_rels/chart353.xml.rels><?xml version='1.0' encoding='UTF-8' standalone='yes'?>
<Relationships xmlns="http://schemas.openxmlformats.org/package/2006/relationships"><Relationship Id="rId1" Type="http://schemas.openxmlformats.org/officeDocument/2006/relationships/package" Target="../embeddings/Microsoft_Excel_Worksheet352.xlsx"/></Relationships>
</file>

<file path=ppt/charts/_rels/chart354.xml.rels><?xml version='1.0' encoding='UTF-8' standalone='yes'?>
<Relationships xmlns="http://schemas.openxmlformats.org/package/2006/relationships"><Relationship Id="rId1" Type="http://schemas.openxmlformats.org/officeDocument/2006/relationships/package" Target="../embeddings/Microsoft_Excel_Worksheet353.xlsx"/></Relationships>
</file>

<file path=ppt/charts/_rels/chart355.xml.rels><?xml version='1.0' encoding='UTF-8' standalone='yes'?>
<Relationships xmlns="http://schemas.openxmlformats.org/package/2006/relationships"><Relationship Id="rId1" Type="http://schemas.openxmlformats.org/officeDocument/2006/relationships/package" Target="../embeddings/Microsoft_Excel_Worksheet354.xlsx"/></Relationships>
</file>

<file path=ppt/charts/_rels/chart356.xml.rels><?xml version='1.0' encoding='UTF-8' standalone='yes'?>
<Relationships xmlns="http://schemas.openxmlformats.org/package/2006/relationships"><Relationship Id="rId1" Type="http://schemas.openxmlformats.org/officeDocument/2006/relationships/package" Target="../embeddings/Microsoft_Excel_Worksheet355.xlsx"/></Relationships>
</file>

<file path=ppt/charts/_rels/chart357.xml.rels><?xml version='1.0' encoding='UTF-8' standalone='yes'?>
<Relationships xmlns="http://schemas.openxmlformats.org/package/2006/relationships"><Relationship Id="rId1" Type="http://schemas.openxmlformats.org/officeDocument/2006/relationships/package" Target="../embeddings/Microsoft_Excel_Worksheet356.xlsx"/></Relationships>
</file>

<file path=ppt/charts/_rels/chart358.xml.rels><?xml version='1.0' encoding='UTF-8' standalone='yes'?>
<Relationships xmlns="http://schemas.openxmlformats.org/package/2006/relationships"><Relationship Id="rId1" Type="http://schemas.openxmlformats.org/officeDocument/2006/relationships/package" Target="../embeddings/Microsoft_Excel_Worksheet357.xlsx"/></Relationships>
</file>

<file path=ppt/charts/_rels/chart359.xml.rels><?xml version='1.0' encoding='UTF-8' standalone='yes'?>
<Relationships xmlns="http://schemas.openxmlformats.org/package/2006/relationships"><Relationship Id="rId1" Type="http://schemas.openxmlformats.org/officeDocument/2006/relationships/package" Target="../embeddings/Microsoft_Excel_Worksheet358.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60.xml.rels><?xml version='1.0' encoding='UTF-8' standalone='yes'?>
<Relationships xmlns="http://schemas.openxmlformats.org/package/2006/relationships"><Relationship Id="rId1" Type="http://schemas.openxmlformats.org/officeDocument/2006/relationships/package" Target="../embeddings/Microsoft_Excel_Worksheet359.xlsx"/></Relationships>
</file>

<file path=ppt/charts/_rels/chart361.xml.rels><?xml version='1.0' encoding='UTF-8' standalone='yes'?>
<Relationships xmlns="http://schemas.openxmlformats.org/package/2006/relationships"><Relationship Id="rId1" Type="http://schemas.openxmlformats.org/officeDocument/2006/relationships/package" Target="../embeddings/Microsoft_Excel_Worksheet360.xlsx"/></Relationships>
</file>

<file path=ppt/charts/_rels/chart362.xml.rels><?xml version='1.0' encoding='UTF-8' standalone='yes'?>
<Relationships xmlns="http://schemas.openxmlformats.org/package/2006/relationships"><Relationship Id="rId1" Type="http://schemas.openxmlformats.org/officeDocument/2006/relationships/package" Target="../embeddings/Microsoft_Excel_Worksheet361.xlsx"/></Relationships>
</file>

<file path=ppt/charts/_rels/chart363.xml.rels><?xml version='1.0' encoding='UTF-8' standalone='yes'?>
<Relationships xmlns="http://schemas.openxmlformats.org/package/2006/relationships"><Relationship Id="rId1" Type="http://schemas.openxmlformats.org/officeDocument/2006/relationships/package" Target="../embeddings/Microsoft_Excel_Worksheet362.xlsx"/></Relationships>
</file>

<file path=ppt/charts/_rels/chart364.xml.rels><?xml version='1.0' encoding='UTF-8' standalone='yes'?>
<Relationships xmlns="http://schemas.openxmlformats.org/package/2006/relationships"><Relationship Id="rId1" Type="http://schemas.openxmlformats.org/officeDocument/2006/relationships/package" Target="../embeddings/Microsoft_Excel_Worksheet363.xlsx"/></Relationships>
</file>

<file path=ppt/charts/_rels/chart365.xml.rels><?xml version='1.0' encoding='UTF-8' standalone='yes'?>
<Relationships xmlns="http://schemas.openxmlformats.org/package/2006/relationships"><Relationship Id="rId1" Type="http://schemas.openxmlformats.org/officeDocument/2006/relationships/package" Target="../embeddings/Microsoft_Excel_Worksheet364.xlsx"/></Relationships>
</file>

<file path=ppt/charts/_rels/chart366.xml.rels><?xml version='1.0' encoding='UTF-8' standalone='yes'?>
<Relationships xmlns="http://schemas.openxmlformats.org/package/2006/relationships"><Relationship Id="rId1" Type="http://schemas.openxmlformats.org/officeDocument/2006/relationships/package" Target="../embeddings/Microsoft_Excel_Worksheet365.xlsx"/></Relationships>
</file>

<file path=ppt/charts/_rels/chart367.xml.rels><?xml version='1.0' encoding='UTF-8' standalone='yes'?>
<Relationships xmlns="http://schemas.openxmlformats.org/package/2006/relationships"><Relationship Id="rId1" Type="http://schemas.openxmlformats.org/officeDocument/2006/relationships/package" Target="../embeddings/Microsoft_Excel_Worksheet366.xlsx"/></Relationships>
</file>

<file path=ppt/charts/_rels/chart368.xml.rels><?xml version='1.0' encoding='UTF-8' standalone='yes'?>
<Relationships xmlns="http://schemas.openxmlformats.org/package/2006/relationships"><Relationship Id="rId1" Type="http://schemas.openxmlformats.org/officeDocument/2006/relationships/package" Target="../embeddings/Microsoft_Excel_Worksheet367.xlsx"/></Relationships>
</file>

<file path=ppt/charts/_rels/chart369.xml.rels><?xml version='1.0' encoding='UTF-8' standalone='yes'?>
<Relationships xmlns="http://schemas.openxmlformats.org/package/2006/relationships"><Relationship Id="rId1" Type="http://schemas.openxmlformats.org/officeDocument/2006/relationships/package" Target="../embeddings/Microsoft_Excel_Worksheet368.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70.xml.rels><?xml version='1.0' encoding='UTF-8' standalone='yes'?>
<Relationships xmlns="http://schemas.openxmlformats.org/package/2006/relationships"><Relationship Id="rId1" Type="http://schemas.openxmlformats.org/officeDocument/2006/relationships/package" Target="../embeddings/Microsoft_Excel_Worksheet369.xlsx"/></Relationships>
</file>

<file path=ppt/charts/_rels/chart371.xml.rels><?xml version='1.0' encoding='UTF-8' standalone='yes'?>
<Relationships xmlns="http://schemas.openxmlformats.org/package/2006/relationships"><Relationship Id="rId1" Type="http://schemas.openxmlformats.org/officeDocument/2006/relationships/package" Target="../embeddings/Microsoft_Excel_Worksheet370.xlsx"/></Relationships>
</file>

<file path=ppt/charts/_rels/chart372.xml.rels><?xml version='1.0' encoding='UTF-8' standalone='yes'?>
<Relationships xmlns="http://schemas.openxmlformats.org/package/2006/relationships"><Relationship Id="rId1" Type="http://schemas.openxmlformats.org/officeDocument/2006/relationships/package" Target="../embeddings/Microsoft_Excel_Worksheet371.xlsx"/></Relationships>
</file>

<file path=ppt/charts/_rels/chart373.xml.rels><?xml version='1.0' encoding='UTF-8' standalone='yes'?>
<Relationships xmlns="http://schemas.openxmlformats.org/package/2006/relationships"><Relationship Id="rId1" Type="http://schemas.openxmlformats.org/officeDocument/2006/relationships/package" Target="../embeddings/Microsoft_Excel_Worksheet372.xlsx"/></Relationships>
</file>

<file path=ppt/charts/_rels/chart374.xml.rels><?xml version='1.0' encoding='UTF-8' standalone='yes'?>
<Relationships xmlns="http://schemas.openxmlformats.org/package/2006/relationships"><Relationship Id="rId1" Type="http://schemas.openxmlformats.org/officeDocument/2006/relationships/package" Target="../embeddings/Microsoft_Excel_Worksheet373.xlsx"/></Relationships>
</file>

<file path=ppt/charts/_rels/chart375.xml.rels><?xml version='1.0' encoding='UTF-8' standalone='yes'?>
<Relationships xmlns="http://schemas.openxmlformats.org/package/2006/relationships"><Relationship Id="rId1" Type="http://schemas.openxmlformats.org/officeDocument/2006/relationships/package" Target="../embeddings/Microsoft_Excel_Worksheet374.xlsx"/></Relationships>
</file>

<file path=ppt/charts/_rels/chart376.xml.rels><?xml version='1.0' encoding='UTF-8' standalone='yes'?>
<Relationships xmlns="http://schemas.openxmlformats.org/package/2006/relationships"><Relationship Id="rId1" Type="http://schemas.openxmlformats.org/officeDocument/2006/relationships/package" Target="../embeddings/Microsoft_Excel_Worksheet375.xlsx"/></Relationships>
</file>

<file path=ppt/charts/_rels/chart377.xml.rels><?xml version='1.0' encoding='UTF-8' standalone='yes'?>
<Relationships xmlns="http://schemas.openxmlformats.org/package/2006/relationships"><Relationship Id="rId1" Type="http://schemas.openxmlformats.org/officeDocument/2006/relationships/package" Target="../embeddings/Microsoft_Excel_Worksheet376.xlsx"/></Relationships>
</file>

<file path=ppt/charts/_rels/chart378.xml.rels><?xml version='1.0' encoding='UTF-8' standalone='yes'?>
<Relationships xmlns="http://schemas.openxmlformats.org/package/2006/relationships"><Relationship Id="rId1" Type="http://schemas.openxmlformats.org/officeDocument/2006/relationships/package" Target="../embeddings/Microsoft_Excel_Worksheet377.xlsx"/></Relationships>
</file>

<file path=ppt/charts/_rels/chart379.xml.rels><?xml version='1.0' encoding='UTF-8' standalone='yes'?>
<Relationships xmlns="http://schemas.openxmlformats.org/package/2006/relationships"><Relationship Id="rId1" Type="http://schemas.openxmlformats.org/officeDocument/2006/relationships/package" Target="../embeddings/Microsoft_Excel_Worksheet378.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80.xml.rels><?xml version='1.0' encoding='UTF-8' standalone='yes'?>
<Relationships xmlns="http://schemas.openxmlformats.org/package/2006/relationships"><Relationship Id="rId1" Type="http://schemas.openxmlformats.org/officeDocument/2006/relationships/package" Target="../embeddings/Microsoft_Excel_Worksheet379.xlsx"/></Relationships>
</file>

<file path=ppt/charts/_rels/chart381.xml.rels><?xml version='1.0' encoding='UTF-8' standalone='yes'?>
<Relationships xmlns="http://schemas.openxmlformats.org/package/2006/relationships"><Relationship Id="rId1" Type="http://schemas.openxmlformats.org/officeDocument/2006/relationships/package" Target="../embeddings/Microsoft_Excel_Worksheet380.xlsx"/></Relationships>
</file>

<file path=ppt/charts/_rels/chart382.xml.rels><?xml version='1.0' encoding='UTF-8' standalone='yes'?>
<Relationships xmlns="http://schemas.openxmlformats.org/package/2006/relationships"><Relationship Id="rId1" Type="http://schemas.openxmlformats.org/officeDocument/2006/relationships/package" Target="../embeddings/Microsoft_Excel_Worksheet381.xlsx"/></Relationships>
</file>

<file path=ppt/charts/_rels/chart383.xml.rels><?xml version='1.0' encoding='UTF-8' standalone='yes'?>
<Relationships xmlns="http://schemas.openxmlformats.org/package/2006/relationships"><Relationship Id="rId1" Type="http://schemas.openxmlformats.org/officeDocument/2006/relationships/package" Target="../embeddings/Microsoft_Excel_Worksheet382.xlsx"/></Relationships>
</file>

<file path=ppt/charts/_rels/chart384.xml.rels><?xml version='1.0' encoding='UTF-8' standalone='yes'?>
<Relationships xmlns="http://schemas.openxmlformats.org/package/2006/relationships"><Relationship Id="rId1" Type="http://schemas.openxmlformats.org/officeDocument/2006/relationships/package" Target="../embeddings/Microsoft_Excel_Worksheet383.xlsx"/></Relationships>
</file>

<file path=ppt/charts/_rels/chart385.xml.rels><?xml version='1.0' encoding='UTF-8' standalone='yes'?>
<Relationships xmlns="http://schemas.openxmlformats.org/package/2006/relationships"><Relationship Id="rId1" Type="http://schemas.openxmlformats.org/officeDocument/2006/relationships/package" Target="../embeddings/Microsoft_Excel_Worksheet384.xlsx"/></Relationships>
</file>

<file path=ppt/charts/_rels/chart386.xml.rels><?xml version='1.0' encoding='UTF-8' standalone='yes'?>
<Relationships xmlns="http://schemas.openxmlformats.org/package/2006/relationships"><Relationship Id="rId1" Type="http://schemas.openxmlformats.org/officeDocument/2006/relationships/package" Target="../embeddings/Microsoft_Excel_Worksheet385.xlsx"/></Relationships>
</file>

<file path=ppt/charts/_rels/chart387.xml.rels><?xml version='1.0' encoding='UTF-8' standalone='yes'?>
<Relationships xmlns="http://schemas.openxmlformats.org/package/2006/relationships"><Relationship Id="rId1" Type="http://schemas.openxmlformats.org/officeDocument/2006/relationships/package" Target="../embeddings/Microsoft_Excel_Worksheet386.xlsx"/></Relationships>
</file>

<file path=ppt/charts/_rels/chart388.xml.rels><?xml version='1.0' encoding='UTF-8' standalone='yes'?>
<Relationships xmlns="http://schemas.openxmlformats.org/package/2006/relationships"><Relationship Id="rId1" Type="http://schemas.openxmlformats.org/officeDocument/2006/relationships/package" Target="../embeddings/Microsoft_Excel_Worksheet387.xlsx"/></Relationships>
</file>

<file path=ppt/charts/_rels/chart389.xml.rels><?xml version='1.0' encoding='UTF-8' standalone='yes'?>
<Relationships xmlns="http://schemas.openxmlformats.org/package/2006/relationships"><Relationship Id="rId1" Type="http://schemas.openxmlformats.org/officeDocument/2006/relationships/package" Target="../embeddings/Microsoft_Excel_Worksheet38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390.xml.rels><?xml version='1.0' encoding='UTF-8' standalone='yes'?>
<Relationships xmlns="http://schemas.openxmlformats.org/package/2006/relationships"><Relationship Id="rId1" Type="http://schemas.openxmlformats.org/officeDocument/2006/relationships/package" Target="../embeddings/Microsoft_Excel_Worksheet389.xlsx"/></Relationships>
</file>

<file path=ppt/charts/_rels/chart391.xml.rels><?xml version='1.0' encoding='UTF-8' standalone='yes'?>
<Relationships xmlns="http://schemas.openxmlformats.org/package/2006/relationships"><Relationship Id="rId1" Type="http://schemas.openxmlformats.org/officeDocument/2006/relationships/package" Target="../embeddings/Microsoft_Excel_Worksheet390.xlsx"/></Relationships>
</file>

<file path=ppt/charts/_rels/chart392.xml.rels><?xml version='1.0' encoding='UTF-8' standalone='yes'?>
<Relationships xmlns="http://schemas.openxmlformats.org/package/2006/relationships"><Relationship Id="rId1" Type="http://schemas.openxmlformats.org/officeDocument/2006/relationships/package" Target="../embeddings/Microsoft_Excel_Worksheet391.xlsx"/></Relationships>
</file>

<file path=ppt/charts/_rels/chart393.xml.rels><?xml version='1.0' encoding='UTF-8' standalone='yes'?>
<Relationships xmlns="http://schemas.openxmlformats.org/package/2006/relationships"><Relationship Id="rId1" Type="http://schemas.openxmlformats.org/officeDocument/2006/relationships/package" Target="../embeddings/Microsoft_Excel_Worksheet392.xlsx"/></Relationships>
</file>

<file path=ppt/charts/_rels/chart394.xml.rels><?xml version='1.0' encoding='UTF-8' standalone='yes'?>
<Relationships xmlns="http://schemas.openxmlformats.org/package/2006/relationships"><Relationship Id="rId1" Type="http://schemas.openxmlformats.org/officeDocument/2006/relationships/package" Target="../embeddings/Microsoft_Excel_Worksheet393.xlsx"/></Relationships>
</file>

<file path=ppt/charts/_rels/chart395.xml.rels><?xml version='1.0' encoding='UTF-8' standalone='yes'?>
<Relationships xmlns="http://schemas.openxmlformats.org/package/2006/relationships"><Relationship Id="rId1" Type="http://schemas.openxmlformats.org/officeDocument/2006/relationships/package" Target="../embeddings/Microsoft_Excel_Worksheet394.xlsx"/></Relationships>
</file>

<file path=ppt/charts/_rels/chart396.xml.rels><?xml version='1.0' encoding='UTF-8' standalone='yes'?>
<Relationships xmlns="http://schemas.openxmlformats.org/package/2006/relationships"><Relationship Id="rId1" Type="http://schemas.openxmlformats.org/officeDocument/2006/relationships/package" Target="../embeddings/Microsoft_Excel_Worksheet395.xlsx"/></Relationships>
</file>

<file path=ppt/charts/_rels/chart397.xml.rels><?xml version='1.0' encoding='UTF-8' standalone='yes'?>
<Relationships xmlns="http://schemas.openxmlformats.org/package/2006/relationships"><Relationship Id="rId1" Type="http://schemas.openxmlformats.org/officeDocument/2006/relationships/package" Target="../embeddings/Microsoft_Excel_Worksheet396.xlsx"/></Relationships>
</file>

<file path=ppt/charts/_rels/chart398.xml.rels><?xml version='1.0' encoding='UTF-8' standalone='yes'?>
<Relationships xmlns="http://schemas.openxmlformats.org/package/2006/relationships"><Relationship Id="rId1" Type="http://schemas.openxmlformats.org/officeDocument/2006/relationships/package" Target="../embeddings/Microsoft_Excel_Worksheet397.xlsx"/></Relationships>
</file>

<file path=ppt/charts/_rels/chart399.xml.rels><?xml version='1.0' encoding='UTF-8' standalone='yes'?>
<Relationships xmlns="http://schemas.openxmlformats.org/package/2006/relationships"><Relationship Id="rId1" Type="http://schemas.openxmlformats.org/officeDocument/2006/relationships/package" Target="../embeddings/Microsoft_Excel_Worksheet39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00.xml.rels><?xml version='1.0' encoding='UTF-8' standalone='yes'?>
<Relationships xmlns="http://schemas.openxmlformats.org/package/2006/relationships"><Relationship Id="rId1" Type="http://schemas.openxmlformats.org/officeDocument/2006/relationships/package" Target="../embeddings/Microsoft_Excel_Worksheet399.xlsx"/></Relationships>
</file>

<file path=ppt/charts/_rels/chart401.xml.rels><?xml version='1.0' encoding='UTF-8' standalone='yes'?>
<Relationships xmlns="http://schemas.openxmlformats.org/package/2006/relationships"><Relationship Id="rId1" Type="http://schemas.openxmlformats.org/officeDocument/2006/relationships/package" Target="../embeddings/Microsoft_Excel_Worksheet400.xlsx"/></Relationships>
</file>

<file path=ppt/charts/_rels/chart402.xml.rels><?xml version='1.0' encoding='UTF-8' standalone='yes'?>
<Relationships xmlns="http://schemas.openxmlformats.org/package/2006/relationships"><Relationship Id="rId1" Type="http://schemas.openxmlformats.org/officeDocument/2006/relationships/package" Target="../embeddings/Microsoft_Excel_Worksheet401.xlsx"/></Relationships>
</file>

<file path=ppt/charts/_rels/chart403.xml.rels><?xml version='1.0' encoding='UTF-8' standalone='yes'?>
<Relationships xmlns="http://schemas.openxmlformats.org/package/2006/relationships"><Relationship Id="rId1" Type="http://schemas.openxmlformats.org/officeDocument/2006/relationships/package" Target="../embeddings/Microsoft_Excel_Worksheet402.xlsx"/></Relationships>
</file>

<file path=ppt/charts/_rels/chart404.xml.rels><?xml version='1.0' encoding='UTF-8' standalone='yes'?>
<Relationships xmlns="http://schemas.openxmlformats.org/package/2006/relationships"><Relationship Id="rId1" Type="http://schemas.openxmlformats.org/officeDocument/2006/relationships/package" Target="../embeddings/Microsoft_Excel_Worksheet403.xlsx"/></Relationships>
</file>

<file path=ppt/charts/_rels/chart405.xml.rels><?xml version='1.0' encoding='UTF-8' standalone='yes'?>
<Relationships xmlns="http://schemas.openxmlformats.org/package/2006/relationships"><Relationship Id="rId1" Type="http://schemas.openxmlformats.org/officeDocument/2006/relationships/package" Target="../embeddings/Microsoft_Excel_Worksheet404.xlsx"/></Relationships>
</file>

<file path=ppt/charts/_rels/chart406.xml.rels><?xml version='1.0' encoding='UTF-8' standalone='yes'?>
<Relationships xmlns="http://schemas.openxmlformats.org/package/2006/relationships"><Relationship Id="rId1" Type="http://schemas.openxmlformats.org/officeDocument/2006/relationships/package" Target="../embeddings/Microsoft_Excel_Worksheet405.xlsx"/></Relationships>
</file>

<file path=ppt/charts/_rels/chart407.xml.rels><?xml version='1.0' encoding='UTF-8' standalone='yes'?>
<Relationships xmlns="http://schemas.openxmlformats.org/package/2006/relationships"><Relationship Id="rId1" Type="http://schemas.openxmlformats.org/officeDocument/2006/relationships/package" Target="../embeddings/Microsoft_Excel_Worksheet406.xlsx"/></Relationships>
</file>

<file path=ppt/charts/_rels/chart408.xml.rels><?xml version='1.0' encoding='UTF-8' standalone='yes'?>
<Relationships xmlns="http://schemas.openxmlformats.org/package/2006/relationships"><Relationship Id="rId1" Type="http://schemas.openxmlformats.org/officeDocument/2006/relationships/package" Target="../embeddings/Microsoft_Excel_Worksheet407.xlsx"/></Relationships>
</file>

<file path=ppt/charts/_rels/chart409.xml.rels><?xml version='1.0' encoding='UTF-8' standalone='yes'?>
<Relationships xmlns="http://schemas.openxmlformats.org/package/2006/relationships"><Relationship Id="rId1" Type="http://schemas.openxmlformats.org/officeDocument/2006/relationships/package" Target="../embeddings/Microsoft_Excel_Worksheet408.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10.xml.rels><?xml version='1.0' encoding='UTF-8' standalone='yes'?>
<Relationships xmlns="http://schemas.openxmlformats.org/package/2006/relationships"><Relationship Id="rId1" Type="http://schemas.openxmlformats.org/officeDocument/2006/relationships/package" Target="../embeddings/Microsoft_Excel_Worksheet409.xlsx"/></Relationships>
</file>

<file path=ppt/charts/_rels/chart411.xml.rels><?xml version='1.0' encoding='UTF-8' standalone='yes'?>
<Relationships xmlns="http://schemas.openxmlformats.org/package/2006/relationships"><Relationship Id="rId1" Type="http://schemas.openxmlformats.org/officeDocument/2006/relationships/package" Target="../embeddings/Microsoft_Excel_Worksheet410.xlsx"/></Relationships>
</file>

<file path=ppt/charts/_rels/chart412.xml.rels><?xml version='1.0' encoding='UTF-8' standalone='yes'?>
<Relationships xmlns="http://schemas.openxmlformats.org/package/2006/relationships"><Relationship Id="rId1" Type="http://schemas.openxmlformats.org/officeDocument/2006/relationships/package" Target="../embeddings/Microsoft_Excel_Worksheet411.xlsx"/></Relationships>
</file>

<file path=ppt/charts/_rels/chart413.xml.rels><?xml version='1.0' encoding='UTF-8' standalone='yes'?>
<Relationships xmlns="http://schemas.openxmlformats.org/package/2006/relationships"><Relationship Id="rId1" Type="http://schemas.openxmlformats.org/officeDocument/2006/relationships/package" Target="../embeddings/Microsoft_Excel_Worksheet412.xlsx"/></Relationships>
</file>

<file path=ppt/charts/_rels/chart414.xml.rels><?xml version='1.0' encoding='UTF-8' standalone='yes'?>
<Relationships xmlns="http://schemas.openxmlformats.org/package/2006/relationships"><Relationship Id="rId1" Type="http://schemas.openxmlformats.org/officeDocument/2006/relationships/package" Target="../embeddings/Microsoft_Excel_Worksheet413.xlsx"/></Relationships>
</file>

<file path=ppt/charts/_rels/chart415.xml.rels><?xml version='1.0' encoding='UTF-8' standalone='yes'?>
<Relationships xmlns="http://schemas.openxmlformats.org/package/2006/relationships"><Relationship Id="rId1" Type="http://schemas.openxmlformats.org/officeDocument/2006/relationships/package" Target="../embeddings/Microsoft_Excel_Worksheet414.xlsx"/></Relationships>
</file>

<file path=ppt/charts/_rels/chart416.xml.rels><?xml version='1.0' encoding='UTF-8' standalone='yes'?>
<Relationships xmlns="http://schemas.openxmlformats.org/package/2006/relationships"><Relationship Id="rId1" Type="http://schemas.openxmlformats.org/officeDocument/2006/relationships/package" Target="../embeddings/Microsoft_Excel_Worksheet415.xlsx"/></Relationships>
</file>

<file path=ppt/charts/_rels/chart417.xml.rels><?xml version='1.0' encoding='UTF-8' standalone='yes'?>
<Relationships xmlns="http://schemas.openxmlformats.org/package/2006/relationships"><Relationship Id="rId1" Type="http://schemas.openxmlformats.org/officeDocument/2006/relationships/package" Target="../embeddings/Microsoft_Excel_Worksheet416.xlsx"/></Relationships>
</file>

<file path=ppt/charts/_rels/chart418.xml.rels><?xml version='1.0' encoding='UTF-8' standalone='yes'?>
<Relationships xmlns="http://schemas.openxmlformats.org/package/2006/relationships"><Relationship Id="rId1" Type="http://schemas.openxmlformats.org/officeDocument/2006/relationships/package" Target="../embeddings/Microsoft_Excel_Worksheet417.xlsx"/></Relationships>
</file>

<file path=ppt/charts/_rels/chart419.xml.rels><?xml version='1.0' encoding='UTF-8' standalone='yes'?>
<Relationships xmlns="http://schemas.openxmlformats.org/package/2006/relationships"><Relationship Id="rId1" Type="http://schemas.openxmlformats.org/officeDocument/2006/relationships/package" Target="../embeddings/Microsoft_Excel_Worksheet418.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20.xml.rels><?xml version='1.0' encoding='UTF-8' standalone='yes'?>
<Relationships xmlns="http://schemas.openxmlformats.org/package/2006/relationships"><Relationship Id="rId1" Type="http://schemas.openxmlformats.org/officeDocument/2006/relationships/package" Target="../embeddings/Microsoft_Excel_Worksheet419.xlsx"/></Relationships>
</file>

<file path=ppt/charts/_rels/chart421.xml.rels><?xml version='1.0' encoding='UTF-8' standalone='yes'?>
<Relationships xmlns="http://schemas.openxmlformats.org/package/2006/relationships"><Relationship Id="rId1" Type="http://schemas.openxmlformats.org/officeDocument/2006/relationships/package" Target="../embeddings/Microsoft_Excel_Worksheet420.xlsx"/></Relationships>
</file>

<file path=ppt/charts/_rels/chart422.xml.rels><?xml version='1.0' encoding='UTF-8' standalone='yes'?>
<Relationships xmlns="http://schemas.openxmlformats.org/package/2006/relationships"><Relationship Id="rId1" Type="http://schemas.openxmlformats.org/officeDocument/2006/relationships/package" Target="../embeddings/Microsoft_Excel_Worksheet421.xlsx"/></Relationships>
</file>

<file path=ppt/charts/_rels/chart423.xml.rels><?xml version='1.0' encoding='UTF-8' standalone='yes'?>
<Relationships xmlns="http://schemas.openxmlformats.org/package/2006/relationships"><Relationship Id="rId1" Type="http://schemas.openxmlformats.org/officeDocument/2006/relationships/package" Target="../embeddings/Microsoft_Excel_Worksheet422.xlsx"/></Relationships>
</file>

<file path=ppt/charts/_rels/chart424.xml.rels><?xml version='1.0' encoding='UTF-8' standalone='yes'?>
<Relationships xmlns="http://schemas.openxmlformats.org/package/2006/relationships"><Relationship Id="rId1" Type="http://schemas.openxmlformats.org/officeDocument/2006/relationships/package" Target="../embeddings/Microsoft_Excel_Worksheet423.xlsx"/></Relationships>
</file>

<file path=ppt/charts/_rels/chart425.xml.rels><?xml version='1.0' encoding='UTF-8' standalone='yes'?>
<Relationships xmlns="http://schemas.openxmlformats.org/package/2006/relationships"><Relationship Id="rId1" Type="http://schemas.openxmlformats.org/officeDocument/2006/relationships/package" Target="../embeddings/Microsoft_Excel_Worksheet424.xlsx"/></Relationships>
</file>

<file path=ppt/charts/_rels/chart426.xml.rels><?xml version='1.0' encoding='UTF-8' standalone='yes'?>
<Relationships xmlns="http://schemas.openxmlformats.org/package/2006/relationships"><Relationship Id="rId1" Type="http://schemas.openxmlformats.org/officeDocument/2006/relationships/package" Target="../embeddings/Microsoft_Excel_Worksheet425.xlsx"/></Relationships>
</file>

<file path=ppt/charts/_rels/chart427.xml.rels><?xml version='1.0' encoding='UTF-8' standalone='yes'?>
<Relationships xmlns="http://schemas.openxmlformats.org/package/2006/relationships"><Relationship Id="rId1" Type="http://schemas.openxmlformats.org/officeDocument/2006/relationships/package" Target="../embeddings/Microsoft_Excel_Worksheet426.xlsx"/></Relationships>
</file>

<file path=ppt/charts/_rels/chart428.xml.rels><?xml version='1.0' encoding='UTF-8' standalone='yes'?>
<Relationships xmlns="http://schemas.openxmlformats.org/package/2006/relationships"><Relationship Id="rId1" Type="http://schemas.openxmlformats.org/officeDocument/2006/relationships/package" Target="../embeddings/Microsoft_Excel_Worksheet427.xlsx"/></Relationships>
</file>

<file path=ppt/charts/_rels/chart429.xml.rels><?xml version='1.0' encoding='UTF-8' standalone='yes'?>
<Relationships xmlns="http://schemas.openxmlformats.org/package/2006/relationships"><Relationship Id="rId1" Type="http://schemas.openxmlformats.org/officeDocument/2006/relationships/package" Target="../embeddings/Microsoft_Excel_Worksheet428.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30.xml.rels><?xml version='1.0' encoding='UTF-8' standalone='yes'?>
<Relationships xmlns="http://schemas.openxmlformats.org/package/2006/relationships"><Relationship Id="rId1" Type="http://schemas.openxmlformats.org/officeDocument/2006/relationships/package" Target="../embeddings/Microsoft_Excel_Worksheet429.xlsx"/></Relationships>
</file>

<file path=ppt/charts/_rels/chart431.xml.rels><?xml version='1.0' encoding='UTF-8' standalone='yes'?>
<Relationships xmlns="http://schemas.openxmlformats.org/package/2006/relationships"><Relationship Id="rId1" Type="http://schemas.openxmlformats.org/officeDocument/2006/relationships/package" Target="../embeddings/Microsoft_Excel_Worksheet430.xlsx"/></Relationships>
</file>

<file path=ppt/charts/_rels/chart432.xml.rels><?xml version='1.0' encoding='UTF-8' standalone='yes'?>
<Relationships xmlns="http://schemas.openxmlformats.org/package/2006/relationships"><Relationship Id="rId1" Type="http://schemas.openxmlformats.org/officeDocument/2006/relationships/package" Target="../embeddings/Microsoft_Excel_Worksheet431.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0.026321752095876092</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0.14814308243150925</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0.0010021561674346893</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0.015565435532134011</c:v>
                </c:pt>
                <c:pt idx="3">
                  <c:v>0.307645285504683</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0.23869138548271462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0.013011262914662649</c:v>
                </c:pt>
                <c:pt idx="3">
                  <c:v>0.13363728835533628</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0.0017373303238662388</c:v>
                </c:pt>
                <c:pt idx="3">
                  <c:v>0.15318185769737647</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0.02857669844679666</c:v>
                </c:pt>
                <c:pt idx="3">
                  <c:v>0.971421488409528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0.030912948462524962</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0.013011262914662649</c:v>
                </c:pt>
                <c:pt idx="3">
                  <c:v>0.13363728835533628</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0.013011262914662649</c:v>
                </c:pt>
                <c:pt idx="3">
                  <c:v>0.13363728835533628</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0.013011262914662649</c:v>
                </c:pt>
                <c:pt idx="3">
                  <c:v>0.13363728835533628</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0.003816373420501108</c:v>
                </c:pt>
                <c:pt idx="3">
                  <c:v>0.9961833422044265</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0.003816373420501108</c:v>
                </c:pt>
                <c:pt idx="3">
                  <c:v>0.9961833422044265</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0.10542402409988046</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0.027504535647902527</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0.13432367848963203</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0.03132913749955163</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0.002079043096634869</c:v>
                </c:pt>
                <c:pt idx="3">
                  <c:v>0.34406878258270623</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0.2278558618352797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0.0017373303238662388</c:v>
                </c:pt>
                <c:pt idx="3">
                  <c:v>0.15318185769737647</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0.003816373420501108</c:v>
                </c:pt>
                <c:pt idx="3">
                  <c:v>0.9961833422044265</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0.03132913749955163</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0.0017373303238662388</c:v>
                </c:pt>
                <c:pt idx="3">
                  <c:v>0.15318185769737647</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0.0017373303238662388</c:v>
                </c:pt>
                <c:pt idx="3">
                  <c:v>0.15318185769737647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0.0017373303238662388</c:v>
                </c:pt>
                <c:pt idx="3">
                  <c:v>0.15318185769737647</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0.0017373303238662388</c:v>
                </c:pt>
                <c:pt idx="3">
                  <c:v>0.15318185769737647</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0.10898688255729896</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0.030380260920405664</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0.13366951563757062</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0.3599147881161677</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0.003816373420501108</c:v>
                </c:pt>
                <c:pt idx="3">
                  <c:v>0.9961833422044265</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0.22011422935923222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0.14858496182424896</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0.028729622505481472</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0.0017373303238662388</c:v>
                </c:pt>
                <c:pt idx="3">
                  <c:v>0.15318185769737647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0.14858496182424896</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0.14858496182424896</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0.14858496182424896</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0.0017373303238662388</c:v>
                </c:pt>
                <c:pt idx="3">
                  <c:v>0.15318185769737647</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0.02857669844679666</c:v>
                </c:pt>
                <c:pt idx="3">
                  <c:v>0.971421488409528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0.11239149817275985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0.03257095611141258</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0.14814308243150925</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0.015565435532134011</c:v>
                </c:pt>
                <c:pt idx="3">
                  <c:v>0.307645285504683</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0.23869138548271462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0.013011262914662649</c:v>
                </c:pt>
                <c:pt idx="3">
                  <c:v>0.13363728835533628</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0.02857669844679666</c:v>
                </c:pt>
                <c:pt idx="3">
                  <c:v>0.971421488409528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0.030912948462524962</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0.013011262914662649</c:v>
                </c:pt>
                <c:pt idx="3">
                  <c:v>0.13363728835533628</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0.013011262914662649</c:v>
                </c:pt>
                <c:pt idx="3">
                  <c:v>0.13363728835533628</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0.013011262914662649</c:v>
                </c:pt>
                <c:pt idx="3">
                  <c:v>0.13363728835533628</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0.003816373420501108</c:v>
                </c:pt>
                <c:pt idx="3">
                  <c:v>0.9961833422044265</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0.10542402409988046</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0.13432367848963203</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0.012526468305933193</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0.002079043096634869</c:v>
                </c:pt>
                <c:pt idx="3">
                  <c:v>0.34406878258270623</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0.003626262535973735</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0.2278558618352797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0.0017373303238662388</c:v>
                </c:pt>
                <c:pt idx="3">
                  <c:v>0.15318185769737647</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0.10542402409988046</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0.003816373420501108</c:v>
                </c:pt>
                <c:pt idx="3">
                  <c:v>0.9961833422044265</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0.03132913749955163</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0.0017373303238662388</c:v>
                </c:pt>
                <c:pt idx="3">
                  <c:v>0.15318185769737647</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0.0017373303238662388</c:v>
                </c:pt>
                <c:pt idx="3">
                  <c:v>0.15318185769737647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0.0017373303238662388</c:v>
                </c:pt>
                <c:pt idx="3">
                  <c:v>0.15318185769737647</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0.10898688255729896</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0.13366951563757062</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0.013681935783314551</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0.3599147881161677</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0.005810687796982373</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0.22011422935923222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0.14858496182424896</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0.028729622505481472</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0.14858496182424896</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0.14858496182424896</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0.14858496182424896</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0.02857669844679666</c:v>
                </c:pt>
                <c:pt idx="3">
                  <c:v>0.971421488409528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0.11239149817275985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0.14814308243150925</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0.019966562637500327</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0.015565435532134011</c:v>
                </c:pt>
                <c:pt idx="3">
                  <c:v>0.307645285504683</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0.004444423825131536</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0.23869138548271462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0.013011262914662649</c:v>
                </c:pt>
                <c:pt idx="3">
                  <c:v>0.13363728835533628</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0.02857669844679666</c:v>
                </c:pt>
                <c:pt idx="3">
                  <c:v>0.971421488409528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0.030912948462524962</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0.021547258329551466</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0.013011262914662649</c:v>
                </c:pt>
                <c:pt idx="3">
                  <c:v>0.13363728835533628</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0.013011262914662649</c:v>
                </c:pt>
                <c:pt idx="3">
                  <c:v>0.13363728835533628</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0.013011262914662649</c:v>
                </c:pt>
                <c:pt idx="3">
                  <c:v>0.13363728835533628</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0.13432367848963203</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0.10898688255729896</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0.024898775127166425</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0.13366951563757062</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0.0013829575763637152</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0.3599147881161677</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0.22011422935923222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0.14858496182424896</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0.0009672041988332983</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0.028729622505481472</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0.14858496182424896</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0.14858496182424896</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0.002079043096634869</c:v>
                </c:pt>
                <c:pt idx="3">
                  <c:v>0.34406878258270623</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0.14858496182424896</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0.2278558618352797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0.02857669844679666</c:v>
                </c:pt>
                <c:pt idx="3">
                  <c:v>0.971421488409528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0.11239149817275985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5.xml"/><Relationship Id="rId7" Type="http://schemas.openxmlformats.org/officeDocument/2006/relationships/chart" Target="../charts/chart326.xml"/><Relationship Id="rId8" Type="http://schemas.openxmlformats.org/officeDocument/2006/relationships/chart" Target="../charts/chart327.xml"/><Relationship Id="rId9" Type="http://schemas.openxmlformats.org/officeDocument/2006/relationships/chart" Target="../charts/chart328.xml"/><Relationship Id="rId10" Type="http://schemas.openxmlformats.org/officeDocument/2006/relationships/chart" Target="../charts/chart329.xml"/><Relationship Id="rId11" Type="http://schemas.openxmlformats.org/officeDocument/2006/relationships/chart" Target="../charts/chart330.xml"/><Relationship Id="rId12" Type="http://schemas.openxmlformats.org/officeDocument/2006/relationships/chart" Target="../charts/chart331.xml"/><Relationship Id="rId13" Type="http://schemas.openxmlformats.org/officeDocument/2006/relationships/chart" Target="../charts/chart332.xml"/><Relationship Id="rId14" Type="http://schemas.openxmlformats.org/officeDocument/2006/relationships/chart" Target="../charts/chart333.xml"/><Relationship Id="rId15" Type="http://schemas.openxmlformats.org/officeDocument/2006/relationships/chart" Target="../charts/chart334.xml"/><Relationship Id="rId16" Type="http://schemas.openxmlformats.org/officeDocument/2006/relationships/chart" Target="../charts/chart335.xml"/><Relationship Id="rId17" Type="http://schemas.openxmlformats.org/officeDocument/2006/relationships/chart" Target="../charts/chart33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7.xml"/><Relationship Id="rId7" Type="http://schemas.openxmlformats.org/officeDocument/2006/relationships/chart" Target="../charts/chart338.xml"/><Relationship Id="rId8" Type="http://schemas.openxmlformats.org/officeDocument/2006/relationships/chart" Target="../charts/chart339.xml"/><Relationship Id="rId9" Type="http://schemas.openxmlformats.org/officeDocument/2006/relationships/chart" Target="../charts/chart340.xml"/><Relationship Id="rId10" Type="http://schemas.openxmlformats.org/officeDocument/2006/relationships/chart" Target="../charts/chart341.xml"/><Relationship Id="rId11" Type="http://schemas.openxmlformats.org/officeDocument/2006/relationships/chart" Target="../charts/chart342.xml"/><Relationship Id="rId12" Type="http://schemas.openxmlformats.org/officeDocument/2006/relationships/chart" Target="../charts/chart343.xml"/><Relationship Id="rId13" Type="http://schemas.openxmlformats.org/officeDocument/2006/relationships/chart" Target="../charts/chart344.xml"/><Relationship Id="rId14" Type="http://schemas.openxmlformats.org/officeDocument/2006/relationships/chart" Target="../charts/chart345.xml"/><Relationship Id="rId15" Type="http://schemas.openxmlformats.org/officeDocument/2006/relationships/chart" Target="../charts/chart346.xml"/><Relationship Id="rId16" Type="http://schemas.openxmlformats.org/officeDocument/2006/relationships/chart" Target="../charts/chart347.xml"/><Relationship Id="rId17" Type="http://schemas.openxmlformats.org/officeDocument/2006/relationships/chart" Target="../charts/chart34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9.xml"/><Relationship Id="rId7" Type="http://schemas.openxmlformats.org/officeDocument/2006/relationships/chart" Target="../charts/chart350.xml"/><Relationship Id="rId8" Type="http://schemas.openxmlformats.org/officeDocument/2006/relationships/chart" Target="../charts/chart351.xml"/><Relationship Id="rId9" Type="http://schemas.openxmlformats.org/officeDocument/2006/relationships/chart" Target="../charts/chart352.xml"/><Relationship Id="rId10" Type="http://schemas.openxmlformats.org/officeDocument/2006/relationships/chart" Target="../charts/chart353.xml"/><Relationship Id="rId11" Type="http://schemas.openxmlformats.org/officeDocument/2006/relationships/chart" Target="../charts/chart354.xml"/><Relationship Id="rId12" Type="http://schemas.openxmlformats.org/officeDocument/2006/relationships/chart" Target="../charts/chart355.xml"/><Relationship Id="rId13" Type="http://schemas.openxmlformats.org/officeDocument/2006/relationships/chart" Target="../charts/chart356.xml"/><Relationship Id="rId14" Type="http://schemas.openxmlformats.org/officeDocument/2006/relationships/chart" Target="../charts/chart357.xml"/><Relationship Id="rId15" Type="http://schemas.openxmlformats.org/officeDocument/2006/relationships/chart" Target="../charts/chart358.xml"/><Relationship Id="rId16" Type="http://schemas.openxmlformats.org/officeDocument/2006/relationships/chart" Target="../charts/chart359.xml"/><Relationship Id="rId17" Type="http://schemas.openxmlformats.org/officeDocument/2006/relationships/chart" Target="../charts/chart36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1.xml"/><Relationship Id="rId7" Type="http://schemas.openxmlformats.org/officeDocument/2006/relationships/chart" Target="../charts/chart362.xml"/><Relationship Id="rId8" Type="http://schemas.openxmlformats.org/officeDocument/2006/relationships/chart" Target="../charts/chart363.xml"/><Relationship Id="rId9" Type="http://schemas.openxmlformats.org/officeDocument/2006/relationships/chart" Target="../charts/chart364.xml"/><Relationship Id="rId10" Type="http://schemas.openxmlformats.org/officeDocument/2006/relationships/chart" Target="../charts/chart365.xml"/><Relationship Id="rId11" Type="http://schemas.openxmlformats.org/officeDocument/2006/relationships/chart" Target="../charts/chart366.xml"/><Relationship Id="rId12" Type="http://schemas.openxmlformats.org/officeDocument/2006/relationships/chart" Target="../charts/chart367.xml"/><Relationship Id="rId13" Type="http://schemas.openxmlformats.org/officeDocument/2006/relationships/chart" Target="../charts/chart368.xml"/><Relationship Id="rId14" Type="http://schemas.openxmlformats.org/officeDocument/2006/relationships/chart" Target="../charts/chart369.xml"/><Relationship Id="rId15" Type="http://schemas.openxmlformats.org/officeDocument/2006/relationships/chart" Target="../charts/chart370.xml"/><Relationship Id="rId16" Type="http://schemas.openxmlformats.org/officeDocument/2006/relationships/chart" Target="../charts/chart371.xml"/><Relationship Id="rId17" Type="http://schemas.openxmlformats.org/officeDocument/2006/relationships/chart" Target="../charts/chart372.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3.xml"/><Relationship Id="rId7" Type="http://schemas.openxmlformats.org/officeDocument/2006/relationships/chart" Target="../charts/chart374.xml"/><Relationship Id="rId8" Type="http://schemas.openxmlformats.org/officeDocument/2006/relationships/chart" Target="../charts/chart375.xml"/><Relationship Id="rId9" Type="http://schemas.openxmlformats.org/officeDocument/2006/relationships/chart" Target="../charts/chart376.xml"/><Relationship Id="rId10" Type="http://schemas.openxmlformats.org/officeDocument/2006/relationships/chart" Target="../charts/chart377.xml"/><Relationship Id="rId11" Type="http://schemas.openxmlformats.org/officeDocument/2006/relationships/chart" Target="../charts/chart378.xml"/><Relationship Id="rId12" Type="http://schemas.openxmlformats.org/officeDocument/2006/relationships/chart" Target="../charts/chart379.xml"/><Relationship Id="rId13" Type="http://schemas.openxmlformats.org/officeDocument/2006/relationships/chart" Target="../charts/chart380.xml"/><Relationship Id="rId14" Type="http://schemas.openxmlformats.org/officeDocument/2006/relationships/chart" Target="../charts/chart381.xml"/><Relationship Id="rId15" Type="http://schemas.openxmlformats.org/officeDocument/2006/relationships/chart" Target="../charts/chart382.xml"/><Relationship Id="rId16" Type="http://schemas.openxmlformats.org/officeDocument/2006/relationships/chart" Target="../charts/chart383.xml"/><Relationship Id="rId17" Type="http://schemas.openxmlformats.org/officeDocument/2006/relationships/chart" Target="../charts/chart384.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5.xml"/><Relationship Id="rId7" Type="http://schemas.openxmlformats.org/officeDocument/2006/relationships/chart" Target="../charts/chart386.xml"/><Relationship Id="rId8" Type="http://schemas.openxmlformats.org/officeDocument/2006/relationships/chart" Target="../charts/chart387.xml"/><Relationship Id="rId9" Type="http://schemas.openxmlformats.org/officeDocument/2006/relationships/chart" Target="../charts/chart388.xml"/><Relationship Id="rId10" Type="http://schemas.openxmlformats.org/officeDocument/2006/relationships/chart" Target="../charts/chart389.xml"/><Relationship Id="rId11" Type="http://schemas.openxmlformats.org/officeDocument/2006/relationships/chart" Target="../charts/chart390.xml"/><Relationship Id="rId12" Type="http://schemas.openxmlformats.org/officeDocument/2006/relationships/chart" Target="../charts/chart391.xml"/><Relationship Id="rId13" Type="http://schemas.openxmlformats.org/officeDocument/2006/relationships/chart" Target="../charts/chart392.xml"/><Relationship Id="rId14" Type="http://schemas.openxmlformats.org/officeDocument/2006/relationships/chart" Target="../charts/chart393.xml"/><Relationship Id="rId15" Type="http://schemas.openxmlformats.org/officeDocument/2006/relationships/chart" Target="../charts/chart394.xml"/><Relationship Id="rId16" Type="http://schemas.openxmlformats.org/officeDocument/2006/relationships/chart" Target="../charts/chart395.xml"/><Relationship Id="rId17" Type="http://schemas.openxmlformats.org/officeDocument/2006/relationships/chart" Target="../charts/chart396.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7.xml"/><Relationship Id="rId7" Type="http://schemas.openxmlformats.org/officeDocument/2006/relationships/chart" Target="../charts/chart398.xml"/><Relationship Id="rId8" Type="http://schemas.openxmlformats.org/officeDocument/2006/relationships/chart" Target="../charts/chart399.xml"/><Relationship Id="rId9" Type="http://schemas.openxmlformats.org/officeDocument/2006/relationships/chart" Target="../charts/chart400.xml"/><Relationship Id="rId10" Type="http://schemas.openxmlformats.org/officeDocument/2006/relationships/chart" Target="../charts/chart401.xml"/><Relationship Id="rId11" Type="http://schemas.openxmlformats.org/officeDocument/2006/relationships/chart" Target="../charts/chart402.xml"/><Relationship Id="rId12" Type="http://schemas.openxmlformats.org/officeDocument/2006/relationships/chart" Target="../charts/chart403.xml"/><Relationship Id="rId13" Type="http://schemas.openxmlformats.org/officeDocument/2006/relationships/chart" Target="../charts/chart404.xml"/><Relationship Id="rId14" Type="http://schemas.openxmlformats.org/officeDocument/2006/relationships/chart" Target="../charts/chart405.xml"/><Relationship Id="rId15" Type="http://schemas.openxmlformats.org/officeDocument/2006/relationships/chart" Target="../charts/chart406.xml"/><Relationship Id="rId16" Type="http://schemas.openxmlformats.org/officeDocument/2006/relationships/chart" Target="../charts/chart407.xml"/><Relationship Id="rId17" Type="http://schemas.openxmlformats.org/officeDocument/2006/relationships/chart" Target="../charts/chart408.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9.xml"/><Relationship Id="rId7" Type="http://schemas.openxmlformats.org/officeDocument/2006/relationships/chart" Target="../charts/chart410.xml"/><Relationship Id="rId8" Type="http://schemas.openxmlformats.org/officeDocument/2006/relationships/chart" Target="../charts/chart411.xml"/><Relationship Id="rId9" Type="http://schemas.openxmlformats.org/officeDocument/2006/relationships/chart" Target="../charts/chart412.xml"/><Relationship Id="rId10" Type="http://schemas.openxmlformats.org/officeDocument/2006/relationships/chart" Target="../charts/chart413.xml"/><Relationship Id="rId11" Type="http://schemas.openxmlformats.org/officeDocument/2006/relationships/chart" Target="../charts/chart414.xml"/><Relationship Id="rId12" Type="http://schemas.openxmlformats.org/officeDocument/2006/relationships/chart" Target="../charts/chart415.xml"/><Relationship Id="rId13" Type="http://schemas.openxmlformats.org/officeDocument/2006/relationships/chart" Target="../charts/chart416.xml"/><Relationship Id="rId14" Type="http://schemas.openxmlformats.org/officeDocument/2006/relationships/chart" Target="../charts/chart417.xml"/><Relationship Id="rId15" Type="http://schemas.openxmlformats.org/officeDocument/2006/relationships/chart" Target="../charts/chart418.xml"/><Relationship Id="rId16" Type="http://schemas.openxmlformats.org/officeDocument/2006/relationships/chart" Target="../charts/chart419.xml"/><Relationship Id="rId17" Type="http://schemas.openxmlformats.org/officeDocument/2006/relationships/chart" Target="../charts/chart42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1.xml"/><Relationship Id="rId7" Type="http://schemas.openxmlformats.org/officeDocument/2006/relationships/chart" Target="../charts/chart422.xml"/><Relationship Id="rId8" Type="http://schemas.openxmlformats.org/officeDocument/2006/relationships/chart" Target="../charts/chart423.xml"/><Relationship Id="rId9" Type="http://schemas.openxmlformats.org/officeDocument/2006/relationships/chart" Target="../charts/chart424.xml"/><Relationship Id="rId10" Type="http://schemas.openxmlformats.org/officeDocument/2006/relationships/chart" Target="../charts/chart425.xml"/><Relationship Id="rId11" Type="http://schemas.openxmlformats.org/officeDocument/2006/relationships/chart" Target="../charts/chart426.xml"/><Relationship Id="rId12" Type="http://schemas.openxmlformats.org/officeDocument/2006/relationships/chart" Target="../charts/chart427.xml"/><Relationship Id="rId13" Type="http://schemas.openxmlformats.org/officeDocument/2006/relationships/chart" Target="../charts/chart428.xml"/><Relationship Id="rId14" Type="http://schemas.openxmlformats.org/officeDocument/2006/relationships/chart" Target="../charts/chart429.xml"/><Relationship Id="rId15" Type="http://schemas.openxmlformats.org/officeDocument/2006/relationships/chart" Target="../charts/chart430.xml"/><Relationship Id="rId16" Type="http://schemas.openxmlformats.org/officeDocument/2006/relationships/chart" Target="../charts/chart431.xml"/><Relationship Id="rId17" Type="http://schemas.openxmlformats.org/officeDocument/2006/relationships/chart" Target="../charts/chart432.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817865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734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46242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657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746144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658980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70248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00982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32374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02330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355247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00278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97531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428467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165625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478684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1748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090449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218210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658531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60329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51895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335016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865451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679299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421037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311054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06681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333024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0441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13762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56092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06925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13507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4600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3284329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5004</Words>
  <Application>Microsoft Office PowerPoint</Application>
  <PresentationFormat>On-screen Show (16:9)</PresentationFormat>
  <Paragraphs>1512</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