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210A1735-088F-402A-8C28-8456FEA7BA68}">
          <p14:sldIdLst>
            <p14:sldId id="2147475173"/>
            <p14:sldId id="2147475174"/>
            <p14:sldId id="2147475175"/>
            <p14:sldId id="2147475176"/>
            <p14:sldId id="2147475177"/>
            <p14:sldId id="2147475178"/>
          </p14:sldIdLst>
        </p14:section>
        <p14:section name="Brackets By Retailer By Sector" id="{F3382E36-DF36-4CF5-9575-6EAB8EDBB92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0F52D04-0D68-4CB1-AC48-E86C8A87239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4.7115859415532545E-3</c:v>
                </c:pt>
                <c:pt idx="1">
                  <c:v>3.3487926822339267E-2</c:v>
                </c:pt>
                <c:pt idx="2">
                  <c:v>0.11542314622600523</c:v>
                </c:pt>
                <c:pt idx="3">
                  <c:v>0.25306267888657741</c:v>
                </c:pt>
                <c:pt idx="4">
                  <c:v>0.39242675220379619</c:v>
                </c:pt>
                <c:pt idx="5">
                  <c:v>0.20010811840969855</c:v>
                </c:pt>
                <c:pt idx="6">
                  <c:v>7.7979151003017006E-4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9.6116834867528214E-3</c:v>
                </c:pt>
                <c:pt idx="2">
                  <c:v>8.0702682118940269E-3</c:v>
                </c:pt>
                <c:pt idx="3">
                  <c:v>8.9468476447193983E-4</c:v>
                </c:pt>
                <c:pt idx="4">
                  <c:v>8.7428205883108116E-3</c:v>
                </c:pt>
                <c:pt idx="5">
                  <c:v>1.5639815268826257E-3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3.5553742015450741E-3</c:v>
                </c:pt>
                <c:pt idx="2">
                  <c:v>0.10056376439324646</c:v>
                </c:pt>
                <c:pt idx="3">
                  <c:v>0.20390060448269487</c:v>
                </c:pt>
                <c:pt idx="4">
                  <c:v>0.55943323609585205</c:v>
                </c:pt>
                <c:pt idx="5">
                  <c:v>0.1038446609746087</c:v>
                </c:pt>
                <c:pt idx="6">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0.86683859195054502</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6.7447779611227729E-3</c:v>
                </c:pt>
                <c:pt idx="1">
                  <c:v>2.7760245056699179E-2</c:v>
                </c:pt>
                <c:pt idx="2">
                  <c:v>0.11934437643587233</c:v>
                </c:pt>
                <c:pt idx="3">
                  <c:v>0.26734464696552929</c:v>
                </c:pt>
                <c:pt idx="4">
                  <c:v>0.37912908429641573</c:v>
                </c:pt>
                <c:pt idx="5">
                  <c:v>0.19566123676135391</c:v>
                </c:pt>
                <c:pt idx="6">
                  <c:v>4.0156325230067472E-3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8.2098172766123009E-2</c:v>
                </c:pt>
                <c:pt idx="2">
                  <c:v>5.7943830949497767E-2</c:v>
                </c:pt>
                <c:pt idx="3">
                  <c:v>4.2701024220851792E-2</c:v>
                </c:pt>
                <c:pt idx="4">
                  <c:v>6.5590918261191081E-2</c:v>
                </c:pt>
                <c:pt idx="5">
                  <c:v>1.2428836128097474E-2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9.2660402847081449E-2</c:v>
                </c:pt>
                <c:pt idx="2">
                  <c:v>7.7800554359570215E-2</c:v>
                </c:pt>
                <c:pt idx="3">
                  <c:v>8.6251124281583498E-3</c:v>
                </c:pt>
                <c:pt idx="4">
                  <c:v>8.4284223346426851E-2</c:v>
                </c:pt>
                <c:pt idx="5">
                  <c:v>1.5077396017676884E-2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9.0652299163325473E-3</c:v>
                </c:pt>
                <c:pt idx="2">
                  <c:v>7.9609345012478065E-3</c:v>
                </c:pt>
                <c:pt idx="3">
                  <c:v>3.0146749635464654E-3</c:v>
                </c:pt>
                <c:pt idx="4">
                  <c:v>1.004452642804176E-2</c:v>
                </c:pt>
                <c:pt idx="5">
                  <c:v>6.3422353471643807E-4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7.5099891325612428E-2</c:v>
                </c:pt>
                <c:pt idx="3">
                  <c:v>2.8439093690432658E-2</c:v>
                </c:pt>
                <c:pt idx="4">
                  <c:v>9.4755564569076856E-2</c:v>
                </c:pt>
                <c:pt idx="5">
                  <c:v>5.9829808329517949E-3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3.5548079169897273E-2</c:v>
                </c:pt>
                <c:pt idx="2">
                  <c:v>4.2169192354775738E-2</c:v>
                </c:pt>
                <c:pt idx="3">
                  <c:v>0.31159330763478188</c:v>
                </c:pt>
                <c:pt idx="4">
                  <c:v>0.55257420013576153</c:v>
                </c:pt>
                <c:pt idx="5">
                  <c:v>5.8097603097988913E-2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4.7204326300153365E-2</c:v>
                </c:pt>
                <c:pt idx="2">
                  <c:v>4.8559042899347739E-2</c:v>
                </c:pt>
                <c:pt idx="3">
                  <c:v>0.24618674300182217</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2.0326372359036796E-2</c:v>
                </c:pt>
                <c:pt idx="2">
                  <c:v>7.2599537803512179E-2</c:v>
                </c:pt>
                <c:pt idx="3">
                  <c:v>0.29723458418362969</c:v>
                </c:pt>
                <c:pt idx="4">
                  <c:v>0.55923618607313497</c:v>
                </c:pt>
                <c:pt idx="5">
                  <c:v>5.0485435308849413E-2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3.0132416561429879E-3</c:v>
                </c:pt>
                <c:pt idx="1">
                  <c:v>9.1680698553222532E-3</c:v>
                </c:pt>
                <c:pt idx="2">
                  <c:v>9.5878988297154716E-2</c:v>
                </c:pt>
                <c:pt idx="3">
                  <c:v>0.12681280824640867</c:v>
                </c:pt>
                <c:pt idx="4">
                  <c:v>0.38312067811449413</c:v>
                </c:pt>
                <c:pt idx="5">
                  <c:v>0.38200621383047728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0.12974197681813057</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4.7115859415532545E-3</c:v>
                </c:pt>
                <c:pt idx="1">
                  <c:v>3.3487926822339267E-2</c:v>
                </c:pt>
                <c:pt idx="2">
                  <c:v>0.11542314622600523</c:v>
                </c:pt>
                <c:pt idx="3">
                  <c:v>0.25306267888657741</c:v>
                </c:pt>
                <c:pt idx="4">
                  <c:v>0.39242675220379619</c:v>
                </c:pt>
                <c:pt idx="5">
                  <c:v>0.20010811840969855</c:v>
                </c:pt>
                <c:pt idx="6">
                  <c:v>7.7979151003017006E-4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5.0815776284355207E-4</c:v>
                </c:pt>
                <c:pt idx="2">
                  <c:v>8.3312816052570876E-2</c:v>
                </c:pt>
                <c:pt idx="3">
                  <c:v>0.13055996567023354</c:v>
                </c:pt>
                <c:pt idx="4">
                  <c:v>0.38648477014640992</c:v>
                </c:pt>
                <c:pt idx="5">
                  <c:v>0.39867291645744979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1.6797037320037875E-2</c:v>
                </c:pt>
                <c:pt idx="1">
                  <c:v>6.6281020707424962E-2</c:v>
                </c:pt>
                <c:pt idx="2">
                  <c:v>0.21222544325068682</c:v>
                </c:pt>
                <c:pt idx="3">
                  <c:v>0.4881235136927875</c:v>
                </c:pt>
                <c:pt idx="4">
                  <c:v>0.20707641511045416</c:v>
                </c:pt>
                <c:pt idx="5">
                  <c:v>9.4965699186086456E-3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1.5130936481089645E-2</c:v>
                </c:pt>
                <c:pt idx="1">
                  <c:v>4.58853424980189E-2</c:v>
                </c:pt>
                <c:pt idx="2">
                  <c:v>0.19124469261645943</c:v>
                </c:pt>
                <c:pt idx="3">
                  <c:v>0.50343710515048379</c:v>
                </c:pt>
                <c:pt idx="4">
                  <c:v>0.23257033706164643</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2.9262381599003958E-2</c:v>
                </c:pt>
                <c:pt idx="1">
                  <c:v>6.7529882543703984E-2</c:v>
                </c:pt>
                <c:pt idx="2">
                  <c:v>0.22654494927316576</c:v>
                </c:pt>
                <c:pt idx="3">
                  <c:v>0.47410950417657494</c:v>
                </c:pt>
                <c:pt idx="4">
                  <c:v>0.18871797876878638</c:v>
                </c:pt>
                <c:pt idx="5">
                  <c:v>1.3835303638765038E-2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2.0163206576342793E-3</c:v>
                </c:pt>
                <c:pt idx="2">
                  <c:v>7.1630185775853478E-2</c:v>
                </c:pt>
                <c:pt idx="3">
                  <c:v>0.18213042192281223</c:v>
                </c:pt>
                <c:pt idx="4">
                  <c:v>0.58337040901939197</c:v>
                </c:pt>
                <c:pt idx="5">
                  <c:v>0.15683276160589696</c:v>
                </c:pt>
                <c:pt idx="6">
                  <c:v>3.8472819028121537E-3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2.4147839245693171E-3</c:v>
                </c:pt>
                <c:pt idx="4">
                  <c:v>7.7763110176387465E-3</c:v>
                </c:pt>
                <c:pt idx="5">
                  <c:v>8.8584022433126179E-3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0.56687151041155004</c:v>
                </c:pt>
                <c:pt idx="5">
                  <c:v>0.19372224476650263</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3.5553742015450741E-3</c:v>
                </c:pt>
                <c:pt idx="2">
                  <c:v>0.10056376439324646</c:v>
                </c:pt>
                <c:pt idx="3">
                  <c:v>0.20390060448269487</c:v>
                </c:pt>
                <c:pt idx="4">
                  <c:v>0.55943323609585205</c:v>
                </c:pt>
                <c:pt idx="5">
                  <c:v>0.1038446609746087</c:v>
                </c:pt>
                <c:pt idx="6">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0.86683859195054502</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4.0810000882490153E-3</c:v>
                </c:pt>
                <c:pt idx="1">
                  <c:v>3.2119265828930418E-2</c:v>
                </c:pt>
                <c:pt idx="2">
                  <c:v>0.1134814049493723</c:v>
                </c:pt>
                <c:pt idx="3">
                  <c:v>0.23589599597480859</c:v>
                </c:pt>
                <c:pt idx="4">
                  <c:v>0.40814205728880371</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2.3569573067529505E-3</c:v>
                </c:pt>
                <c:pt idx="4">
                  <c:v>8.8979448050836435E-3</c:v>
                </c:pt>
                <c:pt idx="5">
                  <c:v>1.189177999327482E-2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3.5548079169897273E-2</c:v>
                </c:pt>
                <c:pt idx="2">
                  <c:v>4.2169192354775738E-2</c:v>
                </c:pt>
                <c:pt idx="3">
                  <c:v>0.31159330763478188</c:v>
                </c:pt>
                <c:pt idx="4">
                  <c:v>0.55257420013576153</c:v>
                </c:pt>
                <c:pt idx="5">
                  <c:v>5.8097603097988913E-2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1.878060916134092E-2</c:v>
                </c:pt>
                <c:pt idx="4">
                  <c:v>6.0194721989301196E-2</c:v>
                </c:pt>
                <c:pt idx="5">
                  <c:v>1.4280515076797716E-2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4.7204326300153365E-2</c:v>
                </c:pt>
                <c:pt idx="2">
                  <c:v>4.8559042899347739E-2</c:v>
                </c:pt>
                <c:pt idx="3">
                  <c:v>0.24618674300182217</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1.852628303944447E-2</c:v>
                </c:pt>
                <c:pt idx="4">
                  <c:v>6.857874750025944E-2</c:v>
                </c:pt>
                <c:pt idx="5">
                  <c:v>1.525140965576692E-2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2.0326372359036796E-2</c:v>
                </c:pt>
                <c:pt idx="2">
                  <c:v>7.2599537803512179E-2</c:v>
                </c:pt>
                <c:pt idx="3">
                  <c:v>0.29723458418362969</c:v>
                </c:pt>
                <c:pt idx="4">
                  <c:v>0.55923618607313497</c:v>
                </c:pt>
                <c:pt idx="5">
                  <c:v>5.0485435308849413E-2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3.4081454224107403E-2</c:v>
                </c:pt>
                <c:pt idx="4">
                  <c:v>7.8557783458637495E-2</c:v>
                </c:pt>
                <c:pt idx="5">
                  <c:v>2.2139668694685408E-2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3.0132416561429879E-3</c:v>
                </c:pt>
                <c:pt idx="1">
                  <c:v>9.1680698553222532E-3</c:v>
                </c:pt>
                <c:pt idx="2">
                  <c:v>9.5878988297154716E-2</c:v>
                </c:pt>
                <c:pt idx="3">
                  <c:v>0.12681280824640867</c:v>
                </c:pt>
                <c:pt idx="4">
                  <c:v>0.38312067811449413</c:v>
                </c:pt>
                <c:pt idx="5">
                  <c:v>0.38200621383047728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6.7447779611227729E-3</c:v>
                </c:pt>
                <c:pt idx="1">
                  <c:v>2.7760245056699179E-2</c:v>
                </c:pt>
                <c:pt idx="2">
                  <c:v>0.11934437643587233</c:v>
                </c:pt>
                <c:pt idx="3">
                  <c:v>0.26734464696552929</c:v>
                </c:pt>
                <c:pt idx="4">
                  <c:v>0.37912908429641573</c:v>
                </c:pt>
                <c:pt idx="5">
                  <c:v>0.19566123676135391</c:v>
                </c:pt>
                <c:pt idx="6">
                  <c:v>4.0156325230067472E-3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1.04760517529091E-2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0.12974197681813057</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1.6144620862610648E-2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5.0815776284355207E-4</c:v>
                </c:pt>
                <c:pt idx="2">
                  <c:v>8.3312816052570876E-2</c:v>
                </c:pt>
                <c:pt idx="3">
                  <c:v>0.13055996567023354</c:v>
                </c:pt>
                <c:pt idx="4">
                  <c:v>0.38648477014640992</c:v>
                </c:pt>
                <c:pt idx="5">
                  <c:v>0.39867291645744979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1.3750855203300237E-2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1.6797037320037875E-2</c:v>
                </c:pt>
                <c:pt idx="1">
                  <c:v>6.6281020707424962E-2</c:v>
                </c:pt>
                <c:pt idx="2">
                  <c:v>0.21222544325068682</c:v>
                </c:pt>
                <c:pt idx="3">
                  <c:v>0.4881235136927875</c:v>
                </c:pt>
                <c:pt idx="4">
                  <c:v>0.20707641511045416</c:v>
                </c:pt>
                <c:pt idx="5">
                  <c:v>9.4965699186086456E-3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1.5130936481089645E-2</c:v>
                </c:pt>
                <c:pt idx="1">
                  <c:v>4.58853424980189E-2</c:v>
                </c:pt>
                <c:pt idx="2">
                  <c:v>0.19124469261645943</c:v>
                </c:pt>
                <c:pt idx="3">
                  <c:v>0.50343710515048379</c:v>
                </c:pt>
                <c:pt idx="4">
                  <c:v>0.23257033706164643</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2.9262381599003958E-2</c:v>
                </c:pt>
                <c:pt idx="1">
                  <c:v>6.7529882543703984E-2</c:v>
                </c:pt>
                <c:pt idx="2">
                  <c:v>0.22654494927316576</c:v>
                </c:pt>
                <c:pt idx="3">
                  <c:v>0.47410950417657494</c:v>
                </c:pt>
                <c:pt idx="4">
                  <c:v>0.18871797876878638</c:v>
                </c:pt>
                <c:pt idx="5">
                  <c:v>1.3835303638765038E-2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4.761945193792437E-3</c:v>
                </c:pt>
                <c:pt idx="4">
                  <c:v>1.0976288069047125E-2</c:v>
                </c:pt>
                <c:pt idx="5">
                  <c:v>1.3680726883525278E-2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2.0163206576342793E-3</c:v>
                </c:pt>
                <c:pt idx="2">
                  <c:v>7.1630185775853478E-2</c:v>
                </c:pt>
                <c:pt idx="3">
                  <c:v>0.18213042192281223</c:v>
                </c:pt>
                <c:pt idx="4">
                  <c:v>0.58337040901939197</c:v>
                </c:pt>
                <c:pt idx="5">
                  <c:v>0.15683276160589696</c:v>
                </c:pt>
                <c:pt idx="6">
                  <c:v>3.8472819028121537E-3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0.56687151041155004</c:v>
                </c:pt>
                <c:pt idx="5">
                  <c:v>0.19372224476650263</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3.5553742015450741E-3</c:v>
                </c:pt>
                <c:pt idx="2">
                  <c:v>0.10056376439324646</c:v>
                </c:pt>
                <c:pt idx="3">
                  <c:v>0.20390060448269487</c:v>
                </c:pt>
                <c:pt idx="4">
                  <c:v>0.55943323609585205</c:v>
                </c:pt>
                <c:pt idx="5">
                  <c:v>0.1038446609746087</c:v>
                </c:pt>
                <c:pt idx="6">
                  <c:v>2.8702359852052911E-2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4.9168034978318356E-3</c:v>
                </c:pt>
                <c:pt idx="1">
                  <c:v>3.4984186478661645E-2</c:v>
                </c:pt>
                <c:pt idx="2">
                  <c:v>0.12057696366540469</c:v>
                </c:pt>
                <c:pt idx="3">
                  <c:v>0.24394239554040859</c:v>
                </c:pt>
                <c:pt idx="4">
                  <c:v>0.40726527506674604</c:v>
                </c:pt>
                <c:pt idx="5">
                  <c:v>0.1876677037620601</c:v>
                </c:pt>
                <c:pt idx="6">
                  <c:v>6.4667198888705268E-4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0.86683859195054502</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5.1472887524785108E-3</c:v>
                </c:pt>
                <c:pt idx="3">
                  <c:v>2.6683561890659801E-3</c:v>
                </c:pt>
                <c:pt idx="4">
                  <c:v>9.1950021647084837E-3</c:v>
                </c:pt>
                <c:pt idx="5">
                  <c:v>4.5408581425175811E-3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5.3772782180523029E-3</c:v>
                </c:pt>
                <c:pt idx="3">
                  <c:v>2.7875828039684958E-3</c:v>
                </c:pt>
                <c:pt idx="4">
                  <c:v>9.6058502316238806E-3</c:v>
                </c:pt>
                <c:pt idx="5">
                  <c:v>4.743751274740084E-3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4.28781024293014E-3</c:v>
                </c:pt>
                <c:pt idx="1">
                  <c:v>3.3746952717115544E-2</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8.5349158368287267E-3</c:v>
                </c:pt>
                <c:pt idx="3">
                  <c:v>2.0579282678446667E-3</c:v>
                </c:pt>
                <c:pt idx="4">
                  <c:v>9.3310180115548213E-3</c:v>
                </c:pt>
                <c:pt idx="5">
                  <c:v>6.3578705873019266E-3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7.1512631400680654E-3</c:v>
                </c:pt>
                <c:pt idx="1">
                  <c:v>2.9433262055105915E-2</c:v>
                </c:pt>
                <c:pt idx="2">
                  <c:v>0.12653686231031827</c:v>
                </c:pt>
                <c:pt idx="3">
                  <c:v>0.25485941787635102</c:v>
                </c:pt>
                <c:pt idx="4">
                  <c:v>0.39923577778447261</c:v>
                </c:pt>
                <c:pt idx="5">
                  <c:v>0.17852577558717275</c:v>
                </c:pt>
                <c:pt idx="6">
                  <c:v>4.2576412465112961E-3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6.6708548942498056E-3</c:v>
                </c:pt>
                <c:pt idx="3">
                  <c:v>4.5590375294608503E-3</c:v>
                </c:pt>
                <c:pt idx="4">
                  <c:v>1.0236278177590988E-2</c:v>
                </c:pt>
                <c:pt idx="5">
                  <c:v>5.8577376620091359E-3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0.48588493934911453</c:v>
                </c:pt>
                <c:pt idx="4">
                  <c:v>2.2390625098833761E-2</c:v>
                </c:pt>
                <c:pt idx="5">
                  <c:v>0.48752033758852159</c:v>
                </c:pt>
                <c:pt idx="6">
                  <c:v>3.9951234028509971E-3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0.49593047473851809</c:v>
                </c:pt>
                <c:pt idx="4">
                  <c:v>2.5558696901447086E-2</c:v>
                </c:pt>
                <c:pt idx="5">
                  <c:v>0.47851082836003478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4.0810000882490153E-3</c:v>
                </c:pt>
                <c:pt idx="1">
                  <c:v>3.2119265828930418E-2</c:v>
                </c:pt>
                <c:pt idx="2">
                  <c:v>0.1134814049493723</c:v>
                </c:pt>
                <c:pt idx="3">
                  <c:v>0.23589599597480859</c:v>
                </c:pt>
                <c:pt idx="4">
                  <c:v>0.40814205728880371</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4.9168034978318356E-3</c:v>
                </c:pt>
                <c:pt idx="1">
                  <c:v>3.4984186478661645E-2</c:v>
                </c:pt>
                <c:pt idx="2">
                  <c:v>0.12057696366540469</c:v>
                </c:pt>
                <c:pt idx="3">
                  <c:v>0.24394239554040859</c:v>
                </c:pt>
                <c:pt idx="4">
                  <c:v>0.40726527506674604</c:v>
                </c:pt>
                <c:pt idx="5">
                  <c:v>0.1876677037620601</c:v>
                </c:pt>
                <c:pt idx="6">
                  <c:v>6.4667198888705268E-4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8.655141324150406E-3</c:v>
                </c:pt>
                <c:pt idx="2">
                  <c:v>6.1086870612731513E-3</c:v>
                </c:pt>
                <c:pt idx="3">
                  <c:v>4.5017250307176956E-3</c:v>
                </c:pt>
                <c:pt idx="4">
                  <c:v>6.9148757883885767E-3</c:v>
                </c:pt>
                <c:pt idx="5">
                  <c:v>1.3103011864812057E-3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4.28781024293014E-3</c:v>
                </c:pt>
                <c:pt idx="1">
                  <c:v>3.3746952717115544E-2</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8.123258798760101E-3</c:v>
                </c:pt>
                <c:pt idx="3">
                  <c:v>1.9586700359540744E-3</c:v>
                </c:pt>
                <c:pt idx="4">
                  <c:v>8.8809632822244248E-3</c:v>
                </c:pt>
                <c:pt idx="5">
                  <c:v>6.0512170450257767E-3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1.0098768442806877E-2</c:v>
                </c:pt>
                <c:pt idx="2">
                  <c:v>8.4792398808792319E-3</c:v>
                </c:pt>
                <c:pt idx="3">
                  <c:v>9.400241152511937E-4</c:v>
                </c:pt>
                <c:pt idx="4">
                  <c:v>9.1858747512901778E-3</c:v>
                </c:pt>
                <c:pt idx="5">
                  <c:v>1.6432383890484376E-3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7.1512631400680654E-3</c:v>
                </c:pt>
                <c:pt idx="1">
                  <c:v>2.9433262055105915E-2</c:v>
                </c:pt>
                <c:pt idx="2">
                  <c:v>0.12653686231031827</c:v>
                </c:pt>
                <c:pt idx="3">
                  <c:v>0.25485941787635102</c:v>
                </c:pt>
                <c:pt idx="4">
                  <c:v>0.39923577778447261</c:v>
                </c:pt>
                <c:pt idx="5">
                  <c:v>0.17852577558717275</c:v>
                </c:pt>
                <c:pt idx="6">
                  <c:v>4.2576412465112961E-3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9.6115609632492129E-3</c:v>
                </c:pt>
                <c:pt idx="2">
                  <c:v>8.4407133618661905E-3</c:v>
                </c:pt>
                <c:pt idx="3">
                  <c:v>3.1963593272249231E-3</c:v>
                </c:pt>
                <c:pt idx="4">
                  <c:v>1.0649876395981047E-2</c:v>
                </c:pt>
                <c:pt idx="5">
                  <c:v>6.7244606309120646E-4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0.48588493934911453</c:v>
                </c:pt>
                <c:pt idx="4">
                  <c:v>2.2390625098833761E-2</c:v>
                </c:pt>
                <c:pt idx="5">
                  <c:v>0.48752033758852159</c:v>
                </c:pt>
                <c:pt idx="6">
                  <c:v>3.9951234028509971E-3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0.49593047473851809</c:v>
                </c:pt>
                <c:pt idx="4">
                  <c:v>2.5558696901447086E-2</c:v>
                </c:pt>
                <c:pt idx="5">
                  <c:v>0.47851082836003478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6.7447779611227729E-3</c:v>
                </c:pt>
                <c:pt idx="1">
                  <c:v>2.7760245056699179E-2</c:v>
                </c:pt>
                <c:pt idx="2">
                  <c:v>0.11934437643587233</c:v>
                </c:pt>
                <c:pt idx="3">
                  <c:v>0.26734464696552929</c:v>
                </c:pt>
                <c:pt idx="4">
                  <c:v>0.37912908429641573</c:v>
                </c:pt>
                <c:pt idx="5">
                  <c:v>0.19566123676135391</c:v>
                </c:pt>
                <c:pt idx="6">
                  <c:v>4.0156325230067472E-3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4.9168034978318356E-3</c:v>
                </c:pt>
                <c:pt idx="1">
                  <c:v>3.4984186478661645E-2</c:v>
                </c:pt>
                <c:pt idx="2">
                  <c:v>0.12057696366540469</c:v>
                </c:pt>
                <c:pt idx="3">
                  <c:v>0.24394239554040859</c:v>
                </c:pt>
                <c:pt idx="4">
                  <c:v>0.40726527506674604</c:v>
                </c:pt>
                <c:pt idx="5">
                  <c:v>0.1876677037620601</c:v>
                </c:pt>
                <c:pt idx="6">
                  <c:v>6.4667198888705268E-4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2.5226805068273958E-3</c:v>
                </c:pt>
                <c:pt idx="4">
                  <c:v>8.0855764832636779E-3</c:v>
                </c:pt>
                <c:pt idx="5">
                  <c:v>5.5444738518158542E-3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4.28781024293014E-3</c:v>
                </c:pt>
                <c:pt idx="1">
                  <c:v>3.3746952717115544E-2</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2.476399280447082E-3</c:v>
                </c:pt>
                <c:pt idx="4">
                  <c:v>9.1668879613909376E-3</c:v>
                </c:pt>
                <c:pt idx="5">
                  <c:v>7.8493363384589052E-3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7.1512631400680654E-3</c:v>
                </c:pt>
                <c:pt idx="1">
                  <c:v>2.9433262055105915E-2</c:v>
                </c:pt>
                <c:pt idx="2">
                  <c:v>0.12653686231031827</c:v>
                </c:pt>
                <c:pt idx="3">
                  <c:v>0.25485941787635102</c:v>
                </c:pt>
                <c:pt idx="4">
                  <c:v>0.39923577778447261</c:v>
                </c:pt>
                <c:pt idx="5">
                  <c:v>0.17852577558717275</c:v>
                </c:pt>
                <c:pt idx="6">
                  <c:v>4.2576412465112961E-3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6.2916766159098192E-3</c:v>
                </c:pt>
                <c:pt idx="3">
                  <c:v>4.2998971301098686E-3</c:v>
                </c:pt>
                <c:pt idx="4">
                  <c:v>9.6544375593317269E-3</c:v>
                </c:pt>
                <c:pt idx="5">
                  <c:v>5.5247778065095803E-3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5.0489316825076524E-3</c:v>
                </c:pt>
                <c:pt idx="4">
                  <c:v>1.1637792190549589E-2</c:v>
                </c:pt>
                <c:pt idx="5">
                  <c:v>7.7242625895746217E-3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0.48588493934911453</c:v>
                </c:pt>
                <c:pt idx="4">
                  <c:v>2.2390625098833761E-2</c:v>
                </c:pt>
                <c:pt idx="5">
                  <c:v>0.48752033758852159</c:v>
                </c:pt>
                <c:pt idx="6">
                  <c:v>3.9951234028509971E-3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8.8237666396748043E-2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0.10003110540656611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0.49593047473851809</c:v>
                </c:pt>
                <c:pt idx="4">
                  <c:v>2.5558696901447086E-2</c:v>
                </c:pt>
                <c:pt idx="5">
                  <c:v>0.47851082836003478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0.11759484104560203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4.7115859415532545E-3</c:v>
                </c:pt>
                <c:pt idx="1">
                  <c:v>3.3487926822339267E-2</c:v>
                </c:pt>
                <c:pt idx="2">
                  <c:v>0.11542314622600523</c:v>
                </c:pt>
                <c:pt idx="3">
                  <c:v>0.25306267888657741</c:v>
                </c:pt>
                <c:pt idx="4">
                  <c:v>0.39242675220379619</c:v>
                </c:pt>
                <c:pt idx="5">
                  <c:v>0.20010811840969855</c:v>
                </c:pt>
                <c:pt idx="6">
                  <c:v>7.7979151003017006E-4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5.1006066755415164E-2</c:v>
                </c:pt>
                <c:pt idx="3">
                  <c:v>2.6441561849660927E-2</c:v>
                </c:pt>
                <c:pt idx="4">
                  <c:v>8.8039606848534527E-2</c:v>
                </c:pt>
                <c:pt idx="5">
                  <c:v>3.8898859553271804E-2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7.8311404423753145E-2</c:v>
                </c:pt>
                <c:pt idx="3">
                  <c:v>1.8882348219866989E-2</c:v>
                </c:pt>
                <c:pt idx="4">
                  <c:v>7.9747482769148073E-2</c:v>
                </c:pt>
                <c:pt idx="5">
                  <c:v>5.1515387466375961E-2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5.9352859898126727E-2</c:v>
                </c:pt>
                <c:pt idx="3">
                  <c:v>4.056330411108755E-2</c:v>
                </c:pt>
                <c:pt idx="4">
                  <c:v>9.1037794309395265E-2</c:v>
                </c:pt>
                <c:pt idx="5">
                  <c:v>4.3239602954386461E-2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3.5548079169897273E-2</c:v>
                </c:pt>
                <c:pt idx="2">
                  <c:v>4.2169192354775738E-2</c:v>
                </c:pt>
                <c:pt idx="3">
                  <c:v>0.31159330763478188</c:v>
                </c:pt>
                <c:pt idx="4">
                  <c:v>0.55257420013576153</c:v>
                </c:pt>
                <c:pt idx="5">
                  <c:v>5.8097603097988913E-2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8.2849556564413614E-3</c:v>
                </c:pt>
                <c:pt idx="2">
                  <c:v>5.8474147938529569E-3</c:v>
                </c:pt>
                <c:pt idx="3">
                  <c:v>4.3091835084101632E-3</c:v>
                </c:pt>
                <c:pt idx="4">
                  <c:v>6.6191223379270378E-3</c:v>
                </c:pt>
                <c:pt idx="5">
                  <c:v>1.2542588064146836E-3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2.4145962907951308E-3</c:v>
                </c:pt>
                <c:pt idx="5">
                  <c:v>4.7859524859267134E-3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4.7204326300153365E-2</c:v>
                </c:pt>
                <c:pt idx="2">
                  <c:v>4.8559042899347739E-2</c:v>
                </c:pt>
                <c:pt idx="3">
                  <c:v>0.24618674300182217</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4.7848491834714662E-3</c:v>
                </c:pt>
                <c:pt idx="5">
                  <c:v>5.5612463325281879E-3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2.0326372359036796E-2</c:v>
                </c:pt>
                <c:pt idx="2">
                  <c:v>7.2599537803512179E-2</c:v>
                </c:pt>
                <c:pt idx="3">
                  <c:v>0.29723458418362969</c:v>
                </c:pt>
                <c:pt idx="4">
                  <c:v>0.55923618607313497</c:v>
                </c:pt>
                <c:pt idx="5">
                  <c:v>5.0485435308849413E-2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6.7360720354495175E-3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3.0132416561429879E-3</c:v>
                </c:pt>
                <c:pt idx="1">
                  <c:v>9.1680698553222532E-3</c:v>
                </c:pt>
                <c:pt idx="2">
                  <c:v>9.5878988297154716E-2</c:v>
                </c:pt>
                <c:pt idx="3">
                  <c:v>0.12681280824640867</c:v>
                </c:pt>
                <c:pt idx="4">
                  <c:v>0.38312067811449413</c:v>
                </c:pt>
                <c:pt idx="5">
                  <c:v>0.38200621383047728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0.12974197681813057</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5.0815776284355207E-4</c:v>
                </c:pt>
                <c:pt idx="2">
                  <c:v>8.3312816052570876E-2</c:v>
                </c:pt>
                <c:pt idx="3">
                  <c:v>0.13055996567023354</c:v>
                </c:pt>
                <c:pt idx="4">
                  <c:v>0.38648477014640992</c:v>
                </c:pt>
                <c:pt idx="5">
                  <c:v>0.39867291645744979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4.0810000882490153E-3</c:v>
                </c:pt>
                <c:pt idx="1">
                  <c:v>3.2119265828930418E-2</c:v>
                </c:pt>
                <c:pt idx="2">
                  <c:v>0.1134814049493723</c:v>
                </c:pt>
                <c:pt idx="3">
                  <c:v>0.23589599597480859</c:v>
                </c:pt>
                <c:pt idx="4">
                  <c:v>0.40814205728880371</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1.6797037320037875E-2</c:v>
                </c:pt>
                <c:pt idx="1">
                  <c:v>6.6281020707424962E-2</c:v>
                </c:pt>
                <c:pt idx="2">
                  <c:v>0.21222544325068682</c:v>
                </c:pt>
                <c:pt idx="3">
                  <c:v>0.4881235136927875</c:v>
                </c:pt>
                <c:pt idx="4">
                  <c:v>0.20707641511045416</c:v>
                </c:pt>
                <c:pt idx="5">
                  <c:v>9.4965699186086456E-3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1.5130936481089645E-2</c:v>
                </c:pt>
                <c:pt idx="1">
                  <c:v>4.58853424980189E-2</c:v>
                </c:pt>
                <c:pt idx="2">
                  <c:v>0.19124469261645943</c:v>
                </c:pt>
                <c:pt idx="3">
                  <c:v>0.50343710515048379</c:v>
                </c:pt>
                <c:pt idx="4">
                  <c:v>0.23257033706164643</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2.9262381599003958E-2</c:v>
                </c:pt>
                <c:pt idx="1">
                  <c:v>6.7529882543703984E-2</c:v>
                </c:pt>
                <c:pt idx="2">
                  <c:v>0.22654494927316576</c:v>
                </c:pt>
                <c:pt idx="3">
                  <c:v>0.47410950417657494</c:v>
                </c:pt>
                <c:pt idx="4">
                  <c:v>0.18871797876878638</c:v>
                </c:pt>
                <c:pt idx="5">
                  <c:v>1.3835303638765038E-2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2.0163206576342793E-3</c:v>
                </c:pt>
                <c:pt idx="2">
                  <c:v>7.1630185775853478E-2</c:v>
                </c:pt>
                <c:pt idx="3">
                  <c:v>0.18213042192281223</c:v>
                </c:pt>
                <c:pt idx="4">
                  <c:v>0.58337040901939197</c:v>
                </c:pt>
                <c:pt idx="5">
                  <c:v>0.15683276160589696</c:v>
                </c:pt>
                <c:pt idx="6">
                  <c:v>3.8472819028121537E-3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0.56687151041155004</c:v>
                </c:pt>
                <c:pt idx="5">
                  <c:v>0.19372224476650263</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9228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9699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968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8743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9784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7030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193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9953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3642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961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30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5697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74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231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304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092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3786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2209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017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7079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7156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8953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42605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674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5830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53999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867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337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3139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57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064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6726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8209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73864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2105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92268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124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9873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0787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9591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0807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30612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47398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846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8540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403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2576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1207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52321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8295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527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04302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413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6130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276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55501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51142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2127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88211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0695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0737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9853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0756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2734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147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8064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4733</Words>
  <Application>Microsoft Office PowerPoint</Application>
  <PresentationFormat>On-screen Show (16:9)</PresentationFormat>
  <Paragraphs>1375</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