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D1634ED-7AF5-4AA7-BB4A-C6198E5D2709}">
          <p14:sldIdLst>
            <p14:sldId id="2147475173"/>
            <p14:sldId id="2147475174"/>
            <p14:sldId id="2147475175"/>
            <p14:sldId id="2147475176"/>
            <p14:sldId id="2147475177"/>
            <p14:sldId id="2147475178"/>
            <p14:sldId id="2147475179"/>
            <p14:sldId id="2147475180"/>
            <p14:sldId id="2147475181"/>
          </p14:sldIdLst>
        </p14:section>
        <p14:section name="Brackets By Segment" id="{BFFFDFD3-03BC-49E1-B331-4FAEAE6B005D}">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0.011076969744842924</c:v>
                </c:pt>
                <c:pt idx="2">
                  <c:v>0.02115152403258792</c:v>
                </c:pt>
                <c:pt idx="3">
                  <c:v>0.016942902323835555</c:v>
                </c:pt>
                <c:pt idx="4">
                  <c:v>0.033534099157562974</c:v>
                </c:pt>
                <c:pt idx="5">
                  <c:v>0.01816077224781903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0.005147288752478511</c:v>
                </c:pt>
                <c:pt idx="3">
                  <c:v>0.00266835618906598</c:v>
                </c:pt>
                <c:pt idx="4">
                  <c:v>0.008884536819455514</c:v>
                </c:pt>
                <c:pt idx="5">
                  <c:v>0.003925487201805069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0.004570721289780377</c:v>
                </c:pt>
                <c:pt idx="2">
                  <c:v>0.005422054574246474</c:v>
                </c:pt>
                <c:pt idx="3">
                  <c:v>0.040064222827697143</c:v>
                </c:pt>
                <c:pt idx="4">
                  <c:v>0.07104920208692068</c:v>
                </c:pt>
                <c:pt idx="5">
                  <c:v>0.0074701068965228054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0.0006153709407125123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0.0009984161452179395</c:v>
                </c:pt>
                <c:pt idx="1">
                  <c:v>0.0030377745991193987</c:v>
                </c:pt>
                <c:pt idx="2">
                  <c:v>0.03176881937360904</c:v>
                </c:pt>
                <c:pt idx="3">
                  <c:v>0.0420185201261644</c:v>
                </c:pt>
                <c:pt idx="4">
                  <c:v>0.12694430591603528</c:v>
                </c:pt>
                <c:pt idx="5">
                  <c:v>0.1265750361191165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0.0036636073159418106</c:v>
                </c:pt>
                <c:pt idx="1">
                  <c:v>0.014456575153413137</c:v>
                </c:pt>
                <c:pt idx="2">
                  <c:v>0.04628856099490149</c:v>
                </c:pt>
                <c:pt idx="3">
                  <c:v>0.10646477957840762</c:v>
                </c:pt>
                <c:pt idx="4">
                  <c:v>0.04516550477938406</c:v>
                </c:pt>
                <c:pt idx="5">
                  <c:v>0.0020712999779230776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0.010622270938196315</c:v>
                </c:pt>
                <c:pt idx="3">
                  <c:v>0.027008706829353052</c:v>
                </c:pt>
                <c:pt idx="4">
                  <c:v>0.08650987673438784</c:v>
                </c:pt>
                <c:pt idx="5">
                  <c:v>0.02325723530825983</c:v>
                </c:pt>
                <c:pt idx="6">
                  <c:v>0.0005705258237800967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0.0010096989721111482</c:v>
                </c:pt>
                <c:pt idx="4">
                  <c:v>0.026643302445351364</c:v>
                </c:pt>
                <c:pt idx="5">
                  <c:v>0.0021065911831421908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0.008272223513935096</c:v>
                </c:pt>
                <c:pt idx="5">
                  <c:v>0.0053437022051521866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0.0006087397682893296</c:v>
                </c:pt>
                <c:pt idx="5">
                  <c:v>0.0007075148398735902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0.008123258798760101</c:v>
                </c:pt>
                <c:pt idx="3">
                  <c:v>0.0019586700359540744</c:v>
                </c:pt>
                <c:pt idx="4">
                  <c:v>0.008880963282224425</c:v>
                </c:pt>
                <c:pt idx="5">
                  <c:v>0.006051217045025777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0.01888291794356462</c:v>
                </c:pt>
                <c:pt idx="3">
                  <c:v>0.022729990598996698</c:v>
                </c:pt>
                <c:pt idx="4">
                  <c:v>0.035454032064517825</c:v>
                </c:pt>
                <c:pt idx="5">
                  <c:v>0.019826715309598588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0.006291676615909819</c:v>
                </c:pt>
                <c:pt idx="3">
                  <c:v>0.004299897130109869</c:v>
                </c:pt>
                <c:pt idx="4">
                  <c:v>0.00965042565098886</c:v>
                </c:pt>
                <c:pt idx="5">
                  <c:v>0.0045835971384746155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0.002840051088368302</c:v>
                </c:pt>
                <c:pt idx="2">
                  <c:v>0.010143787229315079</c:v>
                </c:pt>
                <c:pt idx="3">
                  <c:v>0.04153035226357623</c:v>
                </c:pt>
                <c:pt idx="4">
                  <c:v>0.07813786497942558</c:v>
                </c:pt>
                <c:pt idx="5">
                  <c:v>0.007053950058722612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0.0009411806680349645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0.025397003031721502</c:v>
                </c:pt>
                <c:pt idx="3">
                  <c:v>0.03979978112678447</c:v>
                </c:pt>
                <c:pt idx="4">
                  <c:v>0.11781566563455122</c:v>
                </c:pt>
                <c:pt idx="5">
                  <c:v>0.1215310890649298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0.0065876620756682176</c:v>
                </c:pt>
                <c:pt idx="1">
                  <c:v>0.015202591925143588</c:v>
                </c:pt>
                <c:pt idx="2">
                  <c:v>0.05100068720352594</c:v>
                </c:pt>
                <c:pt idx="3">
                  <c:v>0.1067333904388765</c:v>
                </c:pt>
                <c:pt idx="4">
                  <c:v>0.042484931293979525</c:v>
                </c:pt>
                <c:pt idx="5">
                  <c:v>0.003114657799744819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0.013909280795886178</c:v>
                </c:pt>
                <c:pt idx="3">
                  <c:v>0.028202114144318908</c:v>
                </c:pt>
                <c:pt idx="4">
                  <c:v>0.07737691617211437</c:v>
                </c:pt>
                <c:pt idx="5">
                  <c:v>0.01436307160302003</c:v>
                </c:pt>
                <c:pt idx="6">
                  <c:v>0.003969910882866521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0.0013773169069265928</c:v>
                </c:pt>
                <c:pt idx="4">
                  <c:v>0.025273393909855817</c:v>
                </c:pt>
                <c:pt idx="5">
                  <c:v>0.002488702379245142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0.011076969744842924</c:v>
                </c:pt>
                <c:pt idx="2">
                  <c:v>0.02115152403258792</c:v>
                </c:pt>
                <c:pt idx="3">
                  <c:v>0.016942902323835555</c:v>
                </c:pt>
                <c:pt idx="4">
                  <c:v>0.033534099157562974</c:v>
                </c:pt>
                <c:pt idx="5">
                  <c:v>0.01816077224781903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0.008284955656441361</c:v>
                </c:pt>
                <c:pt idx="2">
                  <c:v>0.005847414793852957</c:v>
                </c:pt>
                <c:pt idx="3">
                  <c:v>0.004309183508410163</c:v>
                </c:pt>
                <c:pt idx="4">
                  <c:v>0.006619122337927038</c:v>
                </c:pt>
                <c:pt idx="5">
                  <c:v>0.0012542588064146836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0.004570721289780377</c:v>
                </c:pt>
                <c:pt idx="2">
                  <c:v>0.005422054574246474</c:v>
                </c:pt>
                <c:pt idx="3">
                  <c:v>0.040064222827697143</c:v>
                </c:pt>
                <c:pt idx="4">
                  <c:v>0.07104920208692068</c:v>
                </c:pt>
                <c:pt idx="5">
                  <c:v>0.0074701068965228054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0.0009984161452179395</c:v>
                </c:pt>
                <c:pt idx="1">
                  <c:v>0.0030377745991193987</c:v>
                </c:pt>
                <c:pt idx="2">
                  <c:v>0.03176881937360904</c:v>
                </c:pt>
                <c:pt idx="3">
                  <c:v>0.0420185201261644</c:v>
                </c:pt>
                <c:pt idx="4">
                  <c:v>0.12694430591603528</c:v>
                </c:pt>
                <c:pt idx="5">
                  <c:v>0.1265750361191165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0.0036636073159418106</c:v>
                </c:pt>
                <c:pt idx="1">
                  <c:v>0.014456575153413137</c:v>
                </c:pt>
                <c:pt idx="2">
                  <c:v>0.04628856099490149</c:v>
                </c:pt>
                <c:pt idx="3">
                  <c:v>0.10646477957840762</c:v>
                </c:pt>
                <c:pt idx="4">
                  <c:v>0.04516550477938406</c:v>
                </c:pt>
                <c:pt idx="5">
                  <c:v>0.0020712999779230776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0.010622270938196315</c:v>
                </c:pt>
                <c:pt idx="3">
                  <c:v>0.027008706829353052</c:v>
                </c:pt>
                <c:pt idx="4">
                  <c:v>0.08650987673438784</c:v>
                </c:pt>
                <c:pt idx="5">
                  <c:v>0.02325723530825983</c:v>
                </c:pt>
                <c:pt idx="6">
                  <c:v>0.0005705258237800967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0.0010096989721111482</c:v>
                </c:pt>
                <c:pt idx="4">
                  <c:v>0.026643302445351364</c:v>
                </c:pt>
                <c:pt idx="5">
                  <c:v>0.0021065911831421908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0.0047065088165930274</c:v>
                </c:pt>
                <c:pt idx="1">
                  <c:v>0.03348789150832708</c:v>
                </c:pt>
                <c:pt idx="2">
                  <c:v>0.11541981346610525</c:v>
                </c:pt>
                <c:pt idx="3">
                  <c:v>0.23350883065756892</c:v>
                </c:pt>
                <c:pt idx="4">
                  <c:v>0.38984629111964225</c:v>
                </c:pt>
                <c:pt idx="5">
                  <c:v>0.17964104173278342</c:v>
                </c:pt>
                <c:pt idx="6">
                  <c:v>0.0006190134339277101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0.01888291794356462</c:v>
                </c:pt>
                <c:pt idx="3">
                  <c:v>0.022729990598996698</c:v>
                </c:pt>
                <c:pt idx="4">
                  <c:v>0.035454032064517825</c:v>
                </c:pt>
                <c:pt idx="5">
                  <c:v>0.019826715309598588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0.007960934501247807</c:v>
                </c:pt>
                <c:pt idx="3">
                  <c:v>0.0030146749635464654</c:v>
                </c:pt>
                <c:pt idx="4">
                  <c:v>0.01004452642804176</c:v>
                </c:pt>
                <c:pt idx="5">
                  <c:v>0.0006342235347164381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0.002840051088368302</c:v>
                </c:pt>
                <c:pt idx="2">
                  <c:v>0.010143787229315079</c:v>
                </c:pt>
                <c:pt idx="3">
                  <c:v>0.04153035226357623</c:v>
                </c:pt>
                <c:pt idx="4">
                  <c:v>0.07813786497942558</c:v>
                </c:pt>
                <c:pt idx="5">
                  <c:v>0.007053950058722612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0.025397003031721502</c:v>
                </c:pt>
                <c:pt idx="3">
                  <c:v>0.03979978112678447</c:v>
                </c:pt>
                <c:pt idx="4">
                  <c:v>0.11781566563455122</c:v>
                </c:pt>
                <c:pt idx="5">
                  <c:v>0.1215310890649298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0.0065876620756682176</c:v>
                </c:pt>
                <c:pt idx="1">
                  <c:v>0.015202591925143588</c:v>
                </c:pt>
                <c:pt idx="2">
                  <c:v>0.05100068720352594</c:v>
                </c:pt>
                <c:pt idx="3">
                  <c:v>0.1067333904388765</c:v>
                </c:pt>
                <c:pt idx="4">
                  <c:v>0.042484931293979525</c:v>
                </c:pt>
                <c:pt idx="5">
                  <c:v>0.003114657799744819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0.013909280795886178</c:v>
                </c:pt>
                <c:pt idx="3">
                  <c:v>0.028202114144318908</c:v>
                </c:pt>
                <c:pt idx="4">
                  <c:v>0.07737691617211437</c:v>
                </c:pt>
                <c:pt idx="5">
                  <c:v>0.01436307160302003</c:v>
                </c:pt>
                <c:pt idx="6">
                  <c:v>0.003969910882866521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0.0013773169069265928</c:v>
                </c:pt>
                <c:pt idx="4">
                  <c:v>0.025273393909855817</c:v>
                </c:pt>
                <c:pt idx="5">
                  <c:v>0.002488702379245142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0.011076969744842924</c:v>
                </c:pt>
                <c:pt idx="2">
                  <c:v>0.02115152403258792</c:v>
                </c:pt>
                <c:pt idx="3">
                  <c:v>0.016942902323835555</c:v>
                </c:pt>
                <c:pt idx="4">
                  <c:v>0.033534099157562974</c:v>
                </c:pt>
                <c:pt idx="5">
                  <c:v>0.01816077224781903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0.004570721289780377</c:v>
                </c:pt>
                <c:pt idx="2">
                  <c:v>0.005422054574246474</c:v>
                </c:pt>
                <c:pt idx="3">
                  <c:v>0.040064222827697143</c:v>
                </c:pt>
                <c:pt idx="4">
                  <c:v>0.07104920208692068</c:v>
                </c:pt>
                <c:pt idx="5">
                  <c:v>0.0074701068965228054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0.002414783924569317</c:v>
                </c:pt>
                <c:pt idx="4">
                  <c:v>0.007739751450815311</c:v>
                </c:pt>
                <c:pt idx="5">
                  <c:v>0.0018361682491644343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0.0009984161452179395</c:v>
                </c:pt>
                <c:pt idx="1">
                  <c:v>0.0030377745991193987</c:v>
                </c:pt>
                <c:pt idx="2">
                  <c:v>0.03176881937360904</c:v>
                </c:pt>
                <c:pt idx="3">
                  <c:v>0.0420185201261644</c:v>
                </c:pt>
                <c:pt idx="4">
                  <c:v>0.12694430591603528</c:v>
                </c:pt>
                <c:pt idx="5">
                  <c:v>0.1265750361191165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0.003471165077955104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0.0036636073159418106</c:v>
                </c:pt>
                <c:pt idx="1">
                  <c:v>0.014456575153413137</c:v>
                </c:pt>
                <c:pt idx="2">
                  <c:v>0.04628856099490149</c:v>
                </c:pt>
                <c:pt idx="3">
                  <c:v>0.10646477957840762</c:v>
                </c:pt>
                <c:pt idx="4">
                  <c:v>0.04516550477938406</c:v>
                </c:pt>
                <c:pt idx="5">
                  <c:v>0.0020712999779230776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0.2403729454794794</c:v>
                </c:pt>
                <c:pt idx="4">
                  <c:v>0.37654280405444435</c:v>
                </c:pt>
                <c:pt idx="5">
                  <c:v>0.168378186215261</c:v>
                </c:pt>
                <c:pt idx="6">
                  <c:v>0.004015632523006747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0.010622270938196315</c:v>
                </c:pt>
                <c:pt idx="3">
                  <c:v>0.027008706829353052</c:v>
                </c:pt>
                <c:pt idx="4">
                  <c:v>0.08650987673438784</c:v>
                </c:pt>
                <c:pt idx="5">
                  <c:v>0.02325723530825983</c:v>
                </c:pt>
                <c:pt idx="6">
                  <c:v>0.0005705258237800967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0.0010096989721111482</c:v>
                </c:pt>
                <c:pt idx="4">
                  <c:v>0.026643302445351364</c:v>
                </c:pt>
                <c:pt idx="5">
                  <c:v>0.0021065911831421908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0.006291676615909819</c:v>
                </c:pt>
                <c:pt idx="3">
                  <c:v>0.004299897130109869</c:v>
                </c:pt>
                <c:pt idx="4">
                  <c:v>0.009654437559331727</c:v>
                </c:pt>
                <c:pt idx="5">
                  <c:v>0.00552477780650958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0.015231306485278324</c:v>
                </c:pt>
                <c:pt idx="2">
                  <c:v>0.02441702354816065</c:v>
                </c:pt>
                <c:pt idx="3">
                  <c:v>0.01216518722958941</c:v>
                </c:pt>
                <c:pt idx="4">
                  <c:v>0.027929423572822677</c:v>
                </c:pt>
                <c:pt idx="5">
                  <c:v>0.023896211094115098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0.00600544542834714</c:v>
                </c:pt>
                <c:pt idx="2">
                  <c:v>0.0061777956607306376</c:v>
                </c:pt>
                <c:pt idx="3">
                  <c:v>0.03132045653779751</c:v>
                </c:pt>
                <c:pt idx="4">
                  <c:v>0.07648025369734593</c:v>
                </c:pt>
                <c:pt idx="5">
                  <c:v>0.007238212195910961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0.008724749571436376</c:v>
                </c:pt>
                <c:pt idx="5">
                  <c:v>0.0019403202115560606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0.0008555444775079665</c:v>
                </c:pt>
                <c:pt idx="1">
                  <c:v>0.0009111301190165836</c:v>
                </c:pt>
                <c:pt idx="2">
                  <c:v>0.029634691884615583</c:v>
                </c:pt>
                <c:pt idx="3">
                  <c:v>0.04444380657095802</c:v>
                </c:pt>
                <c:pt idx="4">
                  <c:v>0.14788680239537355</c:v>
                </c:pt>
                <c:pt idx="5">
                  <c:v>0.11882336139049221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0.026971701486049937</c:v>
                </c:pt>
                <c:pt idx="4">
                  <c:v>0.00139003666504207</c:v>
                </c:pt>
                <c:pt idx="5">
                  <c:v>0.026024315660726886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0.005530426037712809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0.0031698957053115312</c:v>
                </c:pt>
                <c:pt idx="1">
                  <c:v>0.00961287163573792</c:v>
                </c:pt>
                <c:pt idx="2">
                  <c:v>0.04006531456570371</c:v>
                </c:pt>
                <c:pt idx="3">
                  <c:v>0.10546889278832428</c:v>
                </c:pt>
                <c:pt idx="4">
                  <c:v>0.048722940153501815</c:v>
                </c:pt>
                <c:pt idx="5">
                  <c:v>0.00245773979250698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0.013035581424737843</c:v>
                </c:pt>
                <c:pt idx="3">
                  <c:v>0.020398883833112405</c:v>
                </c:pt>
                <c:pt idx="4">
                  <c:v>0.08016605913363453</c:v>
                </c:pt>
                <c:pt idx="5">
                  <c:v>0.027395888917008893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0.0008764979352415567</c:v>
                </c:pt>
                <c:pt idx="4">
                  <c:v>0.023156157271566582</c:v>
                </c:pt>
                <c:pt idx="5">
                  <c:v>0.003065201335534363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0.01888291794356462</c:v>
                </c:pt>
                <c:pt idx="3">
                  <c:v>0.022729990598996698</c:v>
                </c:pt>
                <c:pt idx="4">
                  <c:v>0.035454032064517825</c:v>
                </c:pt>
                <c:pt idx="5">
                  <c:v>0.019826715309598588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0.002840051088368302</c:v>
                </c:pt>
                <c:pt idx="2">
                  <c:v>0.010143787229315079</c:v>
                </c:pt>
                <c:pt idx="3">
                  <c:v>0.04153035226357623</c:v>
                </c:pt>
                <c:pt idx="4">
                  <c:v>0.07813786497942558</c:v>
                </c:pt>
                <c:pt idx="5">
                  <c:v>0.007053950058722612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0.004761945193792437</c:v>
                </c:pt>
                <c:pt idx="4">
                  <c:v>0.010976288069047125</c:v>
                </c:pt>
                <c:pt idx="5">
                  <c:v>0.0030934093433794847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0.025397003031721502</c:v>
                </c:pt>
                <c:pt idx="3">
                  <c:v>0.03979978112678447</c:v>
                </c:pt>
                <c:pt idx="4">
                  <c:v>0.11781566563455122</c:v>
                </c:pt>
                <c:pt idx="5">
                  <c:v>0.1215310890649298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0.004191798187047392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0.0065876620756682176</c:v>
                </c:pt>
                <c:pt idx="1">
                  <c:v>0.015202591925143588</c:v>
                </c:pt>
                <c:pt idx="2">
                  <c:v>0.05100068720352594</c:v>
                </c:pt>
                <c:pt idx="3">
                  <c:v>0.1067333904388765</c:v>
                </c:pt>
                <c:pt idx="4">
                  <c:v>0.042484931293979525</c:v>
                </c:pt>
                <c:pt idx="5">
                  <c:v>0.003114657799744819</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0.013909280795886178</c:v>
                </c:pt>
                <c:pt idx="3">
                  <c:v>0.028202114144318908</c:v>
                </c:pt>
                <c:pt idx="4">
                  <c:v>0.07737691617211437</c:v>
                </c:pt>
                <c:pt idx="5">
                  <c:v>0.01436307160302003</c:v>
                </c:pt>
                <c:pt idx="6">
                  <c:v>0.003969910882866521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0.0013773169069265928</c:v>
                </c:pt>
                <c:pt idx="4">
                  <c:v>0.025273393909855817</c:v>
                </c:pt>
                <c:pt idx="5">
                  <c:v>0.002488702379245142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0.005147288752478511</c:v>
                </c:pt>
                <c:pt idx="3">
                  <c:v>0.00266835618906598</c:v>
                </c:pt>
                <c:pt idx="4">
                  <c:v>0.009195002164708484</c:v>
                </c:pt>
                <c:pt idx="5">
                  <c:v>0.004540858142517581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0.0047065088165930274</c:v>
                </c:pt>
                <c:pt idx="1">
                  <c:v>0.03348789150832708</c:v>
                </c:pt>
                <c:pt idx="2">
                  <c:v>0.11541981346610525</c:v>
                </c:pt>
                <c:pt idx="3">
                  <c:v>0.23350883065756892</c:v>
                </c:pt>
                <c:pt idx="4">
                  <c:v>0.38984629111964225</c:v>
                </c:pt>
                <c:pt idx="5">
                  <c:v>0.17964104173278342</c:v>
                </c:pt>
                <c:pt idx="6">
                  <c:v>0.0006190134339277101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0.008284955656441361</c:v>
                </c:pt>
                <c:pt idx="2">
                  <c:v>0.005847414793852957</c:v>
                </c:pt>
                <c:pt idx="3">
                  <c:v>0.004309183508410163</c:v>
                </c:pt>
                <c:pt idx="4">
                  <c:v>0.006619122337927038</c:v>
                </c:pt>
                <c:pt idx="5">
                  <c:v>0.0012542588064146836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0.019553750379766335</c:v>
                </c:pt>
                <c:pt idx="4">
                  <c:v>0.000901078956297813</c:v>
                </c:pt>
                <c:pt idx="5">
                  <c:v>0.019619564662850957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0.019553750379766335</c:v>
                </c:pt>
                <c:pt idx="4">
                  <c:v>0.000901078956297813</c:v>
                </c:pt>
                <c:pt idx="5">
                  <c:v>0.019619564662850957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0.009611683486752821</c:v>
                </c:pt>
                <c:pt idx="2">
                  <c:v>0.008070268211894027</c:v>
                </c:pt>
                <c:pt idx="3">
                  <c:v>0.0008946847644719398</c:v>
                </c:pt>
                <c:pt idx="4">
                  <c:v>0.008742820588310812</c:v>
                </c:pt>
                <c:pt idx="5">
                  <c:v>0.0015639815268826257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0.2403729454794794</c:v>
                </c:pt>
                <c:pt idx="4">
                  <c:v>0.37654280405444435</c:v>
                </c:pt>
                <c:pt idx="5">
                  <c:v>0.168378186215261</c:v>
                </c:pt>
                <c:pt idx="6">
                  <c:v>0.004015632523006747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0.009065229916332547</c:v>
                </c:pt>
                <c:pt idx="2">
                  <c:v>0.007960934501247807</c:v>
                </c:pt>
                <c:pt idx="3">
                  <c:v>0.0030146749635464654</c:v>
                </c:pt>
                <c:pt idx="4">
                  <c:v>0.01004452642804176</c:v>
                </c:pt>
                <c:pt idx="5">
                  <c:v>0.0006342235347164381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0.026971701486049937</c:v>
                </c:pt>
                <c:pt idx="4">
                  <c:v>0.00139003666504207</c:v>
                </c:pt>
                <c:pt idx="5">
                  <c:v>0.026024315660726886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0.0047115859415532545</c:v>
                </c:pt>
                <c:pt idx="1">
                  <c:v>0.03348792682233926</c:v>
                </c:pt>
                <c:pt idx="2">
                  <c:v>0.11542314622600523</c:v>
                </c:pt>
                <c:pt idx="3">
                  <c:v>0.25306267888657735</c:v>
                </c:pt>
                <c:pt idx="4">
                  <c:v>0.39242675220379614</c:v>
                </c:pt>
                <c:pt idx="5">
                  <c:v>0.20010811840969858</c:v>
                </c:pt>
                <c:pt idx="6">
                  <c:v>0.0007797915100301701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0.0047065088165930274</c:v>
                </c:pt>
                <c:pt idx="1">
                  <c:v>0.03348789150832708</c:v>
                </c:pt>
                <c:pt idx="2">
                  <c:v>0.11541981346610525</c:v>
                </c:pt>
                <c:pt idx="3">
                  <c:v>0.23350883065756892</c:v>
                </c:pt>
                <c:pt idx="4">
                  <c:v>0.38984629111964225</c:v>
                </c:pt>
                <c:pt idx="5">
                  <c:v>0.17964104173278342</c:v>
                </c:pt>
                <c:pt idx="6">
                  <c:v>0.0006190134339277101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0.002414783924569317</c:v>
                </c:pt>
                <c:pt idx="4">
                  <c:v>0.007739751450815311</c:v>
                </c:pt>
                <c:pt idx="5">
                  <c:v>0.005307333327119539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0.019553750379766335</c:v>
                </c:pt>
                <c:pt idx="4">
                  <c:v>0.000901078956297813</c:v>
                </c:pt>
                <c:pt idx="5">
                  <c:v>0.019619564662850957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0.0035509997595858838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0.2358959959748086</c:v>
                </c:pt>
                <c:pt idx="4">
                  <c:v>0.40814205728880376</c:v>
                </c:pt>
                <c:pt idx="5">
                  <c:v>0.20556364616861458</c:v>
                </c:pt>
                <c:pt idx="6">
                  <c:v>0.0007166297012213648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0.004081000088249015</c:v>
                </c:pt>
                <c:pt idx="1">
                  <c:v>0.03211926582893041</c:v>
                </c:pt>
                <c:pt idx="2">
                  <c:v>0.11348140494937228</c:v>
                </c:pt>
                <c:pt idx="3">
                  <c:v>0.21467372489502318</c:v>
                </c:pt>
                <c:pt idx="4">
                  <c:v>0.40434163622424507</c:v>
                </c:pt>
                <c:pt idx="5">
                  <c:v>0.18287661472556851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0.0023569573067529505</c:v>
                </c:pt>
                <c:pt idx="4">
                  <c:v>0.008724749571436376</c:v>
                </c:pt>
                <c:pt idx="5">
                  <c:v>0.00747074624926887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0.021222133820696893</c:v>
                </c:pt>
                <c:pt idx="4">
                  <c:v>0.0007242218445557465</c:v>
                </c:pt>
                <c:pt idx="5">
                  <c:v>0.021727285870610336</c:v>
                </c:pt>
                <c:pt idx="6">
                  <c:v>0.0005223909335636586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0.0044209779825012336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0.26734464696552934</c:v>
                </c:pt>
                <c:pt idx="4">
                  <c:v>0.37912908429641573</c:v>
                </c:pt>
                <c:pt idx="5">
                  <c:v>0.19566123676135394</c:v>
                </c:pt>
                <c:pt idx="6">
                  <c:v>0.004015632523006747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0.006744777961122773</c:v>
                </c:pt>
                <c:pt idx="1">
                  <c:v>0.027760245056699176</c:v>
                </c:pt>
                <c:pt idx="2">
                  <c:v>0.11934437643587231</c:v>
                </c:pt>
                <c:pt idx="3">
                  <c:v>0.2403729454794794</c:v>
                </c:pt>
                <c:pt idx="4">
                  <c:v>0.37654280405444435</c:v>
                </c:pt>
                <c:pt idx="5">
                  <c:v>0.168378186215261</c:v>
                </c:pt>
                <c:pt idx="6">
                  <c:v>0.004015632523006747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0.004761945193792437</c:v>
                </c:pt>
                <c:pt idx="4">
                  <c:v>0.010976288069047125</c:v>
                </c:pt>
                <c:pt idx="5">
                  <c:v>0.007285207530426877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0.026971701486049937</c:v>
                </c:pt>
                <c:pt idx="4">
                  <c:v>0.00139003666504207</c:v>
                </c:pt>
                <c:pt idx="5">
                  <c:v>0.026024315660726886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0.006395519353098401</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922793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21846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9265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4004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03143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060457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2067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4964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686990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255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368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026644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77441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55822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4534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13456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59465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90050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513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10617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83022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6633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938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095225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50069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1975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197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