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01.xml" ContentType="application/vnd.openxmlformats-officedocument.drawingml.chart+xml"/>
  <Override PartName="/ppt/charts/chart302.xml" ContentType="application/vnd.openxmlformats-officedocument.drawingml.chart+xml"/>
  <Override PartName="/ppt/charts/chart303.xml" ContentType="application/vnd.openxmlformats-officedocument.drawingml.chart+xml"/>
  <Override PartName="/ppt/charts/chart304.xml" ContentType="application/vnd.openxmlformats-officedocument.drawingml.chart+xml"/>
  <Override PartName="/ppt/charts/chart305.xml" ContentType="application/vnd.openxmlformats-officedocument.drawingml.chart+xml"/>
  <Override PartName="/ppt/charts/chart306.xml" ContentType="application/vnd.openxmlformats-officedocument.drawingml.chart+xml"/>
  <Override PartName="/ppt/charts/chart307.xml" ContentType="application/vnd.openxmlformats-officedocument.drawingml.chart+xml"/>
  <Override PartName="/ppt/charts/chart308.xml" ContentType="application/vnd.openxmlformats-officedocument.drawingml.chart+xml"/>
  <Override PartName="/ppt/charts/chart309.xml" ContentType="application/vnd.openxmlformats-officedocument.drawingml.chart+xml"/>
  <Override PartName="/ppt/charts/chart31.xml" ContentType="application/vnd.openxmlformats-officedocument.drawingml.chart+xml"/>
  <Override PartName="/ppt/charts/chart310.xml" ContentType="application/vnd.openxmlformats-officedocument.drawingml.chart+xml"/>
  <Override PartName="/ppt/charts/chart311.xml" ContentType="application/vnd.openxmlformats-officedocument.drawingml.chart+xml"/>
  <Override PartName="/ppt/charts/chart312.xml" ContentType="application/vnd.openxmlformats-officedocument.drawingml.chart+xml"/>
  <Override PartName="/ppt/charts/chart313.xml" ContentType="application/vnd.openxmlformats-officedocument.drawingml.chart+xml"/>
  <Override PartName="/ppt/charts/chart314.xml" ContentType="application/vnd.openxmlformats-officedocument.drawingml.chart+xml"/>
  <Override PartName="/ppt/charts/chart315.xml" ContentType="application/vnd.openxmlformats-officedocument.drawingml.chart+xml"/>
  <Override PartName="/ppt/charts/chart316.xml" ContentType="application/vnd.openxmlformats-officedocument.drawingml.chart+xml"/>
  <Override PartName="/ppt/charts/chart317.xml" ContentType="application/vnd.openxmlformats-officedocument.drawingml.chart+xml"/>
  <Override PartName="/ppt/charts/chart318.xml" ContentType="application/vnd.openxmlformats-officedocument.drawingml.chart+xml"/>
  <Override PartName="/ppt/charts/chart319.xml" ContentType="application/vnd.openxmlformats-officedocument.drawingml.chart+xml"/>
  <Override PartName="/ppt/charts/chart32.xml" ContentType="application/vnd.openxmlformats-officedocument.drawingml.chart+xml"/>
  <Override PartName="/ppt/charts/chart320.xml" ContentType="application/vnd.openxmlformats-officedocument.drawingml.chart+xml"/>
  <Override PartName="/ppt/charts/chart321.xml" ContentType="application/vnd.openxmlformats-officedocument.drawingml.chart+xml"/>
  <Override PartName="/ppt/charts/chart322.xml" ContentType="application/vnd.openxmlformats-officedocument.drawingml.chart+xml"/>
  <Override PartName="/ppt/charts/chart323.xml" ContentType="application/vnd.openxmlformats-officedocument.drawingml.chart+xml"/>
  <Override PartName="/ppt/charts/chart324.xml" ContentType="application/vnd.openxmlformats-officedocument.drawingml.chart+xml"/>
  <Override PartName="/ppt/charts/chart325.xml" ContentType="application/vnd.openxmlformats-officedocument.drawingml.chart+xml"/>
  <Override PartName="/ppt/charts/chart326.xml" ContentType="application/vnd.openxmlformats-officedocument.drawingml.chart+xml"/>
  <Override PartName="/ppt/charts/chart327.xml" ContentType="application/vnd.openxmlformats-officedocument.drawingml.chart+xml"/>
  <Override PartName="/ppt/charts/chart328.xml" ContentType="application/vnd.openxmlformats-officedocument.drawingml.chart+xml"/>
  <Override PartName="/ppt/charts/chart329.xml" ContentType="application/vnd.openxmlformats-officedocument.drawingml.chart+xml"/>
  <Override PartName="/ppt/charts/chart33.xml" ContentType="application/vnd.openxmlformats-officedocument.drawingml.chart+xml"/>
  <Override PartName="/ppt/charts/chart330.xml" ContentType="application/vnd.openxmlformats-officedocument.drawingml.chart+xml"/>
  <Override PartName="/ppt/charts/chart331.xml" ContentType="application/vnd.openxmlformats-officedocument.drawingml.chart+xml"/>
  <Override PartName="/ppt/charts/chart332.xml" ContentType="application/vnd.openxmlformats-officedocument.drawingml.chart+xml"/>
  <Override PartName="/ppt/charts/chart333.xml" ContentType="application/vnd.openxmlformats-officedocument.drawingml.chart+xml"/>
  <Override PartName="/ppt/charts/chart334.xml" ContentType="application/vnd.openxmlformats-officedocument.drawingml.chart+xml"/>
  <Override PartName="/ppt/charts/chart335.xml" ContentType="application/vnd.openxmlformats-officedocument.drawingml.chart+xml"/>
  <Override PartName="/ppt/charts/chart336.xml" ContentType="application/vnd.openxmlformats-officedocument.drawingml.chart+xml"/>
  <Override PartName="/ppt/charts/chart337.xml" ContentType="application/vnd.openxmlformats-officedocument.drawingml.chart+xml"/>
  <Override PartName="/ppt/charts/chart338.xml" ContentType="application/vnd.openxmlformats-officedocument.drawingml.chart+xml"/>
  <Override PartName="/ppt/charts/chart339.xml" ContentType="application/vnd.openxmlformats-officedocument.drawingml.chart+xml"/>
  <Override PartName="/ppt/charts/chart34.xml" ContentType="application/vnd.openxmlformats-officedocument.drawingml.chart+xml"/>
  <Override PartName="/ppt/charts/chart340.xml" ContentType="application/vnd.openxmlformats-officedocument.drawingml.chart+xml"/>
  <Override PartName="/ppt/charts/chart341.xml" ContentType="application/vnd.openxmlformats-officedocument.drawingml.chart+xml"/>
  <Override PartName="/ppt/charts/chart342.xml" ContentType="application/vnd.openxmlformats-officedocument.drawingml.chart+xml"/>
  <Override PartName="/ppt/charts/chart343.xml" ContentType="application/vnd.openxmlformats-officedocument.drawingml.chart+xml"/>
  <Override PartName="/ppt/charts/chart344.xml" ContentType="application/vnd.openxmlformats-officedocument.drawingml.chart+xml"/>
  <Override PartName="/ppt/charts/chart345.xml" ContentType="application/vnd.openxmlformats-officedocument.drawingml.chart+xml"/>
  <Override PartName="/ppt/charts/chart346.xml" ContentType="application/vnd.openxmlformats-officedocument.drawingml.chart+xml"/>
  <Override PartName="/ppt/charts/chart347.xml" ContentType="application/vnd.openxmlformats-officedocument.drawingml.chart+xml"/>
  <Override PartName="/ppt/charts/chart348.xml" ContentType="application/vnd.openxmlformats-officedocument.drawingml.chart+xml"/>
  <Override PartName="/ppt/charts/chart349.xml" ContentType="application/vnd.openxmlformats-officedocument.drawingml.chart+xml"/>
  <Override PartName="/ppt/charts/chart35.xml" ContentType="application/vnd.openxmlformats-officedocument.drawingml.chart+xml"/>
  <Override PartName="/ppt/charts/chart350.xml" ContentType="application/vnd.openxmlformats-officedocument.drawingml.chart+xml"/>
  <Override PartName="/ppt/charts/chart351.xml" ContentType="application/vnd.openxmlformats-officedocument.drawingml.chart+xml"/>
  <Override PartName="/ppt/charts/chart352.xml" ContentType="application/vnd.openxmlformats-officedocument.drawingml.chart+xml"/>
  <Override PartName="/ppt/charts/chart353.xml" ContentType="application/vnd.openxmlformats-officedocument.drawingml.chart+xml"/>
  <Override PartName="/ppt/charts/chart354.xml" ContentType="application/vnd.openxmlformats-officedocument.drawingml.chart+xml"/>
  <Override PartName="/ppt/charts/chart355.xml" ContentType="application/vnd.openxmlformats-officedocument.drawingml.chart+xml"/>
  <Override PartName="/ppt/charts/chart356.xml" ContentType="application/vnd.openxmlformats-officedocument.drawingml.chart+xml"/>
  <Override PartName="/ppt/charts/chart357.xml" ContentType="application/vnd.openxmlformats-officedocument.drawingml.chart+xml"/>
  <Override PartName="/ppt/charts/chart358.xml" ContentType="application/vnd.openxmlformats-officedocument.drawingml.chart+xml"/>
  <Override PartName="/ppt/charts/chart359.xml" ContentType="application/vnd.openxmlformats-officedocument.drawingml.chart+xml"/>
  <Override PartName="/ppt/charts/chart36.xml" ContentType="application/vnd.openxmlformats-officedocument.drawingml.chart+xml"/>
  <Override PartName="/ppt/charts/chart360.xml" ContentType="application/vnd.openxmlformats-officedocument.drawingml.chart+xml"/>
  <Override PartName="/ppt/charts/chart361.xml" ContentType="application/vnd.openxmlformats-officedocument.drawingml.chart+xml"/>
  <Override PartName="/ppt/charts/chart362.xml" ContentType="application/vnd.openxmlformats-officedocument.drawingml.chart+xml"/>
  <Override PartName="/ppt/charts/chart363.xml" ContentType="application/vnd.openxmlformats-officedocument.drawingml.chart+xml"/>
  <Override PartName="/ppt/charts/chart364.xml" ContentType="application/vnd.openxmlformats-officedocument.drawingml.chart+xml"/>
  <Override PartName="/ppt/charts/chart365.xml" ContentType="application/vnd.openxmlformats-officedocument.drawingml.chart+xml"/>
  <Override PartName="/ppt/charts/chart366.xml" ContentType="application/vnd.openxmlformats-officedocument.drawingml.chart+xml"/>
  <Override PartName="/ppt/charts/chart367.xml" ContentType="application/vnd.openxmlformats-officedocument.drawingml.chart+xml"/>
  <Override PartName="/ppt/charts/chart368.xml" ContentType="application/vnd.openxmlformats-officedocument.drawingml.chart+xml"/>
  <Override PartName="/ppt/charts/chart369.xml" ContentType="application/vnd.openxmlformats-officedocument.drawingml.chart+xml"/>
  <Override PartName="/ppt/charts/chart37.xml" ContentType="application/vnd.openxmlformats-officedocument.drawingml.chart+xml"/>
  <Override PartName="/ppt/charts/chart370.xml" ContentType="application/vnd.openxmlformats-officedocument.drawingml.chart+xml"/>
  <Override PartName="/ppt/charts/chart371.xml" ContentType="application/vnd.openxmlformats-officedocument.drawingml.chart+xml"/>
  <Override PartName="/ppt/charts/chart372.xml" ContentType="application/vnd.openxmlformats-officedocument.drawingml.chart+xml"/>
  <Override PartName="/ppt/charts/chart373.xml" ContentType="application/vnd.openxmlformats-officedocument.drawingml.chart+xml"/>
  <Override PartName="/ppt/charts/chart374.xml" ContentType="application/vnd.openxmlformats-officedocument.drawingml.chart+xml"/>
  <Override PartName="/ppt/charts/chart375.xml" ContentType="application/vnd.openxmlformats-officedocument.drawingml.chart+xml"/>
  <Override PartName="/ppt/charts/chart376.xml" ContentType="application/vnd.openxmlformats-officedocument.drawingml.chart+xml"/>
  <Override PartName="/ppt/charts/chart377.xml" ContentType="application/vnd.openxmlformats-officedocument.drawingml.chart+xml"/>
  <Override PartName="/ppt/charts/chart378.xml" ContentType="application/vnd.openxmlformats-officedocument.drawingml.chart+xml"/>
  <Override PartName="/ppt/charts/chart379.xml" ContentType="application/vnd.openxmlformats-officedocument.drawingml.chart+xml"/>
  <Override PartName="/ppt/charts/chart38.xml" ContentType="application/vnd.openxmlformats-officedocument.drawingml.chart+xml"/>
  <Override PartName="/ppt/charts/chart380.xml" ContentType="application/vnd.openxmlformats-officedocument.drawingml.chart+xml"/>
  <Override PartName="/ppt/charts/chart381.xml" ContentType="application/vnd.openxmlformats-officedocument.drawingml.chart+xml"/>
  <Override PartName="/ppt/charts/chart382.xml" ContentType="application/vnd.openxmlformats-officedocument.drawingml.chart+xml"/>
  <Override PartName="/ppt/charts/chart383.xml" ContentType="application/vnd.openxmlformats-officedocument.drawingml.chart+xml"/>
  <Override PartName="/ppt/charts/chart384.xml" ContentType="application/vnd.openxmlformats-officedocument.drawingml.chart+xml"/>
  <Override PartName="/ppt/charts/chart385.xml" ContentType="application/vnd.openxmlformats-officedocument.drawingml.chart+xml"/>
  <Override PartName="/ppt/charts/chart386.xml" ContentType="application/vnd.openxmlformats-officedocument.drawingml.chart+xml"/>
  <Override PartName="/ppt/charts/chart387.xml" ContentType="application/vnd.openxmlformats-officedocument.drawingml.chart+xml"/>
  <Override PartName="/ppt/charts/chart388.xml" ContentType="application/vnd.openxmlformats-officedocument.drawingml.chart+xml"/>
  <Override PartName="/ppt/charts/chart389.xml" ContentType="application/vnd.openxmlformats-officedocument.drawingml.chart+xml"/>
  <Override PartName="/ppt/charts/chart39.xml" ContentType="application/vnd.openxmlformats-officedocument.drawingml.chart+xml"/>
  <Override PartName="/ppt/charts/chart390.xml" ContentType="application/vnd.openxmlformats-officedocument.drawingml.chart+xml"/>
  <Override PartName="/ppt/charts/chart391.xml" ContentType="application/vnd.openxmlformats-officedocument.drawingml.chart+xml"/>
  <Override PartName="/ppt/charts/chart392.xml" ContentType="application/vnd.openxmlformats-officedocument.drawingml.chart+xml"/>
  <Override PartName="/ppt/charts/chart393.xml" ContentType="application/vnd.openxmlformats-officedocument.drawingml.chart+xml"/>
  <Override PartName="/ppt/charts/chart394.xml" ContentType="application/vnd.openxmlformats-officedocument.drawingml.chart+xml"/>
  <Override PartName="/ppt/charts/chart395.xml" ContentType="application/vnd.openxmlformats-officedocument.drawingml.chart+xml"/>
  <Override PartName="/ppt/charts/chart396.xml" ContentType="application/vnd.openxmlformats-officedocument.drawingml.chart+xml"/>
  <Override PartName="/ppt/charts/chart397.xml" ContentType="application/vnd.openxmlformats-officedocument.drawingml.chart+xml"/>
  <Override PartName="/ppt/charts/chart398.xml" ContentType="application/vnd.openxmlformats-officedocument.drawingml.chart+xml"/>
  <Override PartName="/ppt/charts/chart39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00.xml" ContentType="application/vnd.openxmlformats-officedocument.drawingml.chart+xml"/>
  <Override PartName="/ppt/charts/chart401.xml" ContentType="application/vnd.openxmlformats-officedocument.drawingml.chart+xml"/>
  <Override PartName="/ppt/charts/chart402.xml" ContentType="application/vnd.openxmlformats-officedocument.drawingml.chart+xml"/>
  <Override PartName="/ppt/charts/chart403.xml" ContentType="application/vnd.openxmlformats-officedocument.drawingml.chart+xml"/>
  <Override PartName="/ppt/charts/chart404.xml" ContentType="application/vnd.openxmlformats-officedocument.drawingml.chart+xml"/>
  <Override PartName="/ppt/charts/chart405.xml" ContentType="application/vnd.openxmlformats-officedocument.drawingml.chart+xml"/>
  <Override PartName="/ppt/charts/chart406.xml" ContentType="application/vnd.openxmlformats-officedocument.drawingml.chart+xml"/>
  <Override PartName="/ppt/charts/chart407.xml" ContentType="application/vnd.openxmlformats-officedocument.drawingml.chart+xml"/>
  <Override PartName="/ppt/charts/chart408.xml" ContentType="application/vnd.openxmlformats-officedocument.drawingml.chart+xml"/>
  <Override PartName="/ppt/charts/chart409.xml" ContentType="application/vnd.openxmlformats-officedocument.drawingml.chart+xml"/>
  <Override PartName="/ppt/charts/chart41.xml" ContentType="application/vnd.openxmlformats-officedocument.drawingml.chart+xml"/>
  <Override PartName="/ppt/charts/chart410.xml" ContentType="application/vnd.openxmlformats-officedocument.drawingml.chart+xml"/>
  <Override PartName="/ppt/charts/chart411.xml" ContentType="application/vnd.openxmlformats-officedocument.drawingml.chart+xml"/>
  <Override PartName="/ppt/charts/chart412.xml" ContentType="application/vnd.openxmlformats-officedocument.drawingml.chart+xml"/>
  <Override PartName="/ppt/charts/chart413.xml" ContentType="application/vnd.openxmlformats-officedocument.drawingml.chart+xml"/>
  <Override PartName="/ppt/charts/chart414.xml" ContentType="application/vnd.openxmlformats-officedocument.drawingml.chart+xml"/>
  <Override PartName="/ppt/charts/chart415.xml" ContentType="application/vnd.openxmlformats-officedocument.drawingml.chart+xml"/>
  <Override PartName="/ppt/charts/chart416.xml" ContentType="application/vnd.openxmlformats-officedocument.drawingml.chart+xml"/>
  <Override PartName="/ppt/charts/chart417.xml" ContentType="application/vnd.openxmlformats-officedocument.drawingml.chart+xml"/>
  <Override PartName="/ppt/charts/chart418.xml" ContentType="application/vnd.openxmlformats-officedocument.drawingml.chart+xml"/>
  <Override PartName="/ppt/charts/chart419.xml" ContentType="application/vnd.openxmlformats-officedocument.drawingml.chart+xml"/>
  <Override PartName="/ppt/charts/chart42.xml" ContentType="application/vnd.openxmlformats-officedocument.drawingml.chart+xml"/>
  <Override PartName="/ppt/charts/chart420.xml" ContentType="application/vnd.openxmlformats-officedocument.drawingml.chart+xml"/>
  <Override PartName="/ppt/charts/chart421.xml" ContentType="application/vnd.openxmlformats-officedocument.drawingml.chart+xml"/>
  <Override PartName="/ppt/charts/chart422.xml" ContentType="application/vnd.openxmlformats-officedocument.drawingml.chart+xml"/>
  <Override PartName="/ppt/charts/chart423.xml" ContentType="application/vnd.openxmlformats-officedocument.drawingml.chart+xml"/>
  <Override PartName="/ppt/charts/chart424.xml" ContentType="application/vnd.openxmlformats-officedocument.drawingml.chart+xml"/>
  <Override PartName="/ppt/charts/chart425.xml" ContentType="application/vnd.openxmlformats-officedocument.drawingml.chart+xml"/>
  <Override PartName="/ppt/charts/chart426.xml" ContentType="application/vnd.openxmlformats-officedocument.drawingml.chart+xml"/>
  <Override PartName="/ppt/charts/chart427.xml" ContentType="application/vnd.openxmlformats-officedocument.drawingml.chart+xml"/>
  <Override PartName="/ppt/charts/chart428.xml" ContentType="application/vnd.openxmlformats-officedocument.drawingml.chart+xml"/>
  <Override PartName="/ppt/charts/chart429.xml" ContentType="application/vnd.openxmlformats-officedocument.drawingml.chart+xml"/>
  <Override PartName="/ppt/charts/chart43.xml" ContentType="application/vnd.openxmlformats-officedocument.drawingml.chart+xml"/>
  <Override PartName="/ppt/charts/chart430.xml" ContentType="application/vnd.openxmlformats-officedocument.drawingml.chart+xml"/>
  <Override PartName="/ppt/charts/chart431.xml" ContentType="application/vnd.openxmlformats-officedocument.drawingml.chart+xml"/>
  <Override PartName="/ppt/charts/chart432.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ParentxSegment" id="{2D448C50-9657-432F-B659-7B9734F1E34C}">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5/10/relationships/revisionInfo" Target="revisionInfo.xml"/><Relationship Id="rId4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01.xml.rels><?xml version='1.0' encoding='UTF-8' standalone='yes'?>
<Relationships xmlns="http://schemas.openxmlformats.org/package/2006/relationships"><Relationship Id="rId1" Type="http://schemas.openxmlformats.org/officeDocument/2006/relationships/package" Target="../embeddings/Microsoft_Excel_Worksheet300.xlsx"/></Relationships>
</file>

<file path=ppt/charts/_rels/chart302.xml.rels><?xml version='1.0' encoding='UTF-8' standalone='yes'?>
<Relationships xmlns="http://schemas.openxmlformats.org/package/2006/relationships"><Relationship Id="rId1" Type="http://schemas.openxmlformats.org/officeDocument/2006/relationships/package" Target="../embeddings/Microsoft_Excel_Worksheet301.xlsx"/></Relationships>
</file>

<file path=ppt/charts/_rels/chart303.xml.rels><?xml version='1.0' encoding='UTF-8' standalone='yes'?>
<Relationships xmlns="http://schemas.openxmlformats.org/package/2006/relationships"><Relationship Id="rId1" Type="http://schemas.openxmlformats.org/officeDocument/2006/relationships/package" Target="../embeddings/Microsoft_Excel_Worksheet302.xlsx"/></Relationships>
</file>

<file path=ppt/charts/_rels/chart304.xml.rels><?xml version='1.0' encoding='UTF-8' standalone='yes'?>
<Relationships xmlns="http://schemas.openxmlformats.org/package/2006/relationships"><Relationship Id="rId1" Type="http://schemas.openxmlformats.org/officeDocument/2006/relationships/package" Target="../embeddings/Microsoft_Excel_Worksheet303.xlsx"/></Relationships>
</file>

<file path=ppt/charts/_rels/chart305.xml.rels><?xml version='1.0' encoding='UTF-8' standalone='yes'?>
<Relationships xmlns="http://schemas.openxmlformats.org/package/2006/relationships"><Relationship Id="rId1" Type="http://schemas.openxmlformats.org/officeDocument/2006/relationships/package" Target="../embeddings/Microsoft_Excel_Worksheet304.xlsx"/></Relationships>
</file>

<file path=ppt/charts/_rels/chart306.xml.rels><?xml version='1.0' encoding='UTF-8' standalone='yes'?>
<Relationships xmlns="http://schemas.openxmlformats.org/package/2006/relationships"><Relationship Id="rId1" Type="http://schemas.openxmlformats.org/officeDocument/2006/relationships/package" Target="../embeddings/Microsoft_Excel_Worksheet305.xlsx"/></Relationships>
</file>

<file path=ppt/charts/_rels/chart307.xml.rels><?xml version='1.0' encoding='UTF-8' standalone='yes'?>
<Relationships xmlns="http://schemas.openxmlformats.org/package/2006/relationships"><Relationship Id="rId1" Type="http://schemas.openxmlformats.org/officeDocument/2006/relationships/package" Target="../embeddings/Microsoft_Excel_Worksheet306.xlsx"/></Relationships>
</file>

<file path=ppt/charts/_rels/chart308.xml.rels><?xml version='1.0' encoding='UTF-8' standalone='yes'?>
<Relationships xmlns="http://schemas.openxmlformats.org/package/2006/relationships"><Relationship Id="rId1" Type="http://schemas.openxmlformats.org/officeDocument/2006/relationships/package" Target="../embeddings/Microsoft_Excel_Worksheet307.xlsx"/></Relationships>
</file>

<file path=ppt/charts/_rels/chart309.xml.rels><?xml version='1.0' encoding='UTF-8' standalone='yes'?>
<Relationships xmlns="http://schemas.openxmlformats.org/package/2006/relationships"><Relationship Id="rId1" Type="http://schemas.openxmlformats.org/officeDocument/2006/relationships/package" Target="../embeddings/Microsoft_Excel_Worksheet308.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0.xml.rels><?xml version='1.0' encoding='UTF-8' standalone='yes'?>
<Relationships xmlns="http://schemas.openxmlformats.org/package/2006/relationships"><Relationship Id="rId1" Type="http://schemas.openxmlformats.org/officeDocument/2006/relationships/package" Target="../embeddings/Microsoft_Excel_Worksheet309.xlsx"/></Relationships>
</file>

<file path=ppt/charts/_rels/chart311.xml.rels><?xml version='1.0' encoding='UTF-8' standalone='yes'?>
<Relationships xmlns="http://schemas.openxmlformats.org/package/2006/relationships"><Relationship Id="rId1" Type="http://schemas.openxmlformats.org/officeDocument/2006/relationships/package" Target="../embeddings/Microsoft_Excel_Worksheet310.xlsx"/></Relationships>
</file>

<file path=ppt/charts/_rels/chart312.xml.rels><?xml version='1.0' encoding='UTF-8' standalone='yes'?>
<Relationships xmlns="http://schemas.openxmlformats.org/package/2006/relationships"><Relationship Id="rId1" Type="http://schemas.openxmlformats.org/officeDocument/2006/relationships/package" Target="../embeddings/Microsoft_Excel_Worksheet311.xlsx"/></Relationships>
</file>

<file path=ppt/charts/_rels/chart313.xml.rels><?xml version='1.0' encoding='UTF-8' standalone='yes'?>
<Relationships xmlns="http://schemas.openxmlformats.org/package/2006/relationships"><Relationship Id="rId1" Type="http://schemas.openxmlformats.org/officeDocument/2006/relationships/package" Target="../embeddings/Microsoft_Excel_Worksheet312.xlsx"/></Relationships>
</file>

<file path=ppt/charts/_rels/chart314.xml.rels><?xml version='1.0' encoding='UTF-8' standalone='yes'?>
<Relationships xmlns="http://schemas.openxmlformats.org/package/2006/relationships"><Relationship Id="rId1" Type="http://schemas.openxmlformats.org/officeDocument/2006/relationships/package" Target="../embeddings/Microsoft_Excel_Worksheet313.xlsx"/></Relationships>
</file>

<file path=ppt/charts/_rels/chart315.xml.rels><?xml version='1.0' encoding='UTF-8' standalone='yes'?>
<Relationships xmlns="http://schemas.openxmlformats.org/package/2006/relationships"><Relationship Id="rId1" Type="http://schemas.openxmlformats.org/officeDocument/2006/relationships/package" Target="../embeddings/Microsoft_Excel_Worksheet314.xlsx"/></Relationships>
</file>

<file path=ppt/charts/_rels/chart316.xml.rels><?xml version='1.0' encoding='UTF-8' standalone='yes'?>
<Relationships xmlns="http://schemas.openxmlformats.org/package/2006/relationships"><Relationship Id="rId1" Type="http://schemas.openxmlformats.org/officeDocument/2006/relationships/package" Target="../embeddings/Microsoft_Excel_Worksheet315.xlsx"/></Relationships>
</file>

<file path=ppt/charts/_rels/chart317.xml.rels><?xml version='1.0' encoding='UTF-8' standalone='yes'?>
<Relationships xmlns="http://schemas.openxmlformats.org/package/2006/relationships"><Relationship Id="rId1" Type="http://schemas.openxmlformats.org/officeDocument/2006/relationships/package" Target="../embeddings/Microsoft_Excel_Worksheet316.xlsx"/></Relationships>
</file>

<file path=ppt/charts/_rels/chart318.xml.rels><?xml version='1.0' encoding='UTF-8' standalone='yes'?>
<Relationships xmlns="http://schemas.openxmlformats.org/package/2006/relationships"><Relationship Id="rId1" Type="http://schemas.openxmlformats.org/officeDocument/2006/relationships/package" Target="../embeddings/Microsoft_Excel_Worksheet317.xlsx"/></Relationships>
</file>

<file path=ppt/charts/_rels/chart319.xml.rels><?xml version='1.0' encoding='UTF-8' standalone='yes'?>
<Relationships xmlns="http://schemas.openxmlformats.org/package/2006/relationships"><Relationship Id="rId1" Type="http://schemas.openxmlformats.org/officeDocument/2006/relationships/package" Target="../embeddings/Microsoft_Excel_Worksheet318.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20.xml.rels><?xml version='1.0' encoding='UTF-8' standalone='yes'?>
<Relationships xmlns="http://schemas.openxmlformats.org/package/2006/relationships"><Relationship Id="rId1" Type="http://schemas.openxmlformats.org/officeDocument/2006/relationships/package" Target="../embeddings/Microsoft_Excel_Worksheet319.xlsx"/></Relationships>
</file>

<file path=ppt/charts/_rels/chart321.xml.rels><?xml version='1.0' encoding='UTF-8' standalone='yes'?>
<Relationships xmlns="http://schemas.openxmlformats.org/package/2006/relationships"><Relationship Id="rId1" Type="http://schemas.openxmlformats.org/officeDocument/2006/relationships/package" Target="../embeddings/Microsoft_Excel_Worksheet320.xlsx"/></Relationships>
</file>

<file path=ppt/charts/_rels/chart322.xml.rels><?xml version='1.0' encoding='UTF-8' standalone='yes'?>
<Relationships xmlns="http://schemas.openxmlformats.org/package/2006/relationships"><Relationship Id="rId1" Type="http://schemas.openxmlformats.org/officeDocument/2006/relationships/package" Target="../embeddings/Microsoft_Excel_Worksheet321.xlsx"/></Relationships>
</file>

<file path=ppt/charts/_rels/chart323.xml.rels><?xml version='1.0' encoding='UTF-8' standalone='yes'?>
<Relationships xmlns="http://schemas.openxmlformats.org/package/2006/relationships"><Relationship Id="rId1" Type="http://schemas.openxmlformats.org/officeDocument/2006/relationships/package" Target="../embeddings/Microsoft_Excel_Worksheet322.xlsx"/></Relationships>
</file>

<file path=ppt/charts/_rels/chart324.xml.rels><?xml version='1.0' encoding='UTF-8' standalone='yes'?>
<Relationships xmlns="http://schemas.openxmlformats.org/package/2006/relationships"><Relationship Id="rId1" Type="http://schemas.openxmlformats.org/officeDocument/2006/relationships/package" Target="../embeddings/Microsoft_Excel_Worksheet323.xlsx"/></Relationships>
</file>

<file path=ppt/charts/_rels/chart325.xml.rels><?xml version='1.0' encoding='UTF-8' standalone='yes'?>
<Relationships xmlns="http://schemas.openxmlformats.org/package/2006/relationships"><Relationship Id="rId1" Type="http://schemas.openxmlformats.org/officeDocument/2006/relationships/package" Target="../embeddings/Microsoft_Excel_Worksheet324.xlsx"/></Relationships>
</file>

<file path=ppt/charts/_rels/chart326.xml.rels><?xml version='1.0' encoding='UTF-8' standalone='yes'?>
<Relationships xmlns="http://schemas.openxmlformats.org/package/2006/relationships"><Relationship Id="rId1" Type="http://schemas.openxmlformats.org/officeDocument/2006/relationships/package" Target="../embeddings/Microsoft_Excel_Worksheet325.xlsx"/></Relationships>
</file>

<file path=ppt/charts/_rels/chart327.xml.rels><?xml version='1.0' encoding='UTF-8' standalone='yes'?>
<Relationships xmlns="http://schemas.openxmlformats.org/package/2006/relationships"><Relationship Id="rId1" Type="http://schemas.openxmlformats.org/officeDocument/2006/relationships/package" Target="../embeddings/Microsoft_Excel_Worksheet326.xlsx"/></Relationships>
</file>

<file path=ppt/charts/_rels/chart328.xml.rels><?xml version='1.0' encoding='UTF-8' standalone='yes'?>
<Relationships xmlns="http://schemas.openxmlformats.org/package/2006/relationships"><Relationship Id="rId1" Type="http://schemas.openxmlformats.org/officeDocument/2006/relationships/package" Target="../embeddings/Microsoft_Excel_Worksheet327.xlsx"/></Relationships>
</file>

<file path=ppt/charts/_rels/chart329.xml.rels><?xml version='1.0' encoding='UTF-8' standalone='yes'?>
<Relationships xmlns="http://schemas.openxmlformats.org/package/2006/relationships"><Relationship Id="rId1" Type="http://schemas.openxmlformats.org/officeDocument/2006/relationships/package" Target="../embeddings/Microsoft_Excel_Worksheet328.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30.xml.rels><?xml version='1.0' encoding='UTF-8' standalone='yes'?>
<Relationships xmlns="http://schemas.openxmlformats.org/package/2006/relationships"><Relationship Id="rId1" Type="http://schemas.openxmlformats.org/officeDocument/2006/relationships/package" Target="../embeddings/Microsoft_Excel_Worksheet329.xlsx"/></Relationships>
</file>

<file path=ppt/charts/_rels/chart331.xml.rels><?xml version='1.0' encoding='UTF-8' standalone='yes'?>
<Relationships xmlns="http://schemas.openxmlformats.org/package/2006/relationships"><Relationship Id="rId1" Type="http://schemas.openxmlformats.org/officeDocument/2006/relationships/package" Target="../embeddings/Microsoft_Excel_Worksheet330.xlsx"/></Relationships>
</file>

<file path=ppt/charts/_rels/chart332.xml.rels><?xml version='1.0' encoding='UTF-8' standalone='yes'?>
<Relationships xmlns="http://schemas.openxmlformats.org/package/2006/relationships"><Relationship Id="rId1" Type="http://schemas.openxmlformats.org/officeDocument/2006/relationships/package" Target="../embeddings/Microsoft_Excel_Worksheet331.xlsx"/></Relationships>
</file>

<file path=ppt/charts/_rels/chart333.xml.rels><?xml version='1.0' encoding='UTF-8' standalone='yes'?>
<Relationships xmlns="http://schemas.openxmlformats.org/package/2006/relationships"><Relationship Id="rId1" Type="http://schemas.openxmlformats.org/officeDocument/2006/relationships/package" Target="../embeddings/Microsoft_Excel_Worksheet332.xlsx"/></Relationships>
</file>

<file path=ppt/charts/_rels/chart334.xml.rels><?xml version='1.0' encoding='UTF-8' standalone='yes'?>
<Relationships xmlns="http://schemas.openxmlformats.org/package/2006/relationships"><Relationship Id="rId1" Type="http://schemas.openxmlformats.org/officeDocument/2006/relationships/package" Target="../embeddings/Microsoft_Excel_Worksheet333.xlsx"/></Relationships>
</file>

<file path=ppt/charts/_rels/chart335.xml.rels><?xml version='1.0' encoding='UTF-8' standalone='yes'?>
<Relationships xmlns="http://schemas.openxmlformats.org/package/2006/relationships"><Relationship Id="rId1" Type="http://schemas.openxmlformats.org/officeDocument/2006/relationships/package" Target="../embeddings/Microsoft_Excel_Worksheet334.xlsx"/></Relationships>
</file>

<file path=ppt/charts/_rels/chart336.xml.rels><?xml version='1.0' encoding='UTF-8' standalone='yes'?>
<Relationships xmlns="http://schemas.openxmlformats.org/package/2006/relationships"><Relationship Id="rId1" Type="http://schemas.openxmlformats.org/officeDocument/2006/relationships/package" Target="../embeddings/Microsoft_Excel_Worksheet335.xlsx"/></Relationships>
</file>

<file path=ppt/charts/_rels/chart337.xml.rels><?xml version='1.0' encoding='UTF-8' standalone='yes'?>
<Relationships xmlns="http://schemas.openxmlformats.org/package/2006/relationships"><Relationship Id="rId1" Type="http://schemas.openxmlformats.org/officeDocument/2006/relationships/package" Target="../embeddings/Microsoft_Excel_Worksheet336.xlsx"/></Relationships>
</file>

<file path=ppt/charts/_rels/chart338.xml.rels><?xml version='1.0' encoding='UTF-8' standalone='yes'?>
<Relationships xmlns="http://schemas.openxmlformats.org/package/2006/relationships"><Relationship Id="rId1" Type="http://schemas.openxmlformats.org/officeDocument/2006/relationships/package" Target="../embeddings/Microsoft_Excel_Worksheet337.xlsx"/></Relationships>
</file>

<file path=ppt/charts/_rels/chart339.xml.rels><?xml version='1.0' encoding='UTF-8' standalone='yes'?>
<Relationships xmlns="http://schemas.openxmlformats.org/package/2006/relationships"><Relationship Id="rId1" Type="http://schemas.openxmlformats.org/officeDocument/2006/relationships/package" Target="../embeddings/Microsoft_Excel_Worksheet338.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40.xml.rels><?xml version='1.0' encoding='UTF-8' standalone='yes'?>
<Relationships xmlns="http://schemas.openxmlformats.org/package/2006/relationships"><Relationship Id="rId1" Type="http://schemas.openxmlformats.org/officeDocument/2006/relationships/package" Target="../embeddings/Microsoft_Excel_Worksheet339.xlsx"/></Relationships>
</file>

<file path=ppt/charts/_rels/chart341.xml.rels><?xml version='1.0' encoding='UTF-8' standalone='yes'?>
<Relationships xmlns="http://schemas.openxmlformats.org/package/2006/relationships"><Relationship Id="rId1" Type="http://schemas.openxmlformats.org/officeDocument/2006/relationships/package" Target="../embeddings/Microsoft_Excel_Worksheet340.xlsx"/></Relationships>
</file>

<file path=ppt/charts/_rels/chart342.xml.rels><?xml version='1.0' encoding='UTF-8' standalone='yes'?>
<Relationships xmlns="http://schemas.openxmlformats.org/package/2006/relationships"><Relationship Id="rId1" Type="http://schemas.openxmlformats.org/officeDocument/2006/relationships/package" Target="../embeddings/Microsoft_Excel_Worksheet341.xlsx"/></Relationships>
</file>

<file path=ppt/charts/_rels/chart343.xml.rels><?xml version='1.0' encoding='UTF-8' standalone='yes'?>
<Relationships xmlns="http://schemas.openxmlformats.org/package/2006/relationships"><Relationship Id="rId1" Type="http://schemas.openxmlformats.org/officeDocument/2006/relationships/package" Target="../embeddings/Microsoft_Excel_Worksheet342.xlsx"/></Relationships>
</file>

<file path=ppt/charts/_rels/chart344.xml.rels><?xml version='1.0' encoding='UTF-8' standalone='yes'?>
<Relationships xmlns="http://schemas.openxmlformats.org/package/2006/relationships"><Relationship Id="rId1" Type="http://schemas.openxmlformats.org/officeDocument/2006/relationships/package" Target="../embeddings/Microsoft_Excel_Worksheet343.xlsx"/></Relationships>
</file>

<file path=ppt/charts/_rels/chart345.xml.rels><?xml version='1.0' encoding='UTF-8' standalone='yes'?>
<Relationships xmlns="http://schemas.openxmlformats.org/package/2006/relationships"><Relationship Id="rId1" Type="http://schemas.openxmlformats.org/officeDocument/2006/relationships/package" Target="../embeddings/Microsoft_Excel_Worksheet344.xlsx"/></Relationships>
</file>

<file path=ppt/charts/_rels/chart346.xml.rels><?xml version='1.0' encoding='UTF-8' standalone='yes'?>
<Relationships xmlns="http://schemas.openxmlformats.org/package/2006/relationships"><Relationship Id="rId1" Type="http://schemas.openxmlformats.org/officeDocument/2006/relationships/package" Target="../embeddings/Microsoft_Excel_Worksheet345.xlsx"/></Relationships>
</file>

<file path=ppt/charts/_rels/chart347.xml.rels><?xml version='1.0' encoding='UTF-8' standalone='yes'?>
<Relationships xmlns="http://schemas.openxmlformats.org/package/2006/relationships"><Relationship Id="rId1" Type="http://schemas.openxmlformats.org/officeDocument/2006/relationships/package" Target="../embeddings/Microsoft_Excel_Worksheet346.xlsx"/></Relationships>
</file>

<file path=ppt/charts/_rels/chart348.xml.rels><?xml version='1.0' encoding='UTF-8' standalone='yes'?>
<Relationships xmlns="http://schemas.openxmlformats.org/package/2006/relationships"><Relationship Id="rId1" Type="http://schemas.openxmlformats.org/officeDocument/2006/relationships/package" Target="../embeddings/Microsoft_Excel_Worksheet347.xlsx"/></Relationships>
</file>

<file path=ppt/charts/_rels/chart349.xml.rels><?xml version='1.0' encoding='UTF-8' standalone='yes'?>
<Relationships xmlns="http://schemas.openxmlformats.org/package/2006/relationships"><Relationship Id="rId1" Type="http://schemas.openxmlformats.org/officeDocument/2006/relationships/package" Target="../embeddings/Microsoft_Excel_Worksheet348.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50.xml.rels><?xml version='1.0' encoding='UTF-8' standalone='yes'?>
<Relationships xmlns="http://schemas.openxmlformats.org/package/2006/relationships"><Relationship Id="rId1" Type="http://schemas.openxmlformats.org/officeDocument/2006/relationships/package" Target="../embeddings/Microsoft_Excel_Worksheet349.xlsx"/></Relationships>
</file>

<file path=ppt/charts/_rels/chart351.xml.rels><?xml version='1.0' encoding='UTF-8' standalone='yes'?>
<Relationships xmlns="http://schemas.openxmlformats.org/package/2006/relationships"><Relationship Id="rId1" Type="http://schemas.openxmlformats.org/officeDocument/2006/relationships/package" Target="../embeddings/Microsoft_Excel_Worksheet350.xlsx"/></Relationships>
</file>

<file path=ppt/charts/_rels/chart352.xml.rels><?xml version='1.0' encoding='UTF-8' standalone='yes'?>
<Relationships xmlns="http://schemas.openxmlformats.org/package/2006/relationships"><Relationship Id="rId1" Type="http://schemas.openxmlformats.org/officeDocument/2006/relationships/package" Target="../embeddings/Microsoft_Excel_Worksheet351.xlsx"/></Relationships>
</file>

<file path=ppt/charts/_rels/chart353.xml.rels><?xml version='1.0' encoding='UTF-8' standalone='yes'?>
<Relationships xmlns="http://schemas.openxmlformats.org/package/2006/relationships"><Relationship Id="rId1" Type="http://schemas.openxmlformats.org/officeDocument/2006/relationships/package" Target="../embeddings/Microsoft_Excel_Worksheet352.xlsx"/></Relationships>
</file>

<file path=ppt/charts/_rels/chart354.xml.rels><?xml version='1.0' encoding='UTF-8' standalone='yes'?>
<Relationships xmlns="http://schemas.openxmlformats.org/package/2006/relationships"><Relationship Id="rId1" Type="http://schemas.openxmlformats.org/officeDocument/2006/relationships/package" Target="../embeddings/Microsoft_Excel_Worksheet353.xlsx"/></Relationships>
</file>

<file path=ppt/charts/_rels/chart355.xml.rels><?xml version='1.0' encoding='UTF-8' standalone='yes'?>
<Relationships xmlns="http://schemas.openxmlformats.org/package/2006/relationships"><Relationship Id="rId1" Type="http://schemas.openxmlformats.org/officeDocument/2006/relationships/package" Target="../embeddings/Microsoft_Excel_Worksheet354.xlsx"/></Relationships>
</file>

<file path=ppt/charts/_rels/chart356.xml.rels><?xml version='1.0' encoding='UTF-8' standalone='yes'?>
<Relationships xmlns="http://schemas.openxmlformats.org/package/2006/relationships"><Relationship Id="rId1" Type="http://schemas.openxmlformats.org/officeDocument/2006/relationships/package" Target="../embeddings/Microsoft_Excel_Worksheet355.xlsx"/></Relationships>
</file>

<file path=ppt/charts/_rels/chart357.xml.rels><?xml version='1.0' encoding='UTF-8' standalone='yes'?>
<Relationships xmlns="http://schemas.openxmlformats.org/package/2006/relationships"><Relationship Id="rId1" Type="http://schemas.openxmlformats.org/officeDocument/2006/relationships/package" Target="../embeddings/Microsoft_Excel_Worksheet356.xlsx"/></Relationships>
</file>

<file path=ppt/charts/_rels/chart358.xml.rels><?xml version='1.0' encoding='UTF-8' standalone='yes'?>
<Relationships xmlns="http://schemas.openxmlformats.org/package/2006/relationships"><Relationship Id="rId1" Type="http://schemas.openxmlformats.org/officeDocument/2006/relationships/package" Target="../embeddings/Microsoft_Excel_Worksheet357.xlsx"/></Relationships>
</file>

<file path=ppt/charts/_rels/chart359.xml.rels><?xml version='1.0' encoding='UTF-8' standalone='yes'?>
<Relationships xmlns="http://schemas.openxmlformats.org/package/2006/relationships"><Relationship Id="rId1" Type="http://schemas.openxmlformats.org/officeDocument/2006/relationships/package" Target="../embeddings/Microsoft_Excel_Worksheet358.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60.xml.rels><?xml version='1.0' encoding='UTF-8' standalone='yes'?>
<Relationships xmlns="http://schemas.openxmlformats.org/package/2006/relationships"><Relationship Id="rId1" Type="http://schemas.openxmlformats.org/officeDocument/2006/relationships/package" Target="../embeddings/Microsoft_Excel_Worksheet359.xlsx"/></Relationships>
</file>

<file path=ppt/charts/_rels/chart361.xml.rels><?xml version='1.0' encoding='UTF-8' standalone='yes'?>
<Relationships xmlns="http://schemas.openxmlformats.org/package/2006/relationships"><Relationship Id="rId1" Type="http://schemas.openxmlformats.org/officeDocument/2006/relationships/package" Target="../embeddings/Microsoft_Excel_Worksheet360.xlsx"/></Relationships>
</file>

<file path=ppt/charts/_rels/chart362.xml.rels><?xml version='1.0' encoding='UTF-8' standalone='yes'?>
<Relationships xmlns="http://schemas.openxmlformats.org/package/2006/relationships"><Relationship Id="rId1" Type="http://schemas.openxmlformats.org/officeDocument/2006/relationships/package" Target="../embeddings/Microsoft_Excel_Worksheet361.xlsx"/></Relationships>
</file>

<file path=ppt/charts/_rels/chart363.xml.rels><?xml version='1.0' encoding='UTF-8' standalone='yes'?>
<Relationships xmlns="http://schemas.openxmlformats.org/package/2006/relationships"><Relationship Id="rId1" Type="http://schemas.openxmlformats.org/officeDocument/2006/relationships/package" Target="../embeddings/Microsoft_Excel_Worksheet362.xlsx"/></Relationships>
</file>

<file path=ppt/charts/_rels/chart364.xml.rels><?xml version='1.0' encoding='UTF-8' standalone='yes'?>
<Relationships xmlns="http://schemas.openxmlformats.org/package/2006/relationships"><Relationship Id="rId1" Type="http://schemas.openxmlformats.org/officeDocument/2006/relationships/package" Target="../embeddings/Microsoft_Excel_Worksheet363.xlsx"/></Relationships>
</file>

<file path=ppt/charts/_rels/chart365.xml.rels><?xml version='1.0' encoding='UTF-8' standalone='yes'?>
<Relationships xmlns="http://schemas.openxmlformats.org/package/2006/relationships"><Relationship Id="rId1" Type="http://schemas.openxmlformats.org/officeDocument/2006/relationships/package" Target="../embeddings/Microsoft_Excel_Worksheet364.xlsx"/></Relationships>
</file>

<file path=ppt/charts/_rels/chart366.xml.rels><?xml version='1.0' encoding='UTF-8' standalone='yes'?>
<Relationships xmlns="http://schemas.openxmlformats.org/package/2006/relationships"><Relationship Id="rId1" Type="http://schemas.openxmlformats.org/officeDocument/2006/relationships/package" Target="../embeddings/Microsoft_Excel_Worksheet365.xlsx"/></Relationships>
</file>

<file path=ppt/charts/_rels/chart367.xml.rels><?xml version='1.0' encoding='UTF-8' standalone='yes'?>
<Relationships xmlns="http://schemas.openxmlformats.org/package/2006/relationships"><Relationship Id="rId1" Type="http://schemas.openxmlformats.org/officeDocument/2006/relationships/package" Target="../embeddings/Microsoft_Excel_Worksheet366.xlsx"/></Relationships>
</file>

<file path=ppt/charts/_rels/chart368.xml.rels><?xml version='1.0' encoding='UTF-8' standalone='yes'?>
<Relationships xmlns="http://schemas.openxmlformats.org/package/2006/relationships"><Relationship Id="rId1" Type="http://schemas.openxmlformats.org/officeDocument/2006/relationships/package" Target="../embeddings/Microsoft_Excel_Worksheet367.xlsx"/></Relationships>
</file>

<file path=ppt/charts/_rels/chart369.xml.rels><?xml version='1.0' encoding='UTF-8' standalone='yes'?>
<Relationships xmlns="http://schemas.openxmlformats.org/package/2006/relationships"><Relationship Id="rId1" Type="http://schemas.openxmlformats.org/officeDocument/2006/relationships/package" Target="../embeddings/Microsoft_Excel_Worksheet368.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70.xml.rels><?xml version='1.0' encoding='UTF-8' standalone='yes'?>
<Relationships xmlns="http://schemas.openxmlformats.org/package/2006/relationships"><Relationship Id="rId1" Type="http://schemas.openxmlformats.org/officeDocument/2006/relationships/package" Target="../embeddings/Microsoft_Excel_Worksheet369.xlsx"/></Relationships>
</file>

<file path=ppt/charts/_rels/chart371.xml.rels><?xml version='1.0' encoding='UTF-8' standalone='yes'?>
<Relationships xmlns="http://schemas.openxmlformats.org/package/2006/relationships"><Relationship Id="rId1" Type="http://schemas.openxmlformats.org/officeDocument/2006/relationships/package" Target="../embeddings/Microsoft_Excel_Worksheet370.xlsx"/></Relationships>
</file>

<file path=ppt/charts/_rels/chart372.xml.rels><?xml version='1.0' encoding='UTF-8' standalone='yes'?>
<Relationships xmlns="http://schemas.openxmlformats.org/package/2006/relationships"><Relationship Id="rId1" Type="http://schemas.openxmlformats.org/officeDocument/2006/relationships/package" Target="../embeddings/Microsoft_Excel_Worksheet371.xlsx"/></Relationships>
</file>

<file path=ppt/charts/_rels/chart373.xml.rels><?xml version='1.0' encoding='UTF-8' standalone='yes'?>
<Relationships xmlns="http://schemas.openxmlformats.org/package/2006/relationships"><Relationship Id="rId1" Type="http://schemas.openxmlformats.org/officeDocument/2006/relationships/package" Target="../embeddings/Microsoft_Excel_Worksheet372.xlsx"/></Relationships>
</file>

<file path=ppt/charts/_rels/chart374.xml.rels><?xml version='1.0' encoding='UTF-8' standalone='yes'?>
<Relationships xmlns="http://schemas.openxmlformats.org/package/2006/relationships"><Relationship Id="rId1" Type="http://schemas.openxmlformats.org/officeDocument/2006/relationships/package" Target="../embeddings/Microsoft_Excel_Worksheet373.xlsx"/></Relationships>
</file>

<file path=ppt/charts/_rels/chart375.xml.rels><?xml version='1.0' encoding='UTF-8' standalone='yes'?>
<Relationships xmlns="http://schemas.openxmlformats.org/package/2006/relationships"><Relationship Id="rId1" Type="http://schemas.openxmlformats.org/officeDocument/2006/relationships/package" Target="../embeddings/Microsoft_Excel_Worksheet374.xlsx"/></Relationships>
</file>

<file path=ppt/charts/_rels/chart376.xml.rels><?xml version='1.0' encoding='UTF-8' standalone='yes'?>
<Relationships xmlns="http://schemas.openxmlformats.org/package/2006/relationships"><Relationship Id="rId1" Type="http://schemas.openxmlformats.org/officeDocument/2006/relationships/package" Target="../embeddings/Microsoft_Excel_Worksheet375.xlsx"/></Relationships>
</file>

<file path=ppt/charts/_rels/chart377.xml.rels><?xml version='1.0' encoding='UTF-8' standalone='yes'?>
<Relationships xmlns="http://schemas.openxmlformats.org/package/2006/relationships"><Relationship Id="rId1" Type="http://schemas.openxmlformats.org/officeDocument/2006/relationships/package" Target="../embeddings/Microsoft_Excel_Worksheet376.xlsx"/></Relationships>
</file>

<file path=ppt/charts/_rels/chart378.xml.rels><?xml version='1.0' encoding='UTF-8' standalone='yes'?>
<Relationships xmlns="http://schemas.openxmlformats.org/package/2006/relationships"><Relationship Id="rId1" Type="http://schemas.openxmlformats.org/officeDocument/2006/relationships/package" Target="../embeddings/Microsoft_Excel_Worksheet377.xlsx"/></Relationships>
</file>

<file path=ppt/charts/_rels/chart379.xml.rels><?xml version='1.0' encoding='UTF-8' standalone='yes'?>
<Relationships xmlns="http://schemas.openxmlformats.org/package/2006/relationships"><Relationship Id="rId1" Type="http://schemas.openxmlformats.org/officeDocument/2006/relationships/package" Target="../embeddings/Microsoft_Excel_Worksheet378.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80.xml.rels><?xml version='1.0' encoding='UTF-8' standalone='yes'?>
<Relationships xmlns="http://schemas.openxmlformats.org/package/2006/relationships"><Relationship Id="rId1" Type="http://schemas.openxmlformats.org/officeDocument/2006/relationships/package" Target="../embeddings/Microsoft_Excel_Worksheet379.xlsx"/></Relationships>
</file>

<file path=ppt/charts/_rels/chart381.xml.rels><?xml version='1.0' encoding='UTF-8' standalone='yes'?>
<Relationships xmlns="http://schemas.openxmlformats.org/package/2006/relationships"><Relationship Id="rId1" Type="http://schemas.openxmlformats.org/officeDocument/2006/relationships/package" Target="../embeddings/Microsoft_Excel_Worksheet380.xlsx"/></Relationships>
</file>

<file path=ppt/charts/_rels/chart382.xml.rels><?xml version='1.0' encoding='UTF-8' standalone='yes'?>
<Relationships xmlns="http://schemas.openxmlformats.org/package/2006/relationships"><Relationship Id="rId1" Type="http://schemas.openxmlformats.org/officeDocument/2006/relationships/package" Target="../embeddings/Microsoft_Excel_Worksheet381.xlsx"/></Relationships>
</file>

<file path=ppt/charts/_rels/chart383.xml.rels><?xml version='1.0' encoding='UTF-8' standalone='yes'?>
<Relationships xmlns="http://schemas.openxmlformats.org/package/2006/relationships"><Relationship Id="rId1" Type="http://schemas.openxmlformats.org/officeDocument/2006/relationships/package" Target="../embeddings/Microsoft_Excel_Worksheet382.xlsx"/></Relationships>
</file>

<file path=ppt/charts/_rels/chart384.xml.rels><?xml version='1.0' encoding='UTF-8' standalone='yes'?>
<Relationships xmlns="http://schemas.openxmlformats.org/package/2006/relationships"><Relationship Id="rId1" Type="http://schemas.openxmlformats.org/officeDocument/2006/relationships/package" Target="../embeddings/Microsoft_Excel_Worksheet383.xlsx"/></Relationships>
</file>

<file path=ppt/charts/_rels/chart385.xml.rels><?xml version='1.0' encoding='UTF-8' standalone='yes'?>
<Relationships xmlns="http://schemas.openxmlformats.org/package/2006/relationships"><Relationship Id="rId1" Type="http://schemas.openxmlformats.org/officeDocument/2006/relationships/package" Target="../embeddings/Microsoft_Excel_Worksheet384.xlsx"/></Relationships>
</file>

<file path=ppt/charts/_rels/chart386.xml.rels><?xml version='1.0' encoding='UTF-8' standalone='yes'?>
<Relationships xmlns="http://schemas.openxmlformats.org/package/2006/relationships"><Relationship Id="rId1" Type="http://schemas.openxmlformats.org/officeDocument/2006/relationships/package" Target="../embeddings/Microsoft_Excel_Worksheet385.xlsx"/></Relationships>
</file>

<file path=ppt/charts/_rels/chart387.xml.rels><?xml version='1.0' encoding='UTF-8' standalone='yes'?>
<Relationships xmlns="http://schemas.openxmlformats.org/package/2006/relationships"><Relationship Id="rId1" Type="http://schemas.openxmlformats.org/officeDocument/2006/relationships/package" Target="../embeddings/Microsoft_Excel_Worksheet386.xlsx"/></Relationships>
</file>

<file path=ppt/charts/_rels/chart388.xml.rels><?xml version='1.0' encoding='UTF-8' standalone='yes'?>
<Relationships xmlns="http://schemas.openxmlformats.org/package/2006/relationships"><Relationship Id="rId1" Type="http://schemas.openxmlformats.org/officeDocument/2006/relationships/package" Target="../embeddings/Microsoft_Excel_Worksheet387.xlsx"/></Relationships>
</file>

<file path=ppt/charts/_rels/chart389.xml.rels><?xml version='1.0' encoding='UTF-8' standalone='yes'?>
<Relationships xmlns="http://schemas.openxmlformats.org/package/2006/relationships"><Relationship Id="rId1" Type="http://schemas.openxmlformats.org/officeDocument/2006/relationships/package" Target="../embeddings/Microsoft_Excel_Worksheet38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390.xml.rels><?xml version='1.0' encoding='UTF-8' standalone='yes'?>
<Relationships xmlns="http://schemas.openxmlformats.org/package/2006/relationships"><Relationship Id="rId1" Type="http://schemas.openxmlformats.org/officeDocument/2006/relationships/package" Target="../embeddings/Microsoft_Excel_Worksheet389.xlsx"/></Relationships>
</file>

<file path=ppt/charts/_rels/chart391.xml.rels><?xml version='1.0' encoding='UTF-8' standalone='yes'?>
<Relationships xmlns="http://schemas.openxmlformats.org/package/2006/relationships"><Relationship Id="rId1" Type="http://schemas.openxmlformats.org/officeDocument/2006/relationships/package" Target="../embeddings/Microsoft_Excel_Worksheet390.xlsx"/></Relationships>
</file>

<file path=ppt/charts/_rels/chart392.xml.rels><?xml version='1.0' encoding='UTF-8' standalone='yes'?>
<Relationships xmlns="http://schemas.openxmlformats.org/package/2006/relationships"><Relationship Id="rId1" Type="http://schemas.openxmlformats.org/officeDocument/2006/relationships/package" Target="../embeddings/Microsoft_Excel_Worksheet391.xlsx"/></Relationships>
</file>

<file path=ppt/charts/_rels/chart393.xml.rels><?xml version='1.0' encoding='UTF-8' standalone='yes'?>
<Relationships xmlns="http://schemas.openxmlformats.org/package/2006/relationships"><Relationship Id="rId1" Type="http://schemas.openxmlformats.org/officeDocument/2006/relationships/package" Target="../embeddings/Microsoft_Excel_Worksheet392.xlsx"/></Relationships>
</file>

<file path=ppt/charts/_rels/chart394.xml.rels><?xml version='1.0' encoding='UTF-8' standalone='yes'?>
<Relationships xmlns="http://schemas.openxmlformats.org/package/2006/relationships"><Relationship Id="rId1" Type="http://schemas.openxmlformats.org/officeDocument/2006/relationships/package" Target="../embeddings/Microsoft_Excel_Worksheet393.xlsx"/></Relationships>
</file>

<file path=ppt/charts/_rels/chart395.xml.rels><?xml version='1.0' encoding='UTF-8' standalone='yes'?>
<Relationships xmlns="http://schemas.openxmlformats.org/package/2006/relationships"><Relationship Id="rId1" Type="http://schemas.openxmlformats.org/officeDocument/2006/relationships/package" Target="../embeddings/Microsoft_Excel_Worksheet394.xlsx"/></Relationships>
</file>

<file path=ppt/charts/_rels/chart396.xml.rels><?xml version='1.0' encoding='UTF-8' standalone='yes'?>
<Relationships xmlns="http://schemas.openxmlformats.org/package/2006/relationships"><Relationship Id="rId1" Type="http://schemas.openxmlformats.org/officeDocument/2006/relationships/package" Target="../embeddings/Microsoft_Excel_Worksheet395.xlsx"/></Relationships>
</file>

<file path=ppt/charts/_rels/chart397.xml.rels><?xml version='1.0' encoding='UTF-8' standalone='yes'?>
<Relationships xmlns="http://schemas.openxmlformats.org/package/2006/relationships"><Relationship Id="rId1" Type="http://schemas.openxmlformats.org/officeDocument/2006/relationships/package" Target="../embeddings/Microsoft_Excel_Worksheet396.xlsx"/></Relationships>
</file>

<file path=ppt/charts/_rels/chart398.xml.rels><?xml version='1.0' encoding='UTF-8' standalone='yes'?>
<Relationships xmlns="http://schemas.openxmlformats.org/package/2006/relationships"><Relationship Id="rId1" Type="http://schemas.openxmlformats.org/officeDocument/2006/relationships/package" Target="../embeddings/Microsoft_Excel_Worksheet397.xlsx"/></Relationships>
</file>

<file path=ppt/charts/_rels/chart399.xml.rels><?xml version='1.0' encoding='UTF-8' standalone='yes'?>
<Relationships xmlns="http://schemas.openxmlformats.org/package/2006/relationships"><Relationship Id="rId1" Type="http://schemas.openxmlformats.org/officeDocument/2006/relationships/package" Target="../embeddings/Microsoft_Excel_Worksheet39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00.xml.rels><?xml version='1.0' encoding='UTF-8' standalone='yes'?>
<Relationships xmlns="http://schemas.openxmlformats.org/package/2006/relationships"><Relationship Id="rId1" Type="http://schemas.openxmlformats.org/officeDocument/2006/relationships/package" Target="../embeddings/Microsoft_Excel_Worksheet399.xlsx"/></Relationships>
</file>

<file path=ppt/charts/_rels/chart401.xml.rels><?xml version='1.0' encoding='UTF-8' standalone='yes'?>
<Relationships xmlns="http://schemas.openxmlformats.org/package/2006/relationships"><Relationship Id="rId1" Type="http://schemas.openxmlformats.org/officeDocument/2006/relationships/package" Target="../embeddings/Microsoft_Excel_Worksheet400.xlsx"/></Relationships>
</file>

<file path=ppt/charts/_rels/chart402.xml.rels><?xml version='1.0' encoding='UTF-8' standalone='yes'?>
<Relationships xmlns="http://schemas.openxmlformats.org/package/2006/relationships"><Relationship Id="rId1" Type="http://schemas.openxmlformats.org/officeDocument/2006/relationships/package" Target="../embeddings/Microsoft_Excel_Worksheet401.xlsx"/></Relationships>
</file>

<file path=ppt/charts/_rels/chart403.xml.rels><?xml version='1.0' encoding='UTF-8' standalone='yes'?>
<Relationships xmlns="http://schemas.openxmlformats.org/package/2006/relationships"><Relationship Id="rId1" Type="http://schemas.openxmlformats.org/officeDocument/2006/relationships/package" Target="../embeddings/Microsoft_Excel_Worksheet402.xlsx"/></Relationships>
</file>

<file path=ppt/charts/_rels/chart404.xml.rels><?xml version='1.0' encoding='UTF-8' standalone='yes'?>
<Relationships xmlns="http://schemas.openxmlformats.org/package/2006/relationships"><Relationship Id="rId1" Type="http://schemas.openxmlformats.org/officeDocument/2006/relationships/package" Target="../embeddings/Microsoft_Excel_Worksheet403.xlsx"/></Relationships>
</file>

<file path=ppt/charts/_rels/chart405.xml.rels><?xml version='1.0' encoding='UTF-8' standalone='yes'?>
<Relationships xmlns="http://schemas.openxmlformats.org/package/2006/relationships"><Relationship Id="rId1" Type="http://schemas.openxmlformats.org/officeDocument/2006/relationships/package" Target="../embeddings/Microsoft_Excel_Worksheet404.xlsx"/></Relationships>
</file>

<file path=ppt/charts/_rels/chart406.xml.rels><?xml version='1.0' encoding='UTF-8' standalone='yes'?>
<Relationships xmlns="http://schemas.openxmlformats.org/package/2006/relationships"><Relationship Id="rId1" Type="http://schemas.openxmlformats.org/officeDocument/2006/relationships/package" Target="../embeddings/Microsoft_Excel_Worksheet405.xlsx"/></Relationships>
</file>

<file path=ppt/charts/_rels/chart407.xml.rels><?xml version='1.0' encoding='UTF-8' standalone='yes'?>
<Relationships xmlns="http://schemas.openxmlformats.org/package/2006/relationships"><Relationship Id="rId1" Type="http://schemas.openxmlformats.org/officeDocument/2006/relationships/package" Target="../embeddings/Microsoft_Excel_Worksheet406.xlsx"/></Relationships>
</file>

<file path=ppt/charts/_rels/chart408.xml.rels><?xml version='1.0' encoding='UTF-8' standalone='yes'?>
<Relationships xmlns="http://schemas.openxmlformats.org/package/2006/relationships"><Relationship Id="rId1" Type="http://schemas.openxmlformats.org/officeDocument/2006/relationships/package" Target="../embeddings/Microsoft_Excel_Worksheet407.xlsx"/></Relationships>
</file>

<file path=ppt/charts/_rels/chart409.xml.rels><?xml version='1.0' encoding='UTF-8' standalone='yes'?>
<Relationships xmlns="http://schemas.openxmlformats.org/package/2006/relationships"><Relationship Id="rId1" Type="http://schemas.openxmlformats.org/officeDocument/2006/relationships/package" Target="../embeddings/Microsoft_Excel_Worksheet408.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10.xml.rels><?xml version='1.0' encoding='UTF-8' standalone='yes'?>
<Relationships xmlns="http://schemas.openxmlformats.org/package/2006/relationships"><Relationship Id="rId1" Type="http://schemas.openxmlformats.org/officeDocument/2006/relationships/package" Target="../embeddings/Microsoft_Excel_Worksheet409.xlsx"/></Relationships>
</file>

<file path=ppt/charts/_rels/chart411.xml.rels><?xml version='1.0' encoding='UTF-8' standalone='yes'?>
<Relationships xmlns="http://schemas.openxmlformats.org/package/2006/relationships"><Relationship Id="rId1" Type="http://schemas.openxmlformats.org/officeDocument/2006/relationships/package" Target="../embeddings/Microsoft_Excel_Worksheet410.xlsx"/></Relationships>
</file>

<file path=ppt/charts/_rels/chart412.xml.rels><?xml version='1.0' encoding='UTF-8' standalone='yes'?>
<Relationships xmlns="http://schemas.openxmlformats.org/package/2006/relationships"><Relationship Id="rId1" Type="http://schemas.openxmlformats.org/officeDocument/2006/relationships/package" Target="../embeddings/Microsoft_Excel_Worksheet411.xlsx"/></Relationships>
</file>

<file path=ppt/charts/_rels/chart413.xml.rels><?xml version='1.0' encoding='UTF-8' standalone='yes'?>
<Relationships xmlns="http://schemas.openxmlformats.org/package/2006/relationships"><Relationship Id="rId1" Type="http://schemas.openxmlformats.org/officeDocument/2006/relationships/package" Target="../embeddings/Microsoft_Excel_Worksheet412.xlsx"/></Relationships>
</file>

<file path=ppt/charts/_rels/chart414.xml.rels><?xml version='1.0' encoding='UTF-8' standalone='yes'?>
<Relationships xmlns="http://schemas.openxmlformats.org/package/2006/relationships"><Relationship Id="rId1" Type="http://schemas.openxmlformats.org/officeDocument/2006/relationships/package" Target="../embeddings/Microsoft_Excel_Worksheet413.xlsx"/></Relationships>
</file>

<file path=ppt/charts/_rels/chart415.xml.rels><?xml version='1.0' encoding='UTF-8' standalone='yes'?>
<Relationships xmlns="http://schemas.openxmlformats.org/package/2006/relationships"><Relationship Id="rId1" Type="http://schemas.openxmlformats.org/officeDocument/2006/relationships/package" Target="../embeddings/Microsoft_Excel_Worksheet414.xlsx"/></Relationships>
</file>

<file path=ppt/charts/_rels/chart416.xml.rels><?xml version='1.0' encoding='UTF-8' standalone='yes'?>
<Relationships xmlns="http://schemas.openxmlformats.org/package/2006/relationships"><Relationship Id="rId1" Type="http://schemas.openxmlformats.org/officeDocument/2006/relationships/package" Target="../embeddings/Microsoft_Excel_Worksheet415.xlsx"/></Relationships>
</file>

<file path=ppt/charts/_rels/chart417.xml.rels><?xml version='1.0' encoding='UTF-8' standalone='yes'?>
<Relationships xmlns="http://schemas.openxmlformats.org/package/2006/relationships"><Relationship Id="rId1" Type="http://schemas.openxmlformats.org/officeDocument/2006/relationships/package" Target="../embeddings/Microsoft_Excel_Worksheet416.xlsx"/></Relationships>
</file>

<file path=ppt/charts/_rels/chart418.xml.rels><?xml version='1.0' encoding='UTF-8' standalone='yes'?>
<Relationships xmlns="http://schemas.openxmlformats.org/package/2006/relationships"><Relationship Id="rId1" Type="http://schemas.openxmlformats.org/officeDocument/2006/relationships/package" Target="../embeddings/Microsoft_Excel_Worksheet417.xlsx"/></Relationships>
</file>

<file path=ppt/charts/_rels/chart419.xml.rels><?xml version='1.0' encoding='UTF-8' standalone='yes'?>
<Relationships xmlns="http://schemas.openxmlformats.org/package/2006/relationships"><Relationship Id="rId1" Type="http://schemas.openxmlformats.org/officeDocument/2006/relationships/package" Target="../embeddings/Microsoft_Excel_Worksheet418.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20.xml.rels><?xml version='1.0' encoding='UTF-8' standalone='yes'?>
<Relationships xmlns="http://schemas.openxmlformats.org/package/2006/relationships"><Relationship Id="rId1" Type="http://schemas.openxmlformats.org/officeDocument/2006/relationships/package" Target="../embeddings/Microsoft_Excel_Worksheet419.xlsx"/></Relationships>
</file>

<file path=ppt/charts/_rels/chart421.xml.rels><?xml version='1.0' encoding='UTF-8' standalone='yes'?>
<Relationships xmlns="http://schemas.openxmlformats.org/package/2006/relationships"><Relationship Id="rId1" Type="http://schemas.openxmlformats.org/officeDocument/2006/relationships/package" Target="../embeddings/Microsoft_Excel_Worksheet420.xlsx"/></Relationships>
</file>

<file path=ppt/charts/_rels/chart422.xml.rels><?xml version='1.0' encoding='UTF-8' standalone='yes'?>
<Relationships xmlns="http://schemas.openxmlformats.org/package/2006/relationships"><Relationship Id="rId1" Type="http://schemas.openxmlformats.org/officeDocument/2006/relationships/package" Target="../embeddings/Microsoft_Excel_Worksheet421.xlsx"/></Relationships>
</file>

<file path=ppt/charts/_rels/chart423.xml.rels><?xml version='1.0' encoding='UTF-8' standalone='yes'?>
<Relationships xmlns="http://schemas.openxmlformats.org/package/2006/relationships"><Relationship Id="rId1" Type="http://schemas.openxmlformats.org/officeDocument/2006/relationships/package" Target="../embeddings/Microsoft_Excel_Worksheet422.xlsx"/></Relationships>
</file>

<file path=ppt/charts/_rels/chart424.xml.rels><?xml version='1.0' encoding='UTF-8' standalone='yes'?>
<Relationships xmlns="http://schemas.openxmlformats.org/package/2006/relationships"><Relationship Id="rId1" Type="http://schemas.openxmlformats.org/officeDocument/2006/relationships/package" Target="../embeddings/Microsoft_Excel_Worksheet423.xlsx"/></Relationships>
</file>

<file path=ppt/charts/_rels/chart425.xml.rels><?xml version='1.0' encoding='UTF-8' standalone='yes'?>
<Relationships xmlns="http://schemas.openxmlformats.org/package/2006/relationships"><Relationship Id="rId1" Type="http://schemas.openxmlformats.org/officeDocument/2006/relationships/package" Target="../embeddings/Microsoft_Excel_Worksheet424.xlsx"/></Relationships>
</file>

<file path=ppt/charts/_rels/chart426.xml.rels><?xml version='1.0' encoding='UTF-8' standalone='yes'?>
<Relationships xmlns="http://schemas.openxmlformats.org/package/2006/relationships"><Relationship Id="rId1" Type="http://schemas.openxmlformats.org/officeDocument/2006/relationships/package" Target="../embeddings/Microsoft_Excel_Worksheet425.xlsx"/></Relationships>
</file>

<file path=ppt/charts/_rels/chart427.xml.rels><?xml version='1.0' encoding='UTF-8' standalone='yes'?>
<Relationships xmlns="http://schemas.openxmlformats.org/package/2006/relationships"><Relationship Id="rId1" Type="http://schemas.openxmlformats.org/officeDocument/2006/relationships/package" Target="../embeddings/Microsoft_Excel_Worksheet426.xlsx"/></Relationships>
</file>

<file path=ppt/charts/_rels/chart428.xml.rels><?xml version='1.0' encoding='UTF-8' standalone='yes'?>
<Relationships xmlns="http://schemas.openxmlformats.org/package/2006/relationships"><Relationship Id="rId1" Type="http://schemas.openxmlformats.org/officeDocument/2006/relationships/package" Target="../embeddings/Microsoft_Excel_Worksheet427.xlsx"/></Relationships>
</file>

<file path=ppt/charts/_rels/chart429.xml.rels><?xml version='1.0' encoding='UTF-8' standalone='yes'?>
<Relationships xmlns="http://schemas.openxmlformats.org/package/2006/relationships"><Relationship Id="rId1" Type="http://schemas.openxmlformats.org/officeDocument/2006/relationships/package" Target="../embeddings/Microsoft_Excel_Worksheet428.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30.xml.rels><?xml version='1.0' encoding='UTF-8' standalone='yes'?>
<Relationships xmlns="http://schemas.openxmlformats.org/package/2006/relationships"><Relationship Id="rId1" Type="http://schemas.openxmlformats.org/officeDocument/2006/relationships/package" Target="../embeddings/Microsoft_Excel_Worksheet429.xlsx"/></Relationships>
</file>

<file path=ppt/charts/_rels/chart431.xml.rels><?xml version='1.0' encoding='UTF-8' standalone='yes'?>
<Relationships xmlns="http://schemas.openxmlformats.org/package/2006/relationships"><Relationship Id="rId1" Type="http://schemas.openxmlformats.org/officeDocument/2006/relationships/package" Target="../embeddings/Microsoft_Excel_Worksheet430.xlsx"/></Relationships>
</file>

<file path=ppt/charts/_rels/chart432.xml.rels><?xml version='1.0' encoding='UTF-8' standalone='yes'?>
<Relationships xmlns="http://schemas.openxmlformats.org/package/2006/relationships"><Relationship Id="rId1" Type="http://schemas.openxmlformats.org/officeDocument/2006/relationships/package" Target="../embeddings/Microsoft_Excel_Worksheet431.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0.03348792682233926</c:v>
                </c:pt>
                <c:pt idx="2">
                  <c:v>0.11542314622600523</c:v>
                </c:pt>
                <c:pt idx="3">
                  <c:v>0.25306267888657735</c:v>
                </c:pt>
                <c:pt idx="4">
                  <c:v>0.39242675220379614</c:v>
                </c:pt>
                <c:pt idx="5">
                  <c:v>0.20010811840969858</c:v>
                </c:pt>
                <c:pt idx="6">
                  <c:v>0.0007797915100301701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0.006670854894249806</c:v>
                </c:pt>
                <c:pt idx="3">
                  <c:v>0.00455903752946085</c:v>
                </c:pt>
                <c:pt idx="4">
                  <c:v>0.010232024484968481</c:v>
                </c:pt>
                <c:pt idx="5">
                  <c:v>0.004859835187196954</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0.003011211455918339</c:v>
                </c:pt>
                <c:pt idx="2">
                  <c:v>0.010755119313315176</c:v>
                </c:pt>
                <c:pt idx="3">
                  <c:v>0.04403324750621082</c:v>
                </c:pt>
                <c:pt idx="4">
                  <c:v>0.08284697241211529</c:v>
                </c:pt>
                <c:pt idx="5">
                  <c:v>0.007479068004549506</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0.0009979024748121821</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0.026927595347959136</c:v>
                </c:pt>
                <c:pt idx="3">
                  <c:v>0.04219838064281826</c:v>
                </c:pt>
                <c:pt idx="4">
                  <c:v>0.12491602122876966</c:v>
                </c:pt>
                <c:pt idx="5">
                  <c:v>0.12885536078606305</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0.006984678406390149</c:v>
                </c:pt>
                <c:pt idx="1">
                  <c:v>0.016118801225841688</c:v>
                </c:pt>
                <c:pt idx="2">
                  <c:v>0.05407432781612324</c:v>
                </c:pt>
                <c:pt idx="3">
                  <c:v>0.11316585442242953</c:v>
                </c:pt>
                <c:pt idx="4">
                  <c:v>0.04504535581781915</c:v>
                </c:pt>
                <c:pt idx="5">
                  <c:v>0.00330236779411087</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0.0005213910488930251</c:v>
                </c:pt>
                <c:pt idx="2">
                  <c:v>0.014747546566220732</c:v>
                </c:pt>
                <c:pt idx="3">
                  <c:v>0.02990176111278349</c:v>
                </c:pt>
                <c:pt idx="4">
                  <c:v>0.08204016376866254</c:v>
                </c:pt>
                <c:pt idx="5">
                  <c:v>0.015228685825520805</c:v>
                </c:pt>
                <c:pt idx="6">
                  <c:v>0.0042091641162450505</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0.26734464696552934</c:v>
                </c:pt>
                <c:pt idx="4">
                  <c:v>0.37912908429641573</c:v>
                </c:pt>
                <c:pt idx="5">
                  <c:v>0.19566123676135394</c:v>
                </c:pt>
                <c:pt idx="6">
                  <c:v>0.004015632523006747</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0.011096891759707336</c:v>
                </c:pt>
                <c:pt idx="3">
                  <c:v>0.028215500997745314</c:v>
                </c:pt>
                <c:pt idx="4">
                  <c:v>0.09037528263519651</c:v>
                </c:pt>
                <c:pt idx="5">
                  <c:v>0.02429640745819896</c:v>
                </c:pt>
                <c:pt idx="6">
                  <c:v>0.0005960178712670478</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0.007151263140068065</c:v>
                </c:pt>
                <c:pt idx="1">
                  <c:v>0.029433262055105915</c:v>
                </c:pt>
                <c:pt idx="2">
                  <c:v>0.12653686231031827</c:v>
                </c:pt>
                <c:pt idx="3">
                  <c:v>0.254859417876351</c:v>
                </c:pt>
                <c:pt idx="4">
                  <c:v>0.39923577778447267</c:v>
                </c:pt>
                <c:pt idx="5">
                  <c:v>0.17852577558717275</c:v>
                </c:pt>
                <c:pt idx="6">
                  <c:v>0.004257641246511296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0.0014603231841685549</c:v>
                </c:pt>
                <c:pt idx="4">
                  <c:v>0.026796536718294905</c:v>
                </c:pt>
                <c:pt idx="5">
                  <c:v>0.0026386881367897294</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0.0005213910488930251</c:v>
                </c:pt>
                <c:pt idx="2">
                  <c:v>0.014747546566220732</c:v>
                </c:pt>
                <c:pt idx="3">
                  <c:v>0.02990176111278349</c:v>
                </c:pt>
                <c:pt idx="4">
                  <c:v>0.08204016376866254</c:v>
                </c:pt>
                <c:pt idx="5">
                  <c:v>0.015228685825520805</c:v>
                </c:pt>
                <c:pt idx="6">
                  <c:v>0.0042091641162450505</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0.0005213910488930251</c:v>
                </c:pt>
                <c:pt idx="2">
                  <c:v>0.014747546566220732</c:v>
                </c:pt>
                <c:pt idx="3">
                  <c:v>0.02990176111278349</c:v>
                </c:pt>
                <c:pt idx="4">
                  <c:v>0.08204016376866254</c:v>
                </c:pt>
                <c:pt idx="5">
                  <c:v>0.015228685825520805</c:v>
                </c:pt>
                <c:pt idx="6">
                  <c:v>0.0042091641162450505</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0.0005213910488930251</c:v>
                </c:pt>
                <c:pt idx="2">
                  <c:v>0.014747546566220732</c:v>
                </c:pt>
                <c:pt idx="3">
                  <c:v>0.02990176111278349</c:v>
                </c:pt>
                <c:pt idx="4">
                  <c:v>0.08204016376866254</c:v>
                </c:pt>
                <c:pt idx="5">
                  <c:v>0.015228685825520805</c:v>
                </c:pt>
                <c:pt idx="6">
                  <c:v>0.0042091641162450505</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0.26734464696552934</c:v>
                </c:pt>
                <c:pt idx="4">
                  <c:v>0.37912908429641573</c:v>
                </c:pt>
                <c:pt idx="5">
                  <c:v>0.19566123676135394</c:v>
                </c:pt>
                <c:pt idx="6">
                  <c:v>0.004015632523006747</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0.49593047473851815</c:v>
                </c:pt>
                <c:pt idx="4">
                  <c:v>0.025558696901447086</c:v>
                </c:pt>
                <c:pt idx="5">
                  <c:v>0.4785108283600348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0.03348792682233926</c:v>
                </c:pt>
                <c:pt idx="2">
                  <c:v>0.11542314622600523</c:v>
                </c:pt>
                <c:pt idx="3">
                  <c:v>0.25306267888657735</c:v>
                </c:pt>
                <c:pt idx="4">
                  <c:v>0.39242675220379614</c:v>
                </c:pt>
                <c:pt idx="5">
                  <c:v>0.20010811840969858</c:v>
                </c:pt>
                <c:pt idx="6">
                  <c:v>0.0007797915100301701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0.26734464696552934</c:v>
                </c:pt>
                <c:pt idx="4">
                  <c:v>0.37912908429641573</c:v>
                </c:pt>
                <c:pt idx="5">
                  <c:v>0.19566123676135394</c:v>
                </c:pt>
                <c:pt idx="6">
                  <c:v>0.004015632523006747</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0.49593047473851815</c:v>
                </c:pt>
                <c:pt idx="4">
                  <c:v>0.025558696901447086</c:v>
                </c:pt>
                <c:pt idx="5">
                  <c:v>0.4785108283600348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0.0049168034978318365</c:v>
                </c:pt>
                <c:pt idx="1">
                  <c:v>0.034984186478661645</c:v>
                </c:pt>
                <c:pt idx="2">
                  <c:v>0.12057696366540469</c:v>
                </c:pt>
                <c:pt idx="3">
                  <c:v>0.24394239554040859</c:v>
                </c:pt>
                <c:pt idx="4">
                  <c:v>0.4072652750667461</c:v>
                </c:pt>
                <c:pt idx="5">
                  <c:v>0.1876677037620601</c:v>
                </c:pt>
                <c:pt idx="6">
                  <c:v>0.0006466719888870526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0.03348792682233926</c:v>
                </c:pt>
                <c:pt idx="2">
                  <c:v>0.11542314622600523</c:v>
                </c:pt>
                <c:pt idx="3">
                  <c:v>0.25306267888657735</c:v>
                </c:pt>
                <c:pt idx="4">
                  <c:v>0.39242675220379614</c:v>
                </c:pt>
                <c:pt idx="5">
                  <c:v>0.20010811840969858</c:v>
                </c:pt>
                <c:pt idx="6">
                  <c:v>0.0007797915100301701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0.0049168034978318365</c:v>
                </c:pt>
                <c:pt idx="1">
                  <c:v>0.034984186478661645</c:v>
                </c:pt>
                <c:pt idx="2">
                  <c:v>0.12057696366540469</c:v>
                </c:pt>
                <c:pt idx="3">
                  <c:v>0.24394239554040859</c:v>
                </c:pt>
                <c:pt idx="4">
                  <c:v>0.4072652750667461</c:v>
                </c:pt>
                <c:pt idx="5">
                  <c:v>0.1876677037620601</c:v>
                </c:pt>
                <c:pt idx="6">
                  <c:v>0.0006466719888870526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0.011571907269101064</c:v>
                </c:pt>
                <c:pt idx="2">
                  <c:v>0.022096609482861854</c:v>
                </c:pt>
                <c:pt idx="3">
                  <c:v>0.017699939521107922</c:v>
                </c:pt>
                <c:pt idx="4">
                  <c:v>0.035032458762905255</c:v>
                </c:pt>
                <c:pt idx="5">
                  <c:v>0.018972225909063906</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0.008655141324150406</c:v>
                </c:pt>
                <c:pt idx="2">
                  <c:v>0.006108687061273151</c:v>
                </c:pt>
                <c:pt idx="3">
                  <c:v>0.004501725030717696</c:v>
                </c:pt>
                <c:pt idx="4">
                  <c:v>0.006914875788388577</c:v>
                </c:pt>
                <c:pt idx="5">
                  <c:v>0.0013103011864812057</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0.004774948757341267</c:v>
                </c:pt>
                <c:pt idx="2">
                  <c:v>0.0056643210360303444</c:v>
                </c:pt>
                <c:pt idx="3">
                  <c:v>0.041854359274255445</c:v>
                </c:pt>
                <c:pt idx="4">
                  <c:v>0.0742237992007016</c:v>
                </c:pt>
                <c:pt idx="5">
                  <c:v>0.007803883759552514</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0.0010548140099792746</c:v>
                </c:pt>
                <c:pt idx="4">
                  <c:v>0.027833769735063192</c:v>
                </c:pt>
                <c:pt idx="5">
                  <c:v>0.0022007171985439964</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0.001043027047520312</c:v>
                </c:pt>
                <c:pt idx="1">
                  <c:v>0.0031735074460961096</c:v>
                </c:pt>
                <c:pt idx="2">
                  <c:v>0.03318830332739509</c:v>
                </c:pt>
                <c:pt idx="3">
                  <c:v>0.04389597784278558</c:v>
                </c:pt>
                <c:pt idx="4">
                  <c:v>0.13261638970212689</c:v>
                </c:pt>
                <c:pt idx="5">
                  <c:v>0.13223062031341715</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0.0038273034148365867</c:v>
                </c:pt>
                <c:pt idx="1">
                  <c:v>0.015102519096612334</c:v>
                </c:pt>
                <c:pt idx="2">
                  <c:v>0.04835681127525949</c:v>
                </c:pt>
                <c:pt idx="3">
                  <c:v>0.11122180389453507</c:v>
                </c:pt>
                <c:pt idx="4">
                  <c:v>0.04718357503075266</c:v>
                </c:pt>
                <c:pt idx="5">
                  <c:v>0.002163849123283565</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0.011096891759707336</c:v>
                </c:pt>
                <c:pt idx="3">
                  <c:v>0.028215500997745314</c:v>
                </c:pt>
                <c:pt idx="4">
                  <c:v>0.09037528263519651</c:v>
                </c:pt>
                <c:pt idx="5">
                  <c:v>0.02429640745819896</c:v>
                </c:pt>
                <c:pt idx="6">
                  <c:v>0.0005960178712670478</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0.03348792682233926</c:v>
                </c:pt>
                <c:pt idx="2">
                  <c:v>0.11542314622600523</c:v>
                </c:pt>
                <c:pt idx="3">
                  <c:v>0.25306267888657735</c:v>
                </c:pt>
                <c:pt idx="4">
                  <c:v>0.39242675220379614</c:v>
                </c:pt>
                <c:pt idx="5">
                  <c:v>0.20010811840969858</c:v>
                </c:pt>
                <c:pt idx="6">
                  <c:v>0.0007797915100301701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0.0049168034978318365</c:v>
                </c:pt>
                <c:pt idx="1">
                  <c:v>0.034984186478661645</c:v>
                </c:pt>
                <c:pt idx="2">
                  <c:v>0.12057696366540469</c:v>
                </c:pt>
                <c:pt idx="3">
                  <c:v>0.24394239554040859</c:v>
                </c:pt>
                <c:pt idx="4">
                  <c:v>0.4072652750667461</c:v>
                </c:pt>
                <c:pt idx="5">
                  <c:v>0.1876677037620601</c:v>
                </c:pt>
                <c:pt idx="6">
                  <c:v>0.0006466719888870526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0.0010548140099792746</c:v>
                </c:pt>
                <c:pt idx="4">
                  <c:v>0.027833769735063192</c:v>
                </c:pt>
                <c:pt idx="5">
                  <c:v>0.0022007171985439964</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0.011096891759707336</c:v>
                </c:pt>
                <c:pt idx="3">
                  <c:v>0.028215500997745314</c:v>
                </c:pt>
                <c:pt idx="4">
                  <c:v>0.09037528263519651</c:v>
                </c:pt>
                <c:pt idx="5">
                  <c:v>0.02429640745819896</c:v>
                </c:pt>
                <c:pt idx="6">
                  <c:v>0.0005960178712670478</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0.011096891759707336</c:v>
                </c:pt>
                <c:pt idx="3">
                  <c:v>0.028215500997745314</c:v>
                </c:pt>
                <c:pt idx="4">
                  <c:v>0.09037528263519651</c:v>
                </c:pt>
                <c:pt idx="5">
                  <c:v>0.02429640745819896</c:v>
                </c:pt>
                <c:pt idx="6">
                  <c:v>0.0005960178712670478</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0.011096891759707336</c:v>
                </c:pt>
                <c:pt idx="3">
                  <c:v>0.028215500997745314</c:v>
                </c:pt>
                <c:pt idx="4">
                  <c:v>0.09037528263519651</c:v>
                </c:pt>
                <c:pt idx="5">
                  <c:v>0.02429640745819896</c:v>
                </c:pt>
                <c:pt idx="6">
                  <c:v>0.0005960178712670478</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0.03348792682233926</c:v>
                </c:pt>
                <c:pt idx="2">
                  <c:v>0.11542314622600523</c:v>
                </c:pt>
                <c:pt idx="3">
                  <c:v>0.25306267888657735</c:v>
                </c:pt>
                <c:pt idx="4">
                  <c:v>0.39242675220379614</c:v>
                </c:pt>
                <c:pt idx="5">
                  <c:v>0.20010811840969858</c:v>
                </c:pt>
                <c:pt idx="6">
                  <c:v>0.0007797915100301701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0.48588493934911453</c:v>
                </c:pt>
                <c:pt idx="4">
                  <c:v>0.02239062509883376</c:v>
                </c:pt>
                <c:pt idx="5">
                  <c:v>0.4875203375885217</c:v>
                </c:pt>
                <c:pt idx="6">
                  <c:v>0.003995123402850997</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0.03348792682233926</c:v>
                </c:pt>
                <c:pt idx="2">
                  <c:v>0.11542314622600523</c:v>
                </c:pt>
                <c:pt idx="3">
                  <c:v>0.25306267888657735</c:v>
                </c:pt>
                <c:pt idx="4">
                  <c:v>0.39242675220379614</c:v>
                </c:pt>
                <c:pt idx="5">
                  <c:v>0.20010811840969858</c:v>
                </c:pt>
                <c:pt idx="6">
                  <c:v>0.0007797915100301701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0.48588493934911453</c:v>
                </c:pt>
                <c:pt idx="4">
                  <c:v>0.02239062509883376</c:v>
                </c:pt>
                <c:pt idx="5">
                  <c:v>0.4875203375885217</c:v>
                </c:pt>
                <c:pt idx="6">
                  <c:v>0.003995123402850997</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0.011096891759707336</c:v>
                </c:pt>
                <c:pt idx="3">
                  <c:v>0.028215500997745314</c:v>
                </c:pt>
                <c:pt idx="4">
                  <c:v>0.09037528263519651</c:v>
                </c:pt>
                <c:pt idx="5">
                  <c:v>0.02429640745819896</c:v>
                </c:pt>
                <c:pt idx="6">
                  <c:v>0.0005960178712670478</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0.004287810242930141</c:v>
                </c:pt>
                <c:pt idx="1">
                  <c:v>0.033746952717115544</c:v>
                </c:pt>
                <c:pt idx="2">
                  <c:v>0.1192322273957106</c:v>
                </c:pt>
                <c:pt idx="3">
                  <c:v>0.22555260391768006</c:v>
                </c:pt>
                <c:pt idx="4">
                  <c:v>0.4248321911184583</c:v>
                </c:pt>
                <c:pt idx="5">
                  <c:v>0.19214413253029922</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0.016003173376260813</c:v>
                </c:pt>
                <c:pt idx="2">
                  <c:v>0.025654388975176457</c:v>
                </c:pt>
                <c:pt idx="3">
                  <c:v>0.012781674413679545</c:v>
                </c:pt>
                <c:pt idx="4">
                  <c:v>0.02934478458344407</c:v>
                </c:pt>
                <c:pt idx="5">
                  <c:v>0.02510718365128237</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0.010098768442806877</c:v>
                </c:pt>
                <c:pt idx="2">
                  <c:v>0.008479239880879232</c:v>
                </c:pt>
                <c:pt idx="3">
                  <c:v>0.0009400241152511937</c:v>
                </c:pt>
                <c:pt idx="4">
                  <c:v>0.009185874751290178</c:v>
                </c:pt>
                <c:pt idx="5">
                  <c:v>0.0016432383890484376</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0.006309779432539336</c:v>
                </c:pt>
                <c:pt idx="2">
                  <c:v>0.006490863744179826</c:v>
                </c:pt>
                <c:pt idx="3">
                  <c:v>0.03290766269344465</c:v>
                </c:pt>
                <c:pt idx="4">
                  <c:v>0.0803559931619795</c:v>
                </c:pt>
                <c:pt idx="5">
                  <c:v>0.007605018309971455</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0.0008989003417333752</c:v>
                </c:pt>
                <c:pt idx="1">
                  <c:v>0.0009573028602010366</c:v>
                </c:pt>
                <c:pt idx="2">
                  <c:v>0.031136469654783294</c:v>
                </c:pt>
                <c:pt idx="3">
                  <c:v>0.04669605609627021</c:v>
                </c:pt>
                <c:pt idx="4">
                  <c:v>0.15538116451674433</c:v>
                </c:pt>
                <c:pt idx="5">
                  <c:v>0.1248448946464355</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0.0049168034978318365</c:v>
                </c:pt>
                <c:pt idx="1">
                  <c:v>0.034984186478661645</c:v>
                </c:pt>
                <c:pt idx="2">
                  <c:v>0.12057696366540469</c:v>
                </c:pt>
                <c:pt idx="3">
                  <c:v>0.24394239554040859</c:v>
                </c:pt>
                <c:pt idx="4">
                  <c:v>0.4072652750667461</c:v>
                </c:pt>
                <c:pt idx="5">
                  <c:v>0.1876677037620601</c:v>
                </c:pt>
                <c:pt idx="6">
                  <c:v>0.0006466719888870526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0.0033305344230185403</c:v>
                </c:pt>
                <c:pt idx="1">
                  <c:v>0.010100016802835855</c:v>
                </c:pt>
                <c:pt idx="2">
                  <c:v>0.04209567813431521</c:v>
                </c:pt>
                <c:pt idx="3">
                  <c:v>0.1108136704310415</c:v>
                </c:pt>
                <c:pt idx="4">
                  <c:v>0.05119204051414118</c:v>
                </c:pt>
                <c:pt idx="5">
                  <c:v>0.002582289053879922</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0.013696177002417709</c:v>
                </c:pt>
                <c:pt idx="3">
                  <c:v>0.021432624639194656</c:v>
                </c:pt>
                <c:pt idx="4">
                  <c:v>0.0842285817337545</c:v>
                </c:pt>
                <c:pt idx="5">
                  <c:v>0.028784212343138604</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0.004287810242930141</c:v>
                </c:pt>
                <c:pt idx="1">
                  <c:v>0.033746952717115544</c:v>
                </c:pt>
                <c:pt idx="2">
                  <c:v>0.1192322273957106</c:v>
                </c:pt>
                <c:pt idx="3">
                  <c:v>0.22555260391768006</c:v>
                </c:pt>
                <c:pt idx="4">
                  <c:v>0.4248321911184583</c:v>
                </c:pt>
                <c:pt idx="5">
                  <c:v>0.19214413253029922</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0.0009209156440494895</c:v>
                </c:pt>
                <c:pt idx="4">
                  <c:v>0.024329626608394724</c:v>
                </c:pt>
                <c:pt idx="5">
                  <c:v>0.003220534525591372</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0.011096891759707336</c:v>
                </c:pt>
                <c:pt idx="3">
                  <c:v>0.028215500997745314</c:v>
                </c:pt>
                <c:pt idx="4">
                  <c:v>0.09037528263519651</c:v>
                </c:pt>
                <c:pt idx="5">
                  <c:v>0.02429640745819896</c:v>
                </c:pt>
                <c:pt idx="6">
                  <c:v>0.0005960178712670478</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0.013696177002417709</c:v>
                </c:pt>
                <c:pt idx="3">
                  <c:v>0.021432624639194656</c:v>
                </c:pt>
                <c:pt idx="4">
                  <c:v>0.0842285817337545</c:v>
                </c:pt>
                <c:pt idx="5">
                  <c:v>0.028784212343138604</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0.013696177002417709</c:v>
                </c:pt>
                <c:pt idx="3">
                  <c:v>0.021432624639194656</c:v>
                </c:pt>
                <c:pt idx="4">
                  <c:v>0.0842285817337545</c:v>
                </c:pt>
                <c:pt idx="5">
                  <c:v>0.028784212343138604</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0.013696177002417709</c:v>
                </c:pt>
                <c:pt idx="3">
                  <c:v>0.021432624639194656</c:v>
                </c:pt>
                <c:pt idx="4">
                  <c:v>0.0842285817337545</c:v>
                </c:pt>
                <c:pt idx="5">
                  <c:v>0.028784212343138604</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0.4801818768546174</c:v>
                </c:pt>
                <c:pt idx="4">
                  <c:v>0.016386580516175055</c:v>
                </c:pt>
                <c:pt idx="5">
                  <c:v>0.4916116822395893</c:v>
                </c:pt>
                <c:pt idx="6">
                  <c:v>0.011819860389618268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0.011096891759707336</c:v>
                </c:pt>
                <c:pt idx="3">
                  <c:v>0.028215500997745314</c:v>
                </c:pt>
                <c:pt idx="4">
                  <c:v>0.09037528263519651</c:v>
                </c:pt>
                <c:pt idx="5">
                  <c:v>0.02429640745819896</c:v>
                </c:pt>
                <c:pt idx="6">
                  <c:v>0.0005960178712670478</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0.4801818768546174</c:v>
                </c:pt>
                <c:pt idx="4">
                  <c:v>0.016386580516175055</c:v>
                </c:pt>
                <c:pt idx="5">
                  <c:v>0.4916116822395893</c:v>
                </c:pt>
                <c:pt idx="6">
                  <c:v>0.011819860389618268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0.26734464696552934</c:v>
                </c:pt>
                <c:pt idx="4">
                  <c:v>0.37912908429641573</c:v>
                </c:pt>
                <c:pt idx="5">
                  <c:v>0.19566123676135394</c:v>
                </c:pt>
                <c:pt idx="6">
                  <c:v>0.004015632523006747</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0.007151263140068065</c:v>
                </c:pt>
                <c:pt idx="1">
                  <c:v>0.029433262055105915</c:v>
                </c:pt>
                <c:pt idx="2">
                  <c:v>0.12653686231031827</c:v>
                </c:pt>
                <c:pt idx="3">
                  <c:v>0.254859417876351</c:v>
                </c:pt>
                <c:pt idx="4">
                  <c:v>0.39923577778447267</c:v>
                </c:pt>
                <c:pt idx="5">
                  <c:v>0.17852577558717275</c:v>
                </c:pt>
                <c:pt idx="6">
                  <c:v>0.004257641246511296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0.009611560963249213</c:v>
                </c:pt>
                <c:pt idx="2">
                  <c:v>0.020020928167702734</c:v>
                </c:pt>
                <c:pt idx="3">
                  <c:v>0.024099851007940383</c:v>
                </c:pt>
                <c:pt idx="4">
                  <c:v>0.037590727838811136</c:v>
                </c:pt>
                <c:pt idx="5">
                  <c:v>0.0210216050401388</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0.009611560963249213</c:v>
                </c:pt>
                <c:pt idx="2">
                  <c:v>0.00844071336186619</c:v>
                </c:pt>
                <c:pt idx="3">
                  <c:v>0.003196359327224923</c:v>
                </c:pt>
                <c:pt idx="4">
                  <c:v>0.010649876395981047</c:v>
                </c:pt>
                <c:pt idx="5">
                  <c:v>0.0006724460630912065</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0.003011211455918339</c:v>
                </c:pt>
                <c:pt idx="2">
                  <c:v>0.010755119313315176</c:v>
                </c:pt>
                <c:pt idx="3">
                  <c:v>0.04403324750621082</c:v>
                </c:pt>
                <c:pt idx="4">
                  <c:v>0.08284697241211529</c:v>
                </c:pt>
                <c:pt idx="5">
                  <c:v>0.007479068004549506</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0.026927595347959136</c:v>
                </c:pt>
                <c:pt idx="3">
                  <c:v>0.04219838064281826</c:v>
                </c:pt>
                <c:pt idx="4">
                  <c:v>0.12491602122876966</c:v>
                </c:pt>
                <c:pt idx="5">
                  <c:v>0.12885536078606305</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0.006984678406390149</c:v>
                </c:pt>
                <c:pt idx="1">
                  <c:v>0.016118801225841688</c:v>
                </c:pt>
                <c:pt idx="2">
                  <c:v>0.05407432781612324</c:v>
                </c:pt>
                <c:pt idx="3">
                  <c:v>0.11316585442242953</c:v>
                </c:pt>
                <c:pt idx="4">
                  <c:v>0.04504535581781915</c:v>
                </c:pt>
                <c:pt idx="5">
                  <c:v>0.00330236779411087</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0.03348792682233926</c:v>
                </c:pt>
                <c:pt idx="2">
                  <c:v>0.11542314622600523</c:v>
                </c:pt>
                <c:pt idx="3">
                  <c:v>0.25306267888657735</c:v>
                </c:pt>
                <c:pt idx="4">
                  <c:v>0.39242675220379614</c:v>
                </c:pt>
                <c:pt idx="5">
                  <c:v>0.20010811840969858</c:v>
                </c:pt>
                <c:pt idx="6">
                  <c:v>0.0007797915100301701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0.0005213910488930251</c:v>
                </c:pt>
                <c:pt idx="2">
                  <c:v>0.014747546566220732</c:v>
                </c:pt>
                <c:pt idx="3">
                  <c:v>0.02990176111278349</c:v>
                </c:pt>
                <c:pt idx="4">
                  <c:v>0.08204016376866254</c:v>
                </c:pt>
                <c:pt idx="5">
                  <c:v>0.015228685825520805</c:v>
                </c:pt>
                <c:pt idx="6">
                  <c:v>0.0042091641162450505</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0.26734464696552934</c:v>
                </c:pt>
                <c:pt idx="4">
                  <c:v>0.37912908429641573</c:v>
                </c:pt>
                <c:pt idx="5">
                  <c:v>0.19566123676135394</c:v>
                </c:pt>
                <c:pt idx="6">
                  <c:v>0.004015632523006747</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0.007151263140068065</c:v>
                </c:pt>
                <c:pt idx="1">
                  <c:v>0.029433262055105915</c:v>
                </c:pt>
                <c:pt idx="2">
                  <c:v>0.12653686231031827</c:v>
                </c:pt>
                <c:pt idx="3">
                  <c:v>0.254859417876351</c:v>
                </c:pt>
                <c:pt idx="4">
                  <c:v>0.39923577778447267</c:v>
                </c:pt>
                <c:pt idx="5">
                  <c:v>0.17852577558717275</c:v>
                </c:pt>
                <c:pt idx="6">
                  <c:v>0.004257641246511296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0.0014603231841685549</c:v>
                </c:pt>
                <c:pt idx="4">
                  <c:v>0.026796536718294905</c:v>
                </c:pt>
                <c:pt idx="5">
                  <c:v>0.0026386881367897294</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0.0005213910488930251</c:v>
                </c:pt>
                <c:pt idx="2">
                  <c:v>0.014747546566220732</c:v>
                </c:pt>
                <c:pt idx="3">
                  <c:v>0.02990176111278349</c:v>
                </c:pt>
                <c:pt idx="4">
                  <c:v>0.08204016376866254</c:v>
                </c:pt>
                <c:pt idx="5">
                  <c:v>0.015228685825520805</c:v>
                </c:pt>
                <c:pt idx="6">
                  <c:v>0.0042091641162450505</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0.48588493934911453</c:v>
                </c:pt>
                <c:pt idx="4">
                  <c:v>0.02239062509883376</c:v>
                </c:pt>
                <c:pt idx="5">
                  <c:v>0.4875203375885217</c:v>
                </c:pt>
                <c:pt idx="6">
                  <c:v>0.003995123402850997</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0.0005213910488930251</c:v>
                </c:pt>
                <c:pt idx="2">
                  <c:v>0.014747546566220732</c:v>
                </c:pt>
                <c:pt idx="3">
                  <c:v>0.02990176111278349</c:v>
                </c:pt>
                <c:pt idx="4">
                  <c:v>0.08204016376866254</c:v>
                </c:pt>
                <c:pt idx="5">
                  <c:v>0.015228685825520805</c:v>
                </c:pt>
                <c:pt idx="6">
                  <c:v>0.0042091641162450505</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0.0005213910488930251</c:v>
                </c:pt>
                <c:pt idx="2">
                  <c:v>0.014747546566220732</c:v>
                </c:pt>
                <c:pt idx="3">
                  <c:v>0.02990176111278349</c:v>
                </c:pt>
                <c:pt idx="4">
                  <c:v>0.08204016376866254</c:v>
                </c:pt>
                <c:pt idx="5">
                  <c:v>0.015228685825520805</c:v>
                </c:pt>
                <c:pt idx="6">
                  <c:v>0.0042091641162450505</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0.26734464696552934</c:v>
                </c:pt>
                <c:pt idx="4">
                  <c:v>0.37912908429641573</c:v>
                </c:pt>
                <c:pt idx="5">
                  <c:v>0.19566123676135394</c:v>
                </c:pt>
                <c:pt idx="6">
                  <c:v>0.004015632523006747</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0.49593047473851815</c:v>
                </c:pt>
                <c:pt idx="4">
                  <c:v>0.025558696901447086</c:v>
                </c:pt>
                <c:pt idx="5">
                  <c:v>0.4785108283600348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0.26734464696552934</c:v>
                </c:pt>
                <c:pt idx="4">
                  <c:v>0.37912908429641573</c:v>
                </c:pt>
                <c:pt idx="5">
                  <c:v>0.19566123676135394</c:v>
                </c:pt>
                <c:pt idx="6">
                  <c:v>0.004015632523006747</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0.49593047473851815</c:v>
                </c:pt>
                <c:pt idx="4">
                  <c:v>0.025558696901447086</c:v>
                </c:pt>
                <c:pt idx="5">
                  <c:v>0.4785108283600348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0.03348792682233926</c:v>
                </c:pt>
                <c:pt idx="2">
                  <c:v>0.11542314622600523</c:v>
                </c:pt>
                <c:pt idx="3">
                  <c:v>0.25306267888657735</c:v>
                </c:pt>
                <c:pt idx="4">
                  <c:v>0.39242675220379614</c:v>
                </c:pt>
                <c:pt idx="5">
                  <c:v>0.20010811840969858</c:v>
                </c:pt>
                <c:pt idx="6">
                  <c:v>0.0007797915100301701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0.0049168034978318365</c:v>
                </c:pt>
                <c:pt idx="1">
                  <c:v>0.034984186478661645</c:v>
                </c:pt>
                <c:pt idx="2">
                  <c:v>0.12057696366540469</c:v>
                </c:pt>
                <c:pt idx="3">
                  <c:v>0.24394239554040859</c:v>
                </c:pt>
                <c:pt idx="4">
                  <c:v>0.4072652750667461</c:v>
                </c:pt>
                <c:pt idx="5">
                  <c:v>0.1876677037620601</c:v>
                </c:pt>
                <c:pt idx="6">
                  <c:v>0.0006466719888870526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0.011571907269101064</c:v>
                </c:pt>
                <c:pt idx="2">
                  <c:v>0.022096609482861854</c:v>
                </c:pt>
                <c:pt idx="3">
                  <c:v>0.017699939521107922</c:v>
                </c:pt>
                <c:pt idx="4">
                  <c:v>0.035032458762905255</c:v>
                </c:pt>
                <c:pt idx="5">
                  <c:v>0.018972225909063906</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0.004774948757341267</c:v>
                </c:pt>
                <c:pt idx="2">
                  <c:v>0.0056643210360303444</c:v>
                </c:pt>
                <c:pt idx="3">
                  <c:v>0.041854359274255445</c:v>
                </c:pt>
                <c:pt idx="4">
                  <c:v>0.0742237992007016</c:v>
                </c:pt>
                <c:pt idx="5">
                  <c:v>0.007803883759552514</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0.002522680506827396</c:v>
                </c:pt>
                <c:pt idx="4">
                  <c:v>0.008085576483263678</c:v>
                </c:pt>
                <c:pt idx="5">
                  <c:v>0.0019182113158421196</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0.001043027047520312</c:v>
                </c:pt>
                <c:pt idx="1">
                  <c:v>0.0031735074460961096</c:v>
                </c:pt>
                <c:pt idx="2">
                  <c:v>0.03318830332739509</c:v>
                </c:pt>
                <c:pt idx="3">
                  <c:v>0.04389597784278558</c:v>
                </c:pt>
                <c:pt idx="4">
                  <c:v>0.13261638970212689</c:v>
                </c:pt>
                <c:pt idx="5">
                  <c:v>0.13223062031341715</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0.003626262535973735</c:v>
                </c:pt>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0.0038273034148365867</c:v>
                </c:pt>
                <c:pt idx="1">
                  <c:v>0.015102519096612334</c:v>
                </c:pt>
                <c:pt idx="2">
                  <c:v>0.04835681127525949</c:v>
                </c:pt>
                <c:pt idx="3">
                  <c:v>0.11122180389453507</c:v>
                </c:pt>
                <c:pt idx="4">
                  <c:v>0.04718357503075266</c:v>
                </c:pt>
                <c:pt idx="5">
                  <c:v>0.002163849123283565</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0.011096891759707336</c:v>
                </c:pt>
                <c:pt idx="3">
                  <c:v>0.028215500997745314</c:v>
                </c:pt>
                <c:pt idx="4">
                  <c:v>0.09037528263519651</c:v>
                </c:pt>
                <c:pt idx="5">
                  <c:v>0.02429640745819896</c:v>
                </c:pt>
                <c:pt idx="6">
                  <c:v>0.0005960178712670478</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0.011571907269101064</c:v>
                </c:pt>
                <c:pt idx="2">
                  <c:v>0.022096609482861854</c:v>
                </c:pt>
                <c:pt idx="3">
                  <c:v>0.017699939521107922</c:v>
                </c:pt>
                <c:pt idx="4">
                  <c:v>0.035032458762905255</c:v>
                </c:pt>
                <c:pt idx="5">
                  <c:v>0.018972225909063906</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0.03348792682233926</c:v>
                </c:pt>
                <c:pt idx="2">
                  <c:v>0.11542314622600523</c:v>
                </c:pt>
                <c:pt idx="3">
                  <c:v>0.25306267888657735</c:v>
                </c:pt>
                <c:pt idx="4">
                  <c:v>0.39242675220379614</c:v>
                </c:pt>
                <c:pt idx="5">
                  <c:v>0.20010811840969858</c:v>
                </c:pt>
                <c:pt idx="6">
                  <c:v>0.0007797915100301701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0.0049168034978318365</c:v>
                </c:pt>
                <c:pt idx="1">
                  <c:v>0.034984186478661645</c:v>
                </c:pt>
                <c:pt idx="2">
                  <c:v>0.12057696366540469</c:v>
                </c:pt>
                <c:pt idx="3">
                  <c:v>0.24394239554040859</c:v>
                </c:pt>
                <c:pt idx="4">
                  <c:v>0.4072652750667461</c:v>
                </c:pt>
                <c:pt idx="5">
                  <c:v>0.1876677037620601</c:v>
                </c:pt>
                <c:pt idx="6">
                  <c:v>0.0006466719888870526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0.0010548140099792746</c:v>
                </c:pt>
                <c:pt idx="4">
                  <c:v>0.027833769735063192</c:v>
                </c:pt>
                <c:pt idx="5">
                  <c:v>0.0022007171985439964</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0.011096891759707336</c:v>
                </c:pt>
                <c:pt idx="3">
                  <c:v>0.028215500997745314</c:v>
                </c:pt>
                <c:pt idx="4">
                  <c:v>0.09037528263519651</c:v>
                </c:pt>
                <c:pt idx="5">
                  <c:v>0.02429640745819896</c:v>
                </c:pt>
                <c:pt idx="6">
                  <c:v>0.0005960178712670478</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0.011096891759707336</c:v>
                </c:pt>
                <c:pt idx="3">
                  <c:v>0.028215500997745314</c:v>
                </c:pt>
                <c:pt idx="4">
                  <c:v>0.09037528263519651</c:v>
                </c:pt>
                <c:pt idx="5">
                  <c:v>0.02429640745819896</c:v>
                </c:pt>
                <c:pt idx="6">
                  <c:v>0.0005960178712670478</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0.011096891759707336</c:v>
                </c:pt>
                <c:pt idx="3">
                  <c:v>0.028215500997745314</c:v>
                </c:pt>
                <c:pt idx="4">
                  <c:v>0.09037528263519651</c:v>
                </c:pt>
                <c:pt idx="5">
                  <c:v>0.02429640745819896</c:v>
                </c:pt>
                <c:pt idx="6">
                  <c:v>0.0005960178712670478</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0.03348792682233926</c:v>
                </c:pt>
                <c:pt idx="2">
                  <c:v>0.11542314622600523</c:v>
                </c:pt>
                <c:pt idx="3">
                  <c:v>0.25306267888657735</c:v>
                </c:pt>
                <c:pt idx="4">
                  <c:v>0.39242675220379614</c:v>
                </c:pt>
                <c:pt idx="5">
                  <c:v>0.20010811840969858</c:v>
                </c:pt>
                <c:pt idx="6">
                  <c:v>0.0007797915100301701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0.48588493934911453</c:v>
                </c:pt>
                <c:pt idx="4">
                  <c:v>0.02239062509883376</c:v>
                </c:pt>
                <c:pt idx="5">
                  <c:v>0.4875203375885217</c:v>
                </c:pt>
                <c:pt idx="6">
                  <c:v>0.003995123402850997</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0.03348792682233926</c:v>
                </c:pt>
                <c:pt idx="2">
                  <c:v>0.11542314622600523</c:v>
                </c:pt>
                <c:pt idx="3">
                  <c:v>0.25306267888657735</c:v>
                </c:pt>
                <c:pt idx="4">
                  <c:v>0.39242675220379614</c:v>
                </c:pt>
                <c:pt idx="5">
                  <c:v>0.20010811840969858</c:v>
                </c:pt>
                <c:pt idx="6">
                  <c:v>0.0007797915100301701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0.48588493934911453</c:v>
                </c:pt>
                <c:pt idx="4">
                  <c:v>0.02239062509883376</c:v>
                </c:pt>
                <c:pt idx="5">
                  <c:v>0.4875203375885217</c:v>
                </c:pt>
                <c:pt idx="6">
                  <c:v>0.003995123402850997</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0.004287810242930141</c:v>
                </c:pt>
                <c:pt idx="1">
                  <c:v>0.033746952717115544</c:v>
                </c:pt>
                <c:pt idx="2">
                  <c:v>0.1192322273957106</c:v>
                </c:pt>
                <c:pt idx="3">
                  <c:v>0.22555260391768006</c:v>
                </c:pt>
                <c:pt idx="4">
                  <c:v>0.4248321911184583</c:v>
                </c:pt>
                <c:pt idx="5">
                  <c:v>0.19214413253029922</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0.016003173376260813</c:v>
                </c:pt>
                <c:pt idx="2">
                  <c:v>0.025654388975176457</c:v>
                </c:pt>
                <c:pt idx="3">
                  <c:v>0.012781674413679545</c:v>
                </c:pt>
                <c:pt idx="4">
                  <c:v>0.02934478458344407</c:v>
                </c:pt>
                <c:pt idx="5">
                  <c:v>0.02510718365128237</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0.006309779432539336</c:v>
                </c:pt>
                <c:pt idx="2">
                  <c:v>0.006490863744179826</c:v>
                </c:pt>
                <c:pt idx="3">
                  <c:v>0.03290766269344465</c:v>
                </c:pt>
                <c:pt idx="4">
                  <c:v>0.0803559931619795</c:v>
                </c:pt>
                <c:pt idx="5">
                  <c:v>0.007605018309971455</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0.002476399280447082</c:v>
                </c:pt>
                <c:pt idx="4">
                  <c:v>0.009166887961390938</c:v>
                </c:pt>
                <c:pt idx="5">
                  <c:v>0.002038648541476532</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0.0008989003417333752</c:v>
                </c:pt>
                <c:pt idx="1">
                  <c:v>0.0009573028602010366</c:v>
                </c:pt>
                <c:pt idx="2">
                  <c:v>0.031136469654783294</c:v>
                </c:pt>
                <c:pt idx="3">
                  <c:v>0.04669605609627021</c:v>
                </c:pt>
                <c:pt idx="4">
                  <c:v>0.15538116451674433</c:v>
                </c:pt>
                <c:pt idx="5">
                  <c:v>0.1248448946464355</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0.005810687796982373</c:v>
                </c:pt>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0.0033305344230185403</c:v>
                </c:pt>
                <c:pt idx="1">
                  <c:v>0.010100016802835855</c:v>
                </c:pt>
                <c:pt idx="2">
                  <c:v>0.04209567813431521</c:v>
                </c:pt>
                <c:pt idx="3">
                  <c:v>0.1108136704310415</c:v>
                </c:pt>
                <c:pt idx="4">
                  <c:v>0.05119204051414118</c:v>
                </c:pt>
                <c:pt idx="5">
                  <c:v>0.002582289053879922</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0.013696177002417709</c:v>
                </c:pt>
                <c:pt idx="3">
                  <c:v>0.021432624639194656</c:v>
                </c:pt>
                <c:pt idx="4">
                  <c:v>0.0842285817337545</c:v>
                </c:pt>
                <c:pt idx="5">
                  <c:v>0.028784212343138604</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0.004287810242930141</c:v>
                </c:pt>
                <c:pt idx="1">
                  <c:v>0.033746952717115544</c:v>
                </c:pt>
                <c:pt idx="2">
                  <c:v>0.1192322273957106</c:v>
                </c:pt>
                <c:pt idx="3">
                  <c:v>0.22555260391768006</c:v>
                </c:pt>
                <c:pt idx="4">
                  <c:v>0.4248321911184583</c:v>
                </c:pt>
                <c:pt idx="5">
                  <c:v>0.19214413253029922</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0.0009209156440494895</c:v>
                </c:pt>
                <c:pt idx="4">
                  <c:v>0.024329626608394724</c:v>
                </c:pt>
                <c:pt idx="5">
                  <c:v>0.003220534525591372</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0.013696177002417709</c:v>
                </c:pt>
                <c:pt idx="3">
                  <c:v>0.021432624639194656</c:v>
                </c:pt>
                <c:pt idx="4">
                  <c:v>0.0842285817337545</c:v>
                </c:pt>
                <c:pt idx="5">
                  <c:v>0.028784212343138604</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0.013696177002417709</c:v>
                </c:pt>
                <c:pt idx="3">
                  <c:v>0.021432624639194656</c:v>
                </c:pt>
                <c:pt idx="4">
                  <c:v>0.0842285817337545</c:v>
                </c:pt>
                <c:pt idx="5">
                  <c:v>0.028784212343138604</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0.013696177002417709</c:v>
                </c:pt>
                <c:pt idx="3">
                  <c:v>0.021432624639194656</c:v>
                </c:pt>
                <c:pt idx="4">
                  <c:v>0.0842285817337545</c:v>
                </c:pt>
                <c:pt idx="5">
                  <c:v>0.028784212343138604</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0.4801818768546174</c:v>
                </c:pt>
                <c:pt idx="4">
                  <c:v>0.016386580516175055</c:v>
                </c:pt>
                <c:pt idx="5">
                  <c:v>0.4916116822395893</c:v>
                </c:pt>
                <c:pt idx="6">
                  <c:v>0.011819860389618268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0.03348792682233926</c:v>
                </c:pt>
                <c:pt idx="2">
                  <c:v>0.11542314622600523</c:v>
                </c:pt>
                <c:pt idx="3">
                  <c:v>0.25306267888657735</c:v>
                </c:pt>
                <c:pt idx="4">
                  <c:v>0.39242675220379614</c:v>
                </c:pt>
                <c:pt idx="5">
                  <c:v>0.20010811840969858</c:v>
                </c:pt>
                <c:pt idx="6">
                  <c:v>0.0007797915100301701</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0.4801818768546174</c:v>
                </c:pt>
                <c:pt idx="4">
                  <c:v>0.016386580516175055</c:v>
                </c:pt>
                <c:pt idx="5">
                  <c:v>0.4916116822395893</c:v>
                </c:pt>
                <c:pt idx="6">
                  <c:v>0.011819860389618268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0.48588493934911453</c:v>
                </c:pt>
                <c:pt idx="4">
                  <c:v>0.02239062509883376</c:v>
                </c:pt>
                <c:pt idx="5">
                  <c:v>0.4875203375885217</c:v>
                </c:pt>
                <c:pt idx="6">
                  <c:v>0.003995123402850997</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0.26734464696552934</c:v>
                </c:pt>
                <c:pt idx="4">
                  <c:v>0.37912908429641573</c:v>
                </c:pt>
                <c:pt idx="5">
                  <c:v>0.19566123676135394</c:v>
                </c:pt>
                <c:pt idx="6">
                  <c:v>0.004015632523006747</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0.007151263140068065</c:v>
                </c:pt>
                <c:pt idx="1">
                  <c:v>0.029433262055105915</c:v>
                </c:pt>
                <c:pt idx="2">
                  <c:v>0.12653686231031827</c:v>
                </c:pt>
                <c:pt idx="3">
                  <c:v>0.254859417876351</c:v>
                </c:pt>
                <c:pt idx="4">
                  <c:v>0.39923577778447267</c:v>
                </c:pt>
                <c:pt idx="5">
                  <c:v>0.17852577558717275</c:v>
                </c:pt>
                <c:pt idx="6">
                  <c:v>0.004257641246511296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0.009611560963249213</c:v>
                </c:pt>
                <c:pt idx="2">
                  <c:v>0.020020928167702734</c:v>
                </c:pt>
                <c:pt idx="3">
                  <c:v>0.024099851007940383</c:v>
                </c:pt>
                <c:pt idx="4">
                  <c:v>0.037590727838811136</c:v>
                </c:pt>
                <c:pt idx="5">
                  <c:v>0.0210216050401388</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0.003011211455918339</c:v>
                </c:pt>
                <c:pt idx="2">
                  <c:v>0.010755119313315176</c:v>
                </c:pt>
                <c:pt idx="3">
                  <c:v>0.04403324750621082</c:v>
                </c:pt>
                <c:pt idx="4">
                  <c:v>0.08284697241211529</c:v>
                </c:pt>
                <c:pt idx="5">
                  <c:v>0.007479068004549506</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0.005048931682507652</c:v>
                </c:pt>
                <c:pt idx="4">
                  <c:v>0.01163779219054959</c:v>
                </c:pt>
                <c:pt idx="5">
                  <c:v>0.0032798387644430854</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0.026927595347959136</c:v>
                </c:pt>
                <c:pt idx="3">
                  <c:v>0.04219838064281826</c:v>
                </c:pt>
                <c:pt idx="4">
                  <c:v>0.12491602122876966</c:v>
                </c:pt>
                <c:pt idx="5">
                  <c:v>0.12885536078606305</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0.004444423825131536</c:v>
                </c:pt>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0.006984678406390149</c:v>
                </c:pt>
                <c:pt idx="1">
                  <c:v>0.016118801225841688</c:v>
                </c:pt>
                <c:pt idx="2">
                  <c:v>0.05407432781612324</c:v>
                </c:pt>
                <c:pt idx="3">
                  <c:v>0.11316585442242953</c:v>
                </c:pt>
                <c:pt idx="4">
                  <c:v>0.04504535581781915</c:v>
                </c:pt>
                <c:pt idx="5">
                  <c:v>0.00330236779411087</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0.0005213910488930251</c:v>
                </c:pt>
                <c:pt idx="2">
                  <c:v>0.014747546566220732</c:v>
                </c:pt>
                <c:pt idx="3">
                  <c:v>0.02990176111278349</c:v>
                </c:pt>
                <c:pt idx="4">
                  <c:v>0.08204016376866254</c:v>
                </c:pt>
                <c:pt idx="5">
                  <c:v>0.015228685825520805</c:v>
                </c:pt>
                <c:pt idx="6">
                  <c:v>0.0042091641162450505</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0.26734464696552934</c:v>
                </c:pt>
                <c:pt idx="4">
                  <c:v>0.37912908429641573</c:v>
                </c:pt>
                <c:pt idx="5">
                  <c:v>0.19566123676135394</c:v>
                </c:pt>
                <c:pt idx="6">
                  <c:v>0.004015632523006747</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0.007151263140068065</c:v>
                </c:pt>
                <c:pt idx="1">
                  <c:v>0.029433262055105915</c:v>
                </c:pt>
                <c:pt idx="2">
                  <c:v>0.12653686231031827</c:v>
                </c:pt>
                <c:pt idx="3">
                  <c:v>0.254859417876351</c:v>
                </c:pt>
                <c:pt idx="4">
                  <c:v>0.39923577778447267</c:v>
                </c:pt>
                <c:pt idx="5">
                  <c:v>0.17852577558717275</c:v>
                </c:pt>
                <c:pt idx="6">
                  <c:v>0.004257641246511296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0.0014603231841685549</c:v>
                </c:pt>
                <c:pt idx="4">
                  <c:v>0.026796536718294905</c:v>
                </c:pt>
                <c:pt idx="5">
                  <c:v>0.0026386881367897294</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0.005377278218052303</c:v>
                </c:pt>
                <c:pt idx="3">
                  <c:v>0.0027875828039684958</c:v>
                </c:pt>
                <c:pt idx="4">
                  <c:v>0.009281512775776858</c:v>
                </c:pt>
                <c:pt idx="5">
                  <c:v>0.0041008845317538085</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0.0005213910488930251</c:v>
                </c:pt>
                <c:pt idx="2">
                  <c:v>0.014747546566220732</c:v>
                </c:pt>
                <c:pt idx="3">
                  <c:v>0.02990176111278349</c:v>
                </c:pt>
                <c:pt idx="4">
                  <c:v>0.08204016376866254</c:v>
                </c:pt>
                <c:pt idx="5">
                  <c:v>0.015228685825520805</c:v>
                </c:pt>
                <c:pt idx="6">
                  <c:v>0.0042091641162450505</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0.0005213910488930251</c:v>
                </c:pt>
                <c:pt idx="2">
                  <c:v>0.014747546566220732</c:v>
                </c:pt>
                <c:pt idx="3">
                  <c:v>0.02990176111278349</c:v>
                </c:pt>
                <c:pt idx="4">
                  <c:v>0.08204016376866254</c:v>
                </c:pt>
                <c:pt idx="5">
                  <c:v>0.015228685825520805</c:v>
                </c:pt>
                <c:pt idx="6">
                  <c:v>0.0042091641162450505</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0.0005213910488930251</c:v>
                </c:pt>
                <c:pt idx="2">
                  <c:v>0.014747546566220732</c:v>
                </c:pt>
                <c:pt idx="3">
                  <c:v>0.02990176111278349</c:v>
                </c:pt>
                <c:pt idx="4">
                  <c:v>0.08204016376866254</c:v>
                </c:pt>
                <c:pt idx="5">
                  <c:v>0.015228685825520805</c:v>
                </c:pt>
                <c:pt idx="6">
                  <c:v>0.0042091641162450505</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0.26734464696552934</c:v>
                </c:pt>
                <c:pt idx="4">
                  <c:v>0.37912908429641573</c:v>
                </c:pt>
                <c:pt idx="5">
                  <c:v>0.19566123676135394</c:v>
                </c:pt>
                <c:pt idx="6">
                  <c:v>0.004015632523006747</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0.49593047473851815</c:v>
                </c:pt>
                <c:pt idx="4">
                  <c:v>0.025558696901447086</c:v>
                </c:pt>
                <c:pt idx="5">
                  <c:v>0.4785108283600348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0.26734464696552934</c:v>
                </c:pt>
                <c:pt idx="4">
                  <c:v>0.37912908429641573</c:v>
                </c:pt>
                <c:pt idx="5">
                  <c:v>0.19566123676135394</c:v>
                </c:pt>
                <c:pt idx="6">
                  <c:v>0.004015632523006747</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0.49593047473851815</c:v>
                </c:pt>
                <c:pt idx="4">
                  <c:v>0.025558696901447086</c:v>
                </c:pt>
                <c:pt idx="5">
                  <c:v>0.4785108283600348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0.004774948757341267</c:v>
                </c:pt>
                <c:pt idx="2">
                  <c:v>0.0056643210360303444</c:v>
                </c:pt>
                <c:pt idx="3">
                  <c:v>0.041854359274255445</c:v>
                </c:pt>
                <c:pt idx="4">
                  <c:v>0.0742237992007016</c:v>
                </c:pt>
                <c:pt idx="5">
                  <c:v>0.007803883759552514</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0.004287810242930141</c:v>
                </c:pt>
                <c:pt idx="1">
                  <c:v>0.033746952717115544</c:v>
                </c:pt>
                <c:pt idx="2">
                  <c:v>0.1192322273957106</c:v>
                </c:pt>
                <c:pt idx="3">
                  <c:v>0.22555260391768006</c:v>
                </c:pt>
                <c:pt idx="4">
                  <c:v>0.4248321911184583</c:v>
                </c:pt>
                <c:pt idx="5">
                  <c:v>0.19214413253029922</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0.016003173376260813</c:v>
                </c:pt>
                <c:pt idx="2">
                  <c:v>0.025654388975176457</c:v>
                </c:pt>
                <c:pt idx="3">
                  <c:v>0.012781674413679545</c:v>
                </c:pt>
                <c:pt idx="4">
                  <c:v>0.02934478458344407</c:v>
                </c:pt>
                <c:pt idx="5">
                  <c:v>0.02510718365128237</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0.008534915836828727</c:v>
                </c:pt>
                <c:pt idx="3">
                  <c:v>0.0020579282678446667</c:v>
                </c:pt>
                <c:pt idx="4">
                  <c:v>0.008691429538801363</c:v>
                </c:pt>
                <c:pt idx="5">
                  <c:v>0.005614501483691668</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0.006309779432539336</c:v>
                </c:pt>
                <c:pt idx="2">
                  <c:v>0.006490863744179826</c:v>
                </c:pt>
                <c:pt idx="3">
                  <c:v>0.03290766269344465</c:v>
                </c:pt>
                <c:pt idx="4">
                  <c:v>0.0803559931619795</c:v>
                </c:pt>
                <c:pt idx="5">
                  <c:v>0.007605018309971455</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0.0006395884727534562</c:v>
                </c:pt>
                <c:pt idx="5">
                  <c:v>0.000743369103610259</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0.0008989003417333752</c:v>
                </c:pt>
                <c:pt idx="1">
                  <c:v>0.0009573028602010366</c:v>
                </c:pt>
                <c:pt idx="2">
                  <c:v>0.031136469654783294</c:v>
                </c:pt>
                <c:pt idx="3">
                  <c:v>0.04669605609627021</c:v>
                </c:pt>
                <c:pt idx="4">
                  <c:v>0.15538116451674433</c:v>
                </c:pt>
                <c:pt idx="5">
                  <c:v>0.1248448946464355</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0.0033305344230185403</c:v>
                </c:pt>
                <c:pt idx="1">
                  <c:v>0.010100016802835855</c:v>
                </c:pt>
                <c:pt idx="2">
                  <c:v>0.04209567813431521</c:v>
                </c:pt>
                <c:pt idx="3">
                  <c:v>0.1108136704310415</c:v>
                </c:pt>
                <c:pt idx="4">
                  <c:v>0.05119204051414118</c:v>
                </c:pt>
                <c:pt idx="5">
                  <c:v>0.002582289053879922</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0.013696177002417709</c:v>
                </c:pt>
                <c:pt idx="3">
                  <c:v>0.021432624639194656</c:v>
                </c:pt>
                <c:pt idx="4">
                  <c:v>0.0842285817337545</c:v>
                </c:pt>
                <c:pt idx="5">
                  <c:v>0.028784212343138604</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0.000642866742986275</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0.004287810242930141</c:v>
                </c:pt>
                <c:pt idx="1">
                  <c:v>0.033746952717115544</c:v>
                </c:pt>
                <c:pt idx="2">
                  <c:v>0.1192322273957106</c:v>
                </c:pt>
                <c:pt idx="3">
                  <c:v>0.22555260391768006</c:v>
                </c:pt>
                <c:pt idx="4">
                  <c:v>0.4248321911184583</c:v>
                </c:pt>
                <c:pt idx="5">
                  <c:v>0.19214413253029922</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0.0009209156440494895</c:v>
                </c:pt>
                <c:pt idx="4">
                  <c:v>0.024329626608394724</c:v>
                </c:pt>
                <c:pt idx="5">
                  <c:v>0.003220534525591372</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0.013696177002417709</c:v>
                </c:pt>
                <c:pt idx="3">
                  <c:v>0.021432624639194656</c:v>
                </c:pt>
                <c:pt idx="4">
                  <c:v>0.0842285817337545</c:v>
                </c:pt>
                <c:pt idx="5">
                  <c:v>0.028784212343138604</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0.013696177002417709</c:v>
                </c:pt>
                <c:pt idx="3">
                  <c:v>0.021432624639194656</c:v>
                </c:pt>
                <c:pt idx="4">
                  <c:v>0.0842285817337545</c:v>
                </c:pt>
                <c:pt idx="5">
                  <c:v>0.028784212343138604</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0.001043027047520312</c:v>
                </c:pt>
                <c:pt idx="1">
                  <c:v>0.0031735074460961096</c:v>
                </c:pt>
                <c:pt idx="2">
                  <c:v>0.03318830332739509</c:v>
                </c:pt>
                <c:pt idx="3">
                  <c:v>0.04389597784278558</c:v>
                </c:pt>
                <c:pt idx="4">
                  <c:v>0.13261638970212689</c:v>
                </c:pt>
                <c:pt idx="5">
                  <c:v>0.13223062031341715</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0.013696177002417709</c:v>
                </c:pt>
                <c:pt idx="3">
                  <c:v>0.021432624639194656</c:v>
                </c:pt>
                <c:pt idx="4">
                  <c:v>0.0842285817337545</c:v>
                </c:pt>
                <c:pt idx="5">
                  <c:v>0.028784212343138604</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0.4801818768546174</c:v>
                </c:pt>
                <c:pt idx="4">
                  <c:v>0.016386580516175055</c:v>
                </c:pt>
                <c:pt idx="5">
                  <c:v>0.4916116822395893</c:v>
                </c:pt>
                <c:pt idx="6">
                  <c:v>0.011819860389618268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0.4801818768546174</c:v>
                </c:pt>
                <c:pt idx="4">
                  <c:v>0.016386580516175055</c:v>
                </c:pt>
                <c:pt idx="5">
                  <c:v>0.4916116822395893</c:v>
                </c:pt>
                <c:pt idx="6">
                  <c:v>0.011819860389618268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0.0038273034148365867</c:v>
                </c:pt>
                <c:pt idx="1">
                  <c:v>0.015102519096612334</c:v>
                </c:pt>
                <c:pt idx="2">
                  <c:v>0.04835681127525949</c:v>
                </c:pt>
                <c:pt idx="3">
                  <c:v>0.11122180389453507</c:v>
                </c:pt>
                <c:pt idx="4">
                  <c:v>0.04718357503075266</c:v>
                </c:pt>
                <c:pt idx="5">
                  <c:v>0.002163849123283565</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9"/>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0.26734464696552934</c:v>
                </c:pt>
                <c:pt idx="4">
                  <c:v>0.37912908429641573</c:v>
                </c:pt>
                <c:pt idx="5">
                  <c:v>0.19566123676135394</c:v>
                </c:pt>
                <c:pt idx="6">
                  <c:v>0.004015632523006747</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0.007151263140068065</c:v>
                </c:pt>
                <c:pt idx="1">
                  <c:v>0.029433262055105915</c:v>
                </c:pt>
                <c:pt idx="2">
                  <c:v>0.12653686231031827</c:v>
                </c:pt>
                <c:pt idx="3">
                  <c:v>0.254859417876351</c:v>
                </c:pt>
                <c:pt idx="4">
                  <c:v>0.39923577778447267</c:v>
                </c:pt>
                <c:pt idx="5">
                  <c:v>0.17852577558717275</c:v>
                </c:pt>
                <c:pt idx="6">
                  <c:v>0.004257641246511296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0.009611560963249213</c:v>
                </c:pt>
                <c:pt idx="2">
                  <c:v>0.020020928167702734</c:v>
                </c:pt>
                <c:pt idx="3">
                  <c:v>0.024099851007940383</c:v>
                </c:pt>
                <c:pt idx="4">
                  <c:v>0.037590727838811136</c:v>
                </c:pt>
                <c:pt idx="5">
                  <c:v>0.0210216050401388</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6"/>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1.xml"/><Relationship Id="rId7" Type="http://schemas.openxmlformats.org/officeDocument/2006/relationships/chart" Target="../charts/chart302.xml"/><Relationship Id="rId8" Type="http://schemas.openxmlformats.org/officeDocument/2006/relationships/chart" Target="../charts/chart303.xml"/><Relationship Id="rId9" Type="http://schemas.openxmlformats.org/officeDocument/2006/relationships/chart" Target="../charts/chart304.xml"/><Relationship Id="rId10" Type="http://schemas.openxmlformats.org/officeDocument/2006/relationships/chart" Target="../charts/chart305.xml"/><Relationship Id="rId11" Type="http://schemas.openxmlformats.org/officeDocument/2006/relationships/chart" Target="../charts/chart306.xml"/><Relationship Id="rId12" Type="http://schemas.openxmlformats.org/officeDocument/2006/relationships/chart" Target="../charts/chart307.xml"/><Relationship Id="rId13" Type="http://schemas.openxmlformats.org/officeDocument/2006/relationships/chart" Target="../charts/chart308.xml"/><Relationship Id="rId14" Type="http://schemas.openxmlformats.org/officeDocument/2006/relationships/chart" Target="../charts/chart309.xml"/><Relationship Id="rId15" Type="http://schemas.openxmlformats.org/officeDocument/2006/relationships/chart" Target="../charts/chart310.xml"/><Relationship Id="rId16" Type="http://schemas.openxmlformats.org/officeDocument/2006/relationships/chart" Target="../charts/chart311.xml"/><Relationship Id="rId17" Type="http://schemas.openxmlformats.org/officeDocument/2006/relationships/chart" Target="../charts/chart312.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3.xml"/><Relationship Id="rId7" Type="http://schemas.openxmlformats.org/officeDocument/2006/relationships/chart" Target="../charts/chart314.xml"/><Relationship Id="rId8" Type="http://schemas.openxmlformats.org/officeDocument/2006/relationships/chart" Target="../charts/chart315.xml"/><Relationship Id="rId9" Type="http://schemas.openxmlformats.org/officeDocument/2006/relationships/chart" Target="../charts/chart316.xml"/><Relationship Id="rId10" Type="http://schemas.openxmlformats.org/officeDocument/2006/relationships/chart" Target="../charts/chart317.xml"/><Relationship Id="rId11" Type="http://schemas.openxmlformats.org/officeDocument/2006/relationships/chart" Target="../charts/chart318.xml"/><Relationship Id="rId12" Type="http://schemas.openxmlformats.org/officeDocument/2006/relationships/chart" Target="../charts/chart319.xml"/><Relationship Id="rId13" Type="http://schemas.openxmlformats.org/officeDocument/2006/relationships/chart" Target="../charts/chart320.xml"/><Relationship Id="rId14" Type="http://schemas.openxmlformats.org/officeDocument/2006/relationships/chart" Target="../charts/chart321.xml"/><Relationship Id="rId15" Type="http://schemas.openxmlformats.org/officeDocument/2006/relationships/chart" Target="../charts/chart322.xml"/><Relationship Id="rId16" Type="http://schemas.openxmlformats.org/officeDocument/2006/relationships/chart" Target="../charts/chart323.xml"/><Relationship Id="rId17" Type="http://schemas.openxmlformats.org/officeDocument/2006/relationships/chart" Target="../charts/chart324.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5.xml"/><Relationship Id="rId7" Type="http://schemas.openxmlformats.org/officeDocument/2006/relationships/chart" Target="../charts/chart326.xml"/><Relationship Id="rId8" Type="http://schemas.openxmlformats.org/officeDocument/2006/relationships/chart" Target="../charts/chart327.xml"/><Relationship Id="rId9" Type="http://schemas.openxmlformats.org/officeDocument/2006/relationships/chart" Target="../charts/chart328.xml"/><Relationship Id="rId10" Type="http://schemas.openxmlformats.org/officeDocument/2006/relationships/chart" Target="../charts/chart329.xml"/><Relationship Id="rId11" Type="http://schemas.openxmlformats.org/officeDocument/2006/relationships/chart" Target="../charts/chart330.xml"/><Relationship Id="rId12" Type="http://schemas.openxmlformats.org/officeDocument/2006/relationships/chart" Target="../charts/chart331.xml"/><Relationship Id="rId13" Type="http://schemas.openxmlformats.org/officeDocument/2006/relationships/chart" Target="../charts/chart332.xml"/><Relationship Id="rId14" Type="http://schemas.openxmlformats.org/officeDocument/2006/relationships/chart" Target="../charts/chart333.xml"/><Relationship Id="rId15" Type="http://schemas.openxmlformats.org/officeDocument/2006/relationships/chart" Target="../charts/chart334.xml"/><Relationship Id="rId16" Type="http://schemas.openxmlformats.org/officeDocument/2006/relationships/chart" Target="../charts/chart335.xml"/><Relationship Id="rId17" Type="http://schemas.openxmlformats.org/officeDocument/2006/relationships/chart" Target="../charts/chart336.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7.xml"/><Relationship Id="rId7" Type="http://schemas.openxmlformats.org/officeDocument/2006/relationships/chart" Target="../charts/chart338.xml"/><Relationship Id="rId8" Type="http://schemas.openxmlformats.org/officeDocument/2006/relationships/chart" Target="../charts/chart339.xml"/><Relationship Id="rId9" Type="http://schemas.openxmlformats.org/officeDocument/2006/relationships/chart" Target="../charts/chart340.xml"/><Relationship Id="rId10" Type="http://schemas.openxmlformats.org/officeDocument/2006/relationships/chart" Target="../charts/chart341.xml"/><Relationship Id="rId11" Type="http://schemas.openxmlformats.org/officeDocument/2006/relationships/chart" Target="../charts/chart342.xml"/><Relationship Id="rId12" Type="http://schemas.openxmlformats.org/officeDocument/2006/relationships/chart" Target="../charts/chart343.xml"/><Relationship Id="rId13" Type="http://schemas.openxmlformats.org/officeDocument/2006/relationships/chart" Target="../charts/chart344.xml"/><Relationship Id="rId14" Type="http://schemas.openxmlformats.org/officeDocument/2006/relationships/chart" Target="../charts/chart345.xml"/><Relationship Id="rId15" Type="http://schemas.openxmlformats.org/officeDocument/2006/relationships/chart" Target="../charts/chart346.xml"/><Relationship Id="rId16" Type="http://schemas.openxmlformats.org/officeDocument/2006/relationships/chart" Target="../charts/chart347.xml"/><Relationship Id="rId17" Type="http://schemas.openxmlformats.org/officeDocument/2006/relationships/chart" Target="../charts/chart348.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9.xml"/><Relationship Id="rId7" Type="http://schemas.openxmlformats.org/officeDocument/2006/relationships/chart" Target="../charts/chart350.xml"/><Relationship Id="rId8" Type="http://schemas.openxmlformats.org/officeDocument/2006/relationships/chart" Target="../charts/chart351.xml"/><Relationship Id="rId9" Type="http://schemas.openxmlformats.org/officeDocument/2006/relationships/chart" Target="../charts/chart352.xml"/><Relationship Id="rId10" Type="http://schemas.openxmlformats.org/officeDocument/2006/relationships/chart" Target="../charts/chart353.xml"/><Relationship Id="rId11" Type="http://schemas.openxmlformats.org/officeDocument/2006/relationships/chart" Target="../charts/chart354.xml"/><Relationship Id="rId12" Type="http://schemas.openxmlformats.org/officeDocument/2006/relationships/chart" Target="../charts/chart355.xml"/><Relationship Id="rId13" Type="http://schemas.openxmlformats.org/officeDocument/2006/relationships/chart" Target="../charts/chart356.xml"/><Relationship Id="rId14" Type="http://schemas.openxmlformats.org/officeDocument/2006/relationships/chart" Target="../charts/chart357.xml"/><Relationship Id="rId15" Type="http://schemas.openxmlformats.org/officeDocument/2006/relationships/chart" Target="../charts/chart358.xml"/><Relationship Id="rId16" Type="http://schemas.openxmlformats.org/officeDocument/2006/relationships/chart" Target="../charts/chart359.xml"/><Relationship Id="rId17" Type="http://schemas.openxmlformats.org/officeDocument/2006/relationships/chart" Target="../charts/chart36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1.xml"/><Relationship Id="rId7" Type="http://schemas.openxmlformats.org/officeDocument/2006/relationships/chart" Target="../charts/chart362.xml"/><Relationship Id="rId8" Type="http://schemas.openxmlformats.org/officeDocument/2006/relationships/chart" Target="../charts/chart363.xml"/><Relationship Id="rId9" Type="http://schemas.openxmlformats.org/officeDocument/2006/relationships/chart" Target="../charts/chart364.xml"/><Relationship Id="rId10" Type="http://schemas.openxmlformats.org/officeDocument/2006/relationships/chart" Target="../charts/chart365.xml"/><Relationship Id="rId11" Type="http://schemas.openxmlformats.org/officeDocument/2006/relationships/chart" Target="../charts/chart366.xml"/><Relationship Id="rId12" Type="http://schemas.openxmlformats.org/officeDocument/2006/relationships/chart" Target="../charts/chart367.xml"/><Relationship Id="rId13" Type="http://schemas.openxmlformats.org/officeDocument/2006/relationships/chart" Target="../charts/chart368.xml"/><Relationship Id="rId14" Type="http://schemas.openxmlformats.org/officeDocument/2006/relationships/chart" Target="../charts/chart369.xml"/><Relationship Id="rId15" Type="http://schemas.openxmlformats.org/officeDocument/2006/relationships/chart" Target="../charts/chart370.xml"/><Relationship Id="rId16" Type="http://schemas.openxmlformats.org/officeDocument/2006/relationships/chart" Target="../charts/chart371.xml"/><Relationship Id="rId17" Type="http://schemas.openxmlformats.org/officeDocument/2006/relationships/chart" Target="../charts/chart372.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3.xml"/><Relationship Id="rId7" Type="http://schemas.openxmlformats.org/officeDocument/2006/relationships/chart" Target="../charts/chart374.xml"/><Relationship Id="rId8" Type="http://schemas.openxmlformats.org/officeDocument/2006/relationships/chart" Target="../charts/chart375.xml"/><Relationship Id="rId9" Type="http://schemas.openxmlformats.org/officeDocument/2006/relationships/chart" Target="../charts/chart376.xml"/><Relationship Id="rId10" Type="http://schemas.openxmlformats.org/officeDocument/2006/relationships/chart" Target="../charts/chart377.xml"/><Relationship Id="rId11" Type="http://schemas.openxmlformats.org/officeDocument/2006/relationships/chart" Target="../charts/chart378.xml"/><Relationship Id="rId12" Type="http://schemas.openxmlformats.org/officeDocument/2006/relationships/chart" Target="../charts/chart379.xml"/><Relationship Id="rId13" Type="http://schemas.openxmlformats.org/officeDocument/2006/relationships/chart" Target="../charts/chart380.xml"/><Relationship Id="rId14" Type="http://schemas.openxmlformats.org/officeDocument/2006/relationships/chart" Target="../charts/chart381.xml"/><Relationship Id="rId15" Type="http://schemas.openxmlformats.org/officeDocument/2006/relationships/chart" Target="../charts/chart382.xml"/><Relationship Id="rId16" Type="http://schemas.openxmlformats.org/officeDocument/2006/relationships/chart" Target="../charts/chart383.xml"/><Relationship Id="rId17" Type="http://schemas.openxmlformats.org/officeDocument/2006/relationships/chart" Target="../charts/chart384.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5.xml"/><Relationship Id="rId7" Type="http://schemas.openxmlformats.org/officeDocument/2006/relationships/chart" Target="../charts/chart386.xml"/><Relationship Id="rId8" Type="http://schemas.openxmlformats.org/officeDocument/2006/relationships/chart" Target="../charts/chart387.xml"/><Relationship Id="rId9" Type="http://schemas.openxmlformats.org/officeDocument/2006/relationships/chart" Target="../charts/chart388.xml"/><Relationship Id="rId10" Type="http://schemas.openxmlformats.org/officeDocument/2006/relationships/chart" Target="../charts/chart389.xml"/><Relationship Id="rId11" Type="http://schemas.openxmlformats.org/officeDocument/2006/relationships/chart" Target="../charts/chart390.xml"/><Relationship Id="rId12" Type="http://schemas.openxmlformats.org/officeDocument/2006/relationships/chart" Target="../charts/chart391.xml"/><Relationship Id="rId13" Type="http://schemas.openxmlformats.org/officeDocument/2006/relationships/chart" Target="../charts/chart392.xml"/><Relationship Id="rId14" Type="http://schemas.openxmlformats.org/officeDocument/2006/relationships/chart" Target="../charts/chart393.xml"/><Relationship Id="rId15" Type="http://schemas.openxmlformats.org/officeDocument/2006/relationships/chart" Target="../charts/chart394.xml"/><Relationship Id="rId16" Type="http://schemas.openxmlformats.org/officeDocument/2006/relationships/chart" Target="../charts/chart395.xml"/><Relationship Id="rId17" Type="http://schemas.openxmlformats.org/officeDocument/2006/relationships/chart" Target="../charts/chart396.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7.xml"/><Relationship Id="rId7" Type="http://schemas.openxmlformats.org/officeDocument/2006/relationships/chart" Target="../charts/chart398.xml"/><Relationship Id="rId8" Type="http://schemas.openxmlformats.org/officeDocument/2006/relationships/chart" Target="../charts/chart399.xml"/><Relationship Id="rId9" Type="http://schemas.openxmlformats.org/officeDocument/2006/relationships/chart" Target="../charts/chart400.xml"/><Relationship Id="rId10" Type="http://schemas.openxmlformats.org/officeDocument/2006/relationships/chart" Target="../charts/chart401.xml"/><Relationship Id="rId11" Type="http://schemas.openxmlformats.org/officeDocument/2006/relationships/chart" Target="../charts/chart402.xml"/><Relationship Id="rId12" Type="http://schemas.openxmlformats.org/officeDocument/2006/relationships/chart" Target="../charts/chart403.xml"/><Relationship Id="rId13" Type="http://schemas.openxmlformats.org/officeDocument/2006/relationships/chart" Target="../charts/chart404.xml"/><Relationship Id="rId14" Type="http://schemas.openxmlformats.org/officeDocument/2006/relationships/chart" Target="../charts/chart405.xml"/><Relationship Id="rId15" Type="http://schemas.openxmlformats.org/officeDocument/2006/relationships/chart" Target="../charts/chart406.xml"/><Relationship Id="rId16" Type="http://schemas.openxmlformats.org/officeDocument/2006/relationships/chart" Target="../charts/chart407.xml"/><Relationship Id="rId17" Type="http://schemas.openxmlformats.org/officeDocument/2006/relationships/chart" Target="../charts/chart408.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9.xml"/><Relationship Id="rId7" Type="http://schemas.openxmlformats.org/officeDocument/2006/relationships/chart" Target="../charts/chart410.xml"/><Relationship Id="rId8" Type="http://schemas.openxmlformats.org/officeDocument/2006/relationships/chart" Target="../charts/chart411.xml"/><Relationship Id="rId9" Type="http://schemas.openxmlformats.org/officeDocument/2006/relationships/chart" Target="../charts/chart412.xml"/><Relationship Id="rId10" Type="http://schemas.openxmlformats.org/officeDocument/2006/relationships/chart" Target="../charts/chart413.xml"/><Relationship Id="rId11" Type="http://schemas.openxmlformats.org/officeDocument/2006/relationships/chart" Target="../charts/chart414.xml"/><Relationship Id="rId12" Type="http://schemas.openxmlformats.org/officeDocument/2006/relationships/chart" Target="../charts/chart415.xml"/><Relationship Id="rId13" Type="http://schemas.openxmlformats.org/officeDocument/2006/relationships/chart" Target="../charts/chart416.xml"/><Relationship Id="rId14" Type="http://schemas.openxmlformats.org/officeDocument/2006/relationships/chart" Target="../charts/chart417.xml"/><Relationship Id="rId15" Type="http://schemas.openxmlformats.org/officeDocument/2006/relationships/chart" Target="../charts/chart418.xml"/><Relationship Id="rId16" Type="http://schemas.openxmlformats.org/officeDocument/2006/relationships/chart" Target="../charts/chart419.xml"/><Relationship Id="rId17" Type="http://schemas.openxmlformats.org/officeDocument/2006/relationships/chart" Target="../charts/chart42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1.xml"/><Relationship Id="rId7" Type="http://schemas.openxmlformats.org/officeDocument/2006/relationships/chart" Target="../charts/chart422.xml"/><Relationship Id="rId8" Type="http://schemas.openxmlformats.org/officeDocument/2006/relationships/chart" Target="../charts/chart423.xml"/><Relationship Id="rId9" Type="http://schemas.openxmlformats.org/officeDocument/2006/relationships/chart" Target="../charts/chart424.xml"/><Relationship Id="rId10" Type="http://schemas.openxmlformats.org/officeDocument/2006/relationships/chart" Target="../charts/chart425.xml"/><Relationship Id="rId11" Type="http://schemas.openxmlformats.org/officeDocument/2006/relationships/chart" Target="../charts/chart426.xml"/><Relationship Id="rId12" Type="http://schemas.openxmlformats.org/officeDocument/2006/relationships/chart" Target="../charts/chart427.xml"/><Relationship Id="rId13" Type="http://schemas.openxmlformats.org/officeDocument/2006/relationships/chart" Target="../charts/chart428.xml"/><Relationship Id="rId14" Type="http://schemas.openxmlformats.org/officeDocument/2006/relationships/chart" Target="../charts/chart429.xml"/><Relationship Id="rId15" Type="http://schemas.openxmlformats.org/officeDocument/2006/relationships/chart" Target="../charts/chart430.xml"/><Relationship Id="rId16" Type="http://schemas.openxmlformats.org/officeDocument/2006/relationships/chart" Target="../charts/chart431.xml"/><Relationship Id="rId17" Type="http://schemas.openxmlformats.org/officeDocument/2006/relationships/chart" Target="../charts/chart432.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817865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7348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462423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9657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746144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658980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2702488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400982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323744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702330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355247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900278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997531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428467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165625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478684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17486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090449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218210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658531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60329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51895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335016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865451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679299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421037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2311054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906681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2333024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30441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13762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56092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06925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13507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4600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2"/>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8185">
                <a:tc>
                  <a:txBody>
                    <a:bodyPr/>
                    <a:lstStyle/>
                    <a:p>
                      <a:pPr algn="ctr">
                        <a:defRPr sz="6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8185">
                <a:tc>
                  <a:txBody>
                    <a:bodyPr/>
                    <a:lstStyle/>
                    <a:p>
                      <a:pPr algn="ctr">
                        <a:defRPr sz="6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8185">
                <a:tc>
                  <a:txBody>
                    <a:bodyPr/>
                    <a:lstStyle/>
                    <a:p>
                      <a:pPr algn="ctr">
                        <a:defRPr sz="6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428185">
                <a:tc>
                  <a:txBody>
                    <a:bodyPr/>
                    <a:lstStyle/>
                    <a:p>
                      <a:pPr algn="ctr">
                        <a:defRPr sz="6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428185">
                <a:tc>
                  <a:txBody>
                    <a:bodyPr/>
                    <a:lstStyle/>
                    <a:p>
                      <a:pPr algn="ctr">
                        <a:defRPr sz="6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428185">
                <a:tc>
                  <a:txBody>
                    <a:bodyPr/>
                    <a:lstStyle/>
                    <a:p>
                      <a:pPr algn="ctr">
                        <a:defRPr sz="6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428185">
                <a:tc>
                  <a:txBody>
                    <a:bodyPr/>
                    <a:lstStyle/>
                    <a:p>
                      <a:pPr algn="ctr">
                        <a:defRPr sz="6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23284329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TotalTime>
  <Words>5004</Words>
  <Application>Microsoft Office PowerPoint</Application>
  <PresentationFormat>On-screen Show (16:9)</PresentationFormat>
  <Paragraphs>1512</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