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8E06642F-7ADF-4254-826A-EA024B133C73}">
          <p14:sldIdLst>
            <p14:sldId id="2147477365"/>
            <p14:sldId id="2147477366"/>
            <p14:sldId id="2147477367"/>
          </p14:sldIdLst>
        </p14:section>
        <p14:section name="Sectors Price Correlation Analysis P3Y" id="{4D760633-B764-4770-9956-95873BA7E573}">
          <p14:sldIdLst>
            <p14:sldId id="2147477368"/>
            <p14:sldId id="2147477369"/>
            <p14:sldId id="2147477370"/>
            <p14:sldId id="2147477371"/>
            <p14:sldId id="2147477372"/>
            <p14:sldId id="2147477373"/>
          </p14:sldIdLst>
        </p14:section>
        <p14:section name="Segments Price Correlation Analysis P3Y" id="{60D4188D-93FA-446E-B672-A8E9C0817689}">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1.0348185305399824</c:v>
                </c:pt>
                <c:pt idx="1">
                  <c:v>1.0165606371787808</c:v>
                </c:pt>
                <c:pt idx="2">
                  <c:v>1.0268119527786472</c:v>
                </c:pt>
                <c:pt idx="3">
                  <c:v>0.8302665893943785</c:v>
                </c:pt>
                <c:pt idx="4">
                  <c:v>0.9746583955953374</c:v>
                </c:pt>
                <c:pt idx="5">
                  <c:v>0.8862411318391359</c:v>
                </c:pt>
                <c:pt idx="6">
                  <c:v>0.8822147616127389</c:v>
                </c:pt>
                <c:pt idx="7">
                  <c:v>0.9230408008623358</c:v>
                </c:pt>
                <c:pt idx="8">
                  <c:v>0.8904080393013565</c:v>
                </c:pt>
                <c:pt idx="9">
                  <c:v>1.1598228089604279</c:v>
                </c:pt>
                <c:pt idx="10">
                  <c:v>1.079964578732303</c:v>
                </c:pt>
                <c:pt idx="11">
                  <c:v>1.021408393866021</c:v>
                </c:pt>
                <c:pt idx="12">
                  <c:v>1.0803366488140782</c:v>
                </c:pt>
                <c:pt idx="13">
                  <c:v>0.9285791150137741</c:v>
                </c:pt>
                <c:pt idx="14">
                  <c:v>0.8517469809506704</c:v>
                </c:pt>
                <c:pt idx="15">
                  <c:v>1.0332508554882864</c:v>
                </c:pt>
                <c:pt idx="16">
                  <c:v>1.0090125635967189</c:v>
                </c:pt>
                <c:pt idx="17">
                  <c:v>1.0519078177852241</c:v>
                </c:pt>
                <c:pt idx="18">
                  <c:v>1.0125075485409567</c:v>
                </c:pt>
                <c:pt idx="19">
                  <c:v>0.988454787100657</c:v>
                </c:pt>
                <c:pt idx="20">
                  <c:v>0.9911252010623575</c:v>
                </c:pt>
                <c:pt idx="21">
                  <c:v>1.0046001250338246</c:v>
                </c:pt>
                <c:pt idx="22">
                  <c:v>1.0309376391080896</c:v>
                </c:pt>
                <c:pt idx="23">
                  <c:v>0.907494655359332</c:v>
                </c:pt>
                <c:pt idx="24">
                  <c:v>0.7651897001105442</c:v>
                </c:pt>
                <c:pt idx="25">
                  <c:v>0.8326267828843106</c:v>
                </c:pt>
                <c:pt idx="26">
                  <c:v>1.017028121904089</c:v>
                </c:pt>
                <c:pt idx="27">
                  <c:v>1.0456716872052334</c:v>
                </c:pt>
                <c:pt idx="28">
                  <c:v>1.1181315448876339</c:v>
                </c:pt>
                <c:pt idx="29">
                  <c:v>1.1394644322637515</c:v>
                </c:pt>
                <c:pt idx="30">
                  <c:v>1.1901458303836896</c:v>
                </c:pt>
                <c:pt idx="31">
                  <c:v>0.944711372448426</c:v>
                </c:pt>
                <c:pt idx="32">
                  <c:v>0.7384667736133391</c:v>
                </c:pt>
                <c:pt idx="33">
                  <c:v>0.7604461756373938</c:v>
                </c:pt>
                <c:pt idx="34">
                  <c:v>0.8255737461896953</c:v>
                </c:pt>
                <c:pt idx="35">
                  <c:v>0.96540853301039</c:v>
                </c:pt>
                <c:pt idx="36">
                  <c:v>1.0110496192233103</c:v>
                </c:pt>
                <c:pt idx="37">
                  <c:v>0.9958369810196138</c:v>
                </c:pt>
                <c:pt idx="38">
                  <c:v>1.0403420657116222</c:v>
                </c:pt>
                <c:pt idx="39">
                  <c:v>1.0682831114225646</c:v>
                </c:pt>
                <c:pt idx="40">
                  <c:v>0.9580784624679051</c:v>
                </c:pt>
                <c:pt idx="41">
                  <c:v>0.9465935874892439</c:v>
                </c:pt>
                <c:pt idx="42">
                  <c:v>0.9416081654841462</c:v>
                </c:pt>
                <c:pt idx="43">
                  <c:v>0.8170714678036474</c:v>
                </c:pt>
                <c:pt idx="44">
                  <c:v>0.8460441117893899</c:v>
                </c:pt>
                <c:pt idx="45">
                  <c:v>0.7930916274999773</c:v>
                </c:pt>
                <c:pt idx="46">
                  <c:v>0.9796559861362045</c:v>
                </c:pt>
                <c:pt idx="47">
                  <c:v>0.9639975561106221</c:v>
                </c:pt>
                <c:pt idx="48">
                  <c:v>1.0403892622517557</c:v>
                </c:pt>
                <c:pt idx="49">
                  <c:v>0.9423711533818044</c:v>
                </c:pt>
                <c:pt idx="50">
                  <c:v>0.949200950171456</c:v>
                </c:pt>
                <c:pt idx="51">
                  <c:v>1.033905109489051</c:v>
                </c:pt>
                <c:pt idx="52">
                  <c:v>1.0132413465838055</c:v>
                </c:pt>
                <c:pt idx="53">
                  <c:v>1.0164282772306885</c:v>
                </c:pt>
                <c:pt idx="54">
                  <c:v>1.0792811643581957</c:v>
                </c:pt>
                <c:pt idx="55">
                  <c:v>0.8620736973067916</c:v>
                </c:pt>
                <c:pt idx="56">
                  <c:v>0.7447713674040731</c:v>
                </c:pt>
                <c:pt idx="57">
                  <c:v>0.8726800608998608</c:v>
                </c:pt>
                <c:pt idx="58">
                  <c:v>0.8864882831976068</c:v>
                </c:pt>
                <c:pt idx="59">
                  <c:v>1.0059982700913843</c:v>
                </c:pt>
                <c:pt idx="60">
                  <c:v>0.8841920266395338</c:v>
                </c:pt>
                <c:pt idx="61">
                  <c:v>0.8544300800303073</c:v>
                </c:pt>
                <c:pt idx="62">
                  <c:v>0.8384248187815795</c:v>
                </c:pt>
                <c:pt idx="63">
                  <c:v>1.0811749782271196</c:v>
                </c:pt>
                <c:pt idx="64">
                  <c:v>1.0770808938093348</c:v>
                </c:pt>
                <c:pt idx="65">
                  <c:v>0.9222252839175704</c:v>
                </c:pt>
                <c:pt idx="66">
                  <c:v>0.8396770926539563</c:v>
                </c:pt>
                <c:pt idx="67">
                  <c:v>1.1155426473302315</c:v>
                </c:pt>
                <c:pt idx="68">
                  <c:v>1.0784319376002613</c:v>
                </c:pt>
                <c:pt idx="69">
                  <c:v>1.1431041387865941</c:v>
                </c:pt>
                <c:pt idx="70">
                  <c:v>1.0551889508812673</c:v>
                </c:pt>
                <c:pt idx="71">
                  <c:v>1.0589657952320626</c:v>
                </c:pt>
                <c:pt idx="72">
                  <c:v>0.9611526365581133</c:v>
                </c:pt>
                <c:pt idx="73">
                  <c:v>1.0396034052574035</c:v>
                </c:pt>
                <c:pt idx="74">
                  <c:v>0.7052057473137346</c:v>
                </c:pt>
                <c:pt idx="75">
                  <c:v>0.8134316679056302</c:v>
                </c:pt>
                <c:pt idx="76">
                  <c:v>1.022957006580819</c:v>
                </c:pt>
                <c:pt idx="77">
                  <c:v>1.075241556100172</c:v>
                </c:pt>
                <c:pt idx="78">
                  <c:v>1.093891797556719</c:v>
                </c:pt>
                <c:pt idx="79">
                  <c:v>0.86789141003264</c:v>
                </c:pt>
                <c:pt idx="80">
                  <c:v>0.9017402662261577</c:v>
                </c:pt>
                <c:pt idx="81">
                  <c:v>0.9709373680644875</c:v>
                </c:pt>
                <c:pt idx="82">
                  <c:v>0.9035177595628414</c:v>
                </c:pt>
                <c:pt idx="83">
                  <c:v>0.7709274662043782</c:v>
                </c:pt>
                <c:pt idx="84">
                  <c:v>0.7588055700349988</c:v>
                </c:pt>
                <c:pt idx="85">
                  <c:v>0.9088775946420937</c:v>
                </c:pt>
                <c:pt idx="86">
                  <c:v>1.005541643689487</c:v>
                </c:pt>
                <c:pt idx="87">
                  <c:v>0.9592708038160007</c:v>
                </c:pt>
                <c:pt idx="88">
                  <c:v>0.8575706047612006</c:v>
                </c:pt>
                <c:pt idx="89">
                  <c:v>1.0101675375849264</c:v>
                </c:pt>
                <c:pt idx="90">
                  <c:v>1.021249711782338</c:v>
                </c:pt>
                <c:pt idx="91">
                  <c:v>0.9572533724286096</c:v>
                </c:pt>
                <c:pt idx="92">
                  <c:v>0.8907191931135177</c:v>
                </c:pt>
                <c:pt idx="93">
                  <c:v>0.8961391551827442</c:v>
                </c:pt>
                <c:pt idx="94">
                  <c:v>0.9182097476308486</c:v>
                </c:pt>
                <c:pt idx="95">
                  <c:v>0.8188628396969583</c:v>
                </c:pt>
                <c:pt idx="96">
                  <c:v>0.794536157499617</c:v>
                </c:pt>
                <c:pt idx="97">
                  <c:v>0.9253028826068793</c:v>
                </c:pt>
                <c:pt idx="98">
                  <c:v>0.8519457692906249</c:v>
                </c:pt>
                <c:pt idx="99">
                  <c:v>0.9362093169308064</c:v>
                </c:pt>
                <c:pt idx="100">
                  <c:v>0.8672541474570734</c:v>
                </c:pt>
                <c:pt idx="101">
                  <c:v>0.9235053843297438</c:v>
                </c:pt>
                <c:pt idx="102">
                  <c:v>0.8277300408776175</c:v>
                </c:pt>
                <c:pt idx="103">
                  <c:v>0.820646147251498</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0.9685668809631783</c:v>
                </c:pt>
                <c:pt idx="1">
                  <c:v>0.9852225458538447</c:v>
                </c:pt>
                <c:pt idx="2">
                  <c:v>0.9853283860328386</c:v>
                </c:pt>
                <c:pt idx="3">
                  <c:v>0.7435543737691827</c:v>
                </c:pt>
                <c:pt idx="4">
                  <c:v>0.7644991373930918</c:v>
                </c:pt>
                <c:pt idx="5">
                  <c:v>0.8571522736047158</c:v>
                </c:pt>
                <c:pt idx="6">
                  <c:v>0.9653790796281169</c:v>
                </c:pt>
                <c:pt idx="7">
                  <c:v>0.9222199162295762</c:v>
                </c:pt>
                <c:pt idx="8">
                  <c:v>0.9966721489646152</c:v>
                </c:pt>
                <c:pt idx="9">
                  <c:v>0.7507263276478842</c:v>
                </c:pt>
                <c:pt idx="10">
                  <c:v>0.7958234640112147</c:v>
                </c:pt>
                <c:pt idx="11">
                  <c:v>1.0241874386194643</c:v>
                </c:pt>
                <c:pt idx="12">
                  <c:v>0.966860142137425</c:v>
                </c:pt>
                <c:pt idx="13">
                  <c:v>0.8294084192058917</c:v>
                </c:pt>
                <c:pt idx="14">
                  <c:v>0.8694729678336236</c:v>
                </c:pt>
                <c:pt idx="15">
                  <c:v>1.0237819525126566</c:v>
                </c:pt>
                <c:pt idx="16">
                  <c:v>1.1330656668536396</c:v>
                </c:pt>
                <c:pt idx="17">
                  <c:v>1.008401035798296</c:v>
                </c:pt>
                <c:pt idx="18">
                  <c:v>0.9916741803671801</c:v>
                </c:pt>
                <c:pt idx="19">
                  <c:v>0.9885558945697529</c:v>
                </c:pt>
                <c:pt idx="20">
                  <c:v>0.9251687905209033</c:v>
                </c:pt>
                <c:pt idx="21">
                  <c:v>0.9911286796852229</c:v>
                </c:pt>
                <c:pt idx="22">
                  <c:v>1.062897413158739</c:v>
                </c:pt>
                <c:pt idx="23">
                  <c:v>0.9937741540655932</c:v>
                </c:pt>
                <c:pt idx="24">
                  <c:v>0.7848038452557017</c:v>
                </c:pt>
                <c:pt idx="25">
                  <c:v>0.8180384887343053</c:v>
                </c:pt>
                <c:pt idx="26">
                  <c:v>1.1133856289970439</c:v>
                </c:pt>
                <c:pt idx="27">
                  <c:v>0.9810333297797076</c:v>
                </c:pt>
                <c:pt idx="28">
                  <c:v>1.004609181798062</c:v>
                </c:pt>
                <c:pt idx="29">
                  <c:v>0.7406829921561124</c:v>
                </c:pt>
                <c:pt idx="30">
                  <c:v>0.7574437040999952</c:v>
                </c:pt>
                <c:pt idx="31">
                  <c:v>0.758957623912221</c:v>
                </c:pt>
                <c:pt idx="32">
                  <c:v>0.7925593543192663</c:v>
                </c:pt>
                <c:pt idx="33">
                  <c:v>0.9532227384131398</c:v>
                </c:pt>
                <c:pt idx="34">
                  <c:v>1.0151789715710917</c:v>
                </c:pt>
                <c:pt idx="35">
                  <c:v>0.9924113867332737</c:v>
                </c:pt>
                <c:pt idx="36">
                  <c:v>0.8955045475788188</c:v>
                </c:pt>
                <c:pt idx="37">
                  <c:v>0.9121177928636169</c:v>
                </c:pt>
                <c:pt idx="38">
                  <c:v>1.0586907024443482</c:v>
                </c:pt>
                <c:pt idx="39">
                  <c:v>0.9990005905601235</c:v>
                </c:pt>
                <c:pt idx="40">
                  <c:v>0.911183588154208</c:v>
                </c:pt>
                <c:pt idx="41">
                  <c:v>0.9746663336940538</c:v>
                </c:pt>
                <c:pt idx="42">
                  <c:v>0.9292312768063345</c:v>
                </c:pt>
                <c:pt idx="43">
                  <c:v>0.8445249524499593</c:v>
                </c:pt>
                <c:pt idx="44">
                  <c:v>0.8836165260669175</c:v>
                </c:pt>
                <c:pt idx="45">
                  <c:v>0.9572870943409943</c:v>
                </c:pt>
                <c:pt idx="46">
                  <c:v>0.9480451467268622</c:v>
                </c:pt>
                <c:pt idx="47">
                  <c:v>0.9626367807977408</c:v>
                </c:pt>
                <c:pt idx="48">
                  <c:v>0.8510375891468712</c:v>
                </c:pt>
                <c:pt idx="49">
                  <c:v>0.9756862814416771</c:v>
                </c:pt>
                <c:pt idx="50">
                  <c:v>0.7397253249694473</c:v>
                </c:pt>
                <c:pt idx="51">
                  <c:v>0.8412258838733498</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0.7877651121809276</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0.7877651121809276</c:v>
                </c:pt>
                <c:pt idx="1">
                  <c:v>0.7877651121809276</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0.7979613733402013</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0.7979613733402013</c:v>
                </c:pt>
                <c:pt idx="1">
                  <c:v>0.7979613733402013</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0.9941375957251971</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0.9941375957251971</c:v>
                </c:pt>
                <c:pt idx="1">
                  <c:v>0.9941375957251971</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0.9685668809631783</c:v>
                </c:pt>
                <c:pt idx="1">
                  <c:v>0.9852225458538447</c:v>
                </c:pt>
                <c:pt idx="2">
                  <c:v>0.9853283860328386</c:v>
                </c:pt>
                <c:pt idx="3">
                  <c:v>0.7435543737691827</c:v>
                </c:pt>
                <c:pt idx="4">
                  <c:v>0.7644991373930918</c:v>
                </c:pt>
                <c:pt idx="5">
                  <c:v>0.8571522736047158</c:v>
                </c:pt>
                <c:pt idx="6">
                  <c:v>0.9653790796281169</c:v>
                </c:pt>
                <c:pt idx="7">
                  <c:v>0.9222199162295762</c:v>
                </c:pt>
                <c:pt idx="8">
                  <c:v>0.9966721489646152</c:v>
                </c:pt>
                <c:pt idx="9">
                  <c:v>0.7507263276478842</c:v>
                </c:pt>
                <c:pt idx="10">
                  <c:v>0.7958234640112147</c:v>
                </c:pt>
                <c:pt idx="11">
                  <c:v>1.0241874386194643</c:v>
                </c:pt>
                <c:pt idx="12">
                  <c:v>0.966860142137425</c:v>
                </c:pt>
                <c:pt idx="13">
                  <c:v>0.8294084192058917</c:v>
                </c:pt>
                <c:pt idx="14">
                  <c:v>0.8694729678336236</c:v>
                </c:pt>
                <c:pt idx="15">
                  <c:v>1.0237819525126566</c:v>
                </c:pt>
                <c:pt idx="16">
                  <c:v>1.1330656668536396</c:v>
                </c:pt>
                <c:pt idx="17">
                  <c:v>1.008401035798296</c:v>
                </c:pt>
                <c:pt idx="18">
                  <c:v>0.9916741803671801</c:v>
                </c:pt>
                <c:pt idx="19">
                  <c:v>0.9885558945697529</c:v>
                </c:pt>
                <c:pt idx="20">
                  <c:v>0.9251687905209033</c:v>
                </c:pt>
                <c:pt idx="21">
                  <c:v>0.9911286796852229</c:v>
                </c:pt>
                <c:pt idx="22">
                  <c:v>1.062897413158739</c:v>
                </c:pt>
                <c:pt idx="23">
                  <c:v>0.9937741540655932</c:v>
                </c:pt>
                <c:pt idx="24">
                  <c:v>0.7848038452557017</c:v>
                </c:pt>
                <c:pt idx="25">
                  <c:v>0.8180384887343053</c:v>
                </c:pt>
                <c:pt idx="26">
                  <c:v>1.1133856289970439</c:v>
                </c:pt>
                <c:pt idx="27">
                  <c:v>0.9810333297797076</c:v>
                </c:pt>
                <c:pt idx="28">
                  <c:v>1.004609181798062</c:v>
                </c:pt>
                <c:pt idx="29">
                  <c:v>0.7406829921561124</c:v>
                </c:pt>
                <c:pt idx="30">
                  <c:v>0.7574437040999952</c:v>
                </c:pt>
                <c:pt idx="31">
                  <c:v>0.758957623912221</c:v>
                </c:pt>
                <c:pt idx="32">
                  <c:v>0.7925593543192663</c:v>
                </c:pt>
                <c:pt idx="33">
                  <c:v>0.9532227384131398</c:v>
                </c:pt>
                <c:pt idx="34">
                  <c:v>1.0151789715710917</c:v>
                </c:pt>
                <c:pt idx="35">
                  <c:v>0.9924113867332737</c:v>
                </c:pt>
                <c:pt idx="36">
                  <c:v>0.8955045475788188</c:v>
                </c:pt>
                <c:pt idx="37">
                  <c:v>0.9121177928636169</c:v>
                </c:pt>
                <c:pt idx="38">
                  <c:v>1.0586907024443482</c:v>
                </c:pt>
                <c:pt idx="39">
                  <c:v>0.9990005905601235</c:v>
                </c:pt>
                <c:pt idx="40">
                  <c:v>0.911183588154208</c:v>
                </c:pt>
                <c:pt idx="41">
                  <c:v>0.9746663336940538</c:v>
                </c:pt>
                <c:pt idx="42">
                  <c:v>0.9292312768063345</c:v>
                </c:pt>
                <c:pt idx="43">
                  <c:v>0.8445249524499593</c:v>
                </c:pt>
                <c:pt idx="44">
                  <c:v>0.8836165260669175</c:v>
                </c:pt>
                <c:pt idx="45">
                  <c:v>0.9572870943409943</c:v>
                </c:pt>
                <c:pt idx="46">
                  <c:v>0.9480451467268622</c:v>
                </c:pt>
                <c:pt idx="47">
                  <c:v>0.9626367807977408</c:v>
                </c:pt>
                <c:pt idx="48">
                  <c:v>0.8510375891468712</c:v>
                </c:pt>
                <c:pt idx="49">
                  <c:v>0.9756862814416771</c:v>
                </c:pt>
                <c:pt idx="50">
                  <c:v>0.7397253249694473</c:v>
                </c:pt>
                <c:pt idx="51">
                  <c:v>0.8412258838733498</c:v>
                </c:pt>
                <c:pt idx="52">
                  <c:v>0.7979613733402013</c:v>
                </c:pt>
                <c:pt idx="53">
                  <c:v>0.7877651121809276</c:v>
                </c:pt>
                <c:pt idx="54">
                  <c:v>0.9941375957251971</c:v>
                </c:pt>
              </c:numCache>
            </c:numRef>
          </c:xVal>
          <c:yVal>
            <c:numRef>
              <c:f>Sheet1!$B$186:$B$240</c:f>
              <c:numCache>
                <c:formatCode>General</c:formatCode>
                <c:ptCount val="55"/>
                <c:pt idx="0">
                  <c:v>0.04478825685888055</c:v>
                </c:pt>
                <c:pt idx="1">
                  <c:v>0.04157719505081378</c:v>
                </c:pt>
                <c:pt idx="2">
                  <c:v>0.041556790019927486</c:v>
                </c:pt>
                <c:pt idx="3">
                  <c:v>0.08816863662341848</c:v>
                </c:pt>
                <c:pt idx="4">
                  <c:v>0.08413067530556023</c:v>
                </c:pt>
                <c:pt idx="5">
                  <c:v>0.06626798720275878</c:v>
                </c:pt>
                <c:pt idx="6">
                  <c:v>0.04540283617384122</c:v>
                </c:pt>
                <c:pt idx="7">
                  <c:v>0.05372353319595946</c:v>
                </c:pt>
                <c:pt idx="8">
                  <c:v>0.0393698149487369</c:v>
                </c:pt>
                <c:pt idx="9">
                  <c:v>0.08678594867068354</c:v>
                </c:pt>
                <c:pt idx="10">
                  <c:v>0.07809162795877853</c:v>
                </c:pt>
                <c:pt idx="11">
                  <c:v>0.034065115536941415</c:v>
                </c:pt>
                <c:pt idx="12">
                  <c:v>0.04511730069445824</c:v>
                </c:pt>
                <c:pt idx="13">
                  <c:v>0.07161675183349728</c:v>
                </c:pt>
                <c:pt idx="14">
                  <c:v>0.06389266859812687</c:v>
                </c:pt>
                <c:pt idx="15">
                  <c:v>0.03414328959722776</c:v>
                </c:pt>
                <c:pt idx="16">
                  <c:v>0.013074376187432957</c:v>
                </c:pt>
                <c:pt idx="17">
                  <c:v>0.03710859146651646</c:v>
                </c:pt>
                <c:pt idx="18">
                  <c:v>0.04033337816800739</c:v>
                </c:pt>
                <c:pt idx="19">
                  <c:v>0.04093455551496317</c:v>
                </c:pt>
                <c:pt idx="20">
                  <c:v>0.053155016857774934</c:v>
                </c:pt>
                <c:pt idx="21">
                  <c:v>0.04043854577420056</c:v>
                </c:pt>
                <c:pt idx="22">
                  <c:v>0.026602181955469206</c:v>
                </c:pt>
                <c:pt idx="23">
                  <c:v>0.039928522199471544</c:v>
                </c:pt>
                <c:pt idx="24">
                  <c:v>0.08021611095946099</c:v>
                </c:pt>
                <c:pt idx="25">
                  <c:v>0.07380877177009826</c:v>
                </c:pt>
                <c:pt idx="26">
                  <c:v>0.016868509796475223</c:v>
                </c:pt>
                <c:pt idx="27">
                  <c:v>0.04238483808576338</c:v>
                </c:pt>
                <c:pt idx="28">
                  <c:v>0.03783962668137236</c:v>
                </c:pt>
                <c:pt idx="29">
                  <c:v>0.08872221307291117</c:v>
                </c:pt>
                <c:pt idx="30">
                  <c:v>0.08549089914144689</c:v>
                </c:pt>
                <c:pt idx="31">
                  <c:v>0.08519902907072771</c:v>
                </c:pt>
                <c:pt idx="32">
                  <c:v>0.0787209188359641</c:v>
                </c:pt>
                <c:pt idx="33">
                  <c:v>0.047746469001319375</c:v>
                </c:pt>
                <c:pt idx="34">
                  <c:v>0.035801866647037744</c:v>
                </c:pt>
                <c:pt idx="35">
                  <c:v>0.040191251436810155</c:v>
                </c:pt>
                <c:pt idx="36">
                  <c:v>0.058874015060597834</c:v>
                </c:pt>
                <c:pt idx="37">
                  <c:v>0.05567113136953877</c:v>
                </c:pt>
                <c:pt idx="38">
                  <c:v>0.027413197799101785</c:v>
                </c:pt>
                <c:pt idx="39">
                  <c:v>0.03892091243246207</c:v>
                </c:pt>
                <c:pt idx="40">
                  <c:v>0.055851237602642684</c:v>
                </c:pt>
                <c:pt idx="41">
                  <c:v>0.04361233744390733</c:v>
                </c:pt>
                <c:pt idx="42">
                  <c:v>0.052371806181853275</c:v>
                </c:pt>
                <c:pt idx="43">
                  <c:v>0.0687024207101809</c:v>
                </c:pt>
                <c:pt idx="44">
                  <c:v>0.06116591827196313</c:v>
                </c:pt>
                <c:pt idx="45">
                  <c:v>0.04696289787521937</c:v>
                </c:pt>
                <c:pt idx="46">
                  <c:v>0.048744661930314154</c:v>
                </c:pt>
                <c:pt idx="47">
                  <c:v>0.04593152662831004</c:v>
                </c:pt>
                <c:pt idx="48">
                  <c:v>0.06744684315716545</c:v>
                </c:pt>
                <c:pt idx="49">
                  <c:v>0.04341570072720366</c:v>
                </c:pt>
                <c:pt idx="50">
                  <c:v>0.08890684265978899</c:v>
                </c:pt>
                <c:pt idx="51">
                  <c:v>0.06933845134468772</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1.551756468220083</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1.551756468220083</c:v>
                </c:pt>
                <c:pt idx="1">
                  <c:v>1.551756468220083</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1.551756468220083</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1.551756468220083</c:v>
                </c:pt>
                <c:pt idx="1">
                  <c:v>1.551756468220083</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1.7542290042478579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1.7542290042478579</c:v>
                </c:pt>
                <c:pt idx="1">
                  <c:v>1.7542290042478579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1.551756468220083</c:v>
                </c:pt>
                <c:pt idx="53">
                  <c:v>1.551756468220083</c:v>
                </c:pt>
                <c:pt idx="54">
                  <c:v>1.7542290042478579</c:v>
                </c:pt>
              </c:numCache>
            </c:numRef>
          </c:xVal>
          <c:yVal>
            <c:numRef>
              <c:f>Sheet1!$B$186:$B$240</c:f>
              <c:numCache>
                <c:formatCode>General</c:formatCode>
                <c:ptCount val="55"/>
                <c:pt idx="0">
                  <c:v>0.015239600544840998</c:v>
                </c:pt>
                <c:pt idx="1">
                  <c:v>0.019507156777424803</c:v>
                </c:pt>
                <c:pt idx="2">
                  <c:v>0.01874810874268544</c:v>
                </c:pt>
                <c:pt idx="3">
                  <c:v>0.024354640819708007</c:v>
                </c:pt>
                <c:pt idx="4">
                  <c:v>0.019650827946565683</c:v>
                </c:pt>
                <c:pt idx="5">
                  <c:v>0.017874221026787276</c:v>
                </c:pt>
                <c:pt idx="6">
                  <c:v>0.01652511930414062</c:v>
                </c:pt>
                <c:pt idx="7">
                  <c:v>0.020872890353186152</c:v>
                </c:pt>
                <c:pt idx="8">
                  <c:v>0.018549411991635026</c:v>
                </c:pt>
                <c:pt idx="9">
                  <c:v>0.016081558534321624</c:v>
                </c:pt>
                <c:pt idx="10">
                  <c:v>0.02060843592797476</c:v>
                </c:pt>
                <c:pt idx="11">
                  <c:v>0.03198511969595326</c:v>
                </c:pt>
                <c:pt idx="12">
                  <c:v>0.026181147981539643</c:v>
                </c:pt>
                <c:pt idx="13">
                  <c:v>0.018718570092225773</c:v>
                </c:pt>
                <c:pt idx="14">
                  <c:v>0.026591276831052987</c:v>
                </c:pt>
                <c:pt idx="15">
                  <c:v>0.027239927190768176</c:v>
                </c:pt>
                <c:pt idx="16">
                  <c:v>0.019831277478632586</c:v>
                </c:pt>
                <c:pt idx="17">
                  <c:v>0.019811289365703047</c:v>
                </c:pt>
                <c:pt idx="18">
                  <c:v>0.019090357403014915</c:v>
                </c:pt>
                <c:pt idx="19">
                  <c:v>0.028200566187783667</c:v>
                </c:pt>
                <c:pt idx="20">
                  <c:v>0.02926181267283614</c:v>
                </c:pt>
                <c:pt idx="21">
                  <c:v>0.021637922954416938</c:v>
                </c:pt>
                <c:pt idx="22">
                  <c:v>0.020315099370567816</c:v>
                </c:pt>
                <c:pt idx="23">
                  <c:v>0.018885717435736457</c:v>
                </c:pt>
                <c:pt idx="24">
                  <c:v>0.017535005848707458</c:v>
                </c:pt>
                <c:pt idx="25">
                  <c:v>0.016058615890354663</c:v>
                </c:pt>
                <c:pt idx="26">
                  <c:v>0.019620107135398093</c:v>
                </c:pt>
                <c:pt idx="27">
                  <c:v>0.024182161991551654</c:v>
                </c:pt>
                <c:pt idx="28">
                  <c:v>0.027205057317252354</c:v>
                </c:pt>
                <c:pt idx="29">
                  <c:v>0.01882396863199373</c:v>
                </c:pt>
                <c:pt idx="30">
                  <c:v>0.018496040050002244</c:v>
                </c:pt>
                <c:pt idx="31">
                  <c:v>0.022880023275075864</c:v>
                </c:pt>
                <c:pt idx="32">
                  <c:v>0.02258712776379901</c:v>
                </c:pt>
                <c:pt idx="33">
                  <c:v>0.02307489140538896</c:v>
                </c:pt>
                <c:pt idx="34">
                  <c:v>0.022468125379373746</c:v>
                </c:pt>
                <c:pt idx="35">
                  <c:v>0.01606159521567055</c:v>
                </c:pt>
                <c:pt idx="36">
                  <c:v>0.022710535590652572</c:v>
                </c:pt>
                <c:pt idx="37">
                  <c:v>0.021646975628334342</c:v>
                </c:pt>
                <c:pt idx="38">
                  <c:v>0.0166311914208076</c:v>
                </c:pt>
                <c:pt idx="39">
                  <c:v>0.017283891674424914</c:v>
                </c:pt>
                <c:pt idx="40">
                  <c:v>0.013238872182581143</c:v>
                </c:pt>
                <c:pt idx="41">
                  <c:v>0.02129208802104038</c:v>
                </c:pt>
                <c:pt idx="42">
                  <c:v>0.021538895311577405</c:v>
                </c:pt>
                <c:pt idx="43">
                  <c:v>0.023781535501175247</c:v>
                </c:pt>
                <c:pt idx="44">
                  <c:v>0.024628126742358744</c:v>
                </c:pt>
                <c:pt idx="45">
                  <c:v>0.027527291277478383</c:v>
                </c:pt>
                <c:pt idx="46">
                  <c:v>0.020128479329408144</c:v>
                </c:pt>
                <c:pt idx="47">
                  <c:v>0.0203430972466596</c:v>
                </c:pt>
                <c:pt idx="48">
                  <c:v>0.01781201314265682</c:v>
                </c:pt>
                <c:pt idx="49">
                  <c:v>0.023509836204800932</c:v>
                </c:pt>
                <c:pt idx="50">
                  <c:v>0.019863993559768228</c:v>
                </c:pt>
                <c:pt idx="51">
                  <c:v>0.02171152078978386</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1.5113206827007246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1.5113206827007246</c:v>
                </c:pt>
                <c:pt idx="1">
                  <c:v>1.5113206827007246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1.5113206827007246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1.5113206827007246</c:v>
                </c:pt>
                <c:pt idx="1">
                  <c:v>1.5113206827007246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1.7303826642494147</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1.7303826642494147</c:v>
                </c:pt>
                <c:pt idx="1">
                  <c:v>1.7303826642494147</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1.5113206827007246</c:v>
                </c:pt>
                <c:pt idx="53">
                  <c:v>1.5113206827007246</c:v>
                </c:pt>
                <c:pt idx="54">
                  <c:v>1.7303826642494147</c:v>
                </c:pt>
              </c:numCache>
            </c:numRef>
          </c:xVal>
          <c:yVal>
            <c:numRef>
              <c:f>Sheet1!$B$186:$B$240</c:f>
              <c:numCache>
                <c:formatCode>General</c:formatCode>
                <c:ptCount val="55"/>
                <c:pt idx="0">
                  <c:v>0.01866261646105595</c:v>
                </c:pt>
                <c:pt idx="1">
                  <c:v>0.02331494228325822</c:v>
                </c:pt>
                <c:pt idx="2">
                  <c:v>0.01898992785428702</c:v>
                </c:pt>
                <c:pt idx="3">
                  <c:v>0.02191980443645864</c:v>
                </c:pt>
                <c:pt idx="4">
                  <c:v>0.01891547264078816</c:v>
                </c:pt>
                <c:pt idx="5">
                  <c:v>0.019153342844179785</c:v>
                </c:pt>
                <c:pt idx="6">
                  <c:v>0.016665219459359795</c:v>
                </c:pt>
                <c:pt idx="7">
                  <c:v>0.01926851224863138</c:v>
                </c:pt>
                <c:pt idx="8">
                  <c:v>0.02409145934385036</c:v>
                </c:pt>
                <c:pt idx="9">
                  <c:v>0.017959536575266513</c:v>
                </c:pt>
                <c:pt idx="10">
                  <c:v>0.01822992434511217</c:v>
                </c:pt>
                <c:pt idx="11">
                  <c:v>0.030838353474293687</c:v>
                </c:pt>
                <c:pt idx="12">
                  <c:v>0.027044824870043026</c:v>
                </c:pt>
                <c:pt idx="13">
                  <c:v>0.022085059059667775</c:v>
                </c:pt>
                <c:pt idx="14">
                  <c:v>0.02709341621113432</c:v>
                </c:pt>
                <c:pt idx="15">
                  <c:v>0.02171143648458574</c:v>
                </c:pt>
                <c:pt idx="16">
                  <c:v>0.019786168157650635</c:v>
                </c:pt>
                <c:pt idx="17">
                  <c:v>0.020516330329175672</c:v>
                </c:pt>
                <c:pt idx="18">
                  <c:v>0.025462447408930854</c:v>
                </c:pt>
                <c:pt idx="19">
                  <c:v>0.02405198289764944</c:v>
                </c:pt>
                <c:pt idx="20">
                  <c:v>0.025412162052242143</c:v>
                </c:pt>
                <c:pt idx="21">
                  <c:v>0.02163369259662986</c:v>
                </c:pt>
                <c:pt idx="22">
                  <c:v>0.026163131725094095</c:v>
                </c:pt>
                <c:pt idx="23">
                  <c:v>0.02045432464204812</c:v>
                </c:pt>
                <c:pt idx="24">
                  <c:v>0.02248054265162263</c:v>
                </c:pt>
                <c:pt idx="25">
                  <c:v>0.024752555173326245</c:v>
                </c:pt>
                <c:pt idx="26">
                  <c:v>0.02113267740300176</c:v>
                </c:pt>
                <c:pt idx="27">
                  <c:v>0.026077300306174202</c:v>
                </c:pt>
                <c:pt idx="28">
                  <c:v>0.027838772252944843</c:v>
                </c:pt>
                <c:pt idx="29">
                  <c:v>0.01936192240559062</c:v>
                </c:pt>
                <c:pt idx="30">
                  <c:v>0.022787793027536564</c:v>
                </c:pt>
                <c:pt idx="31">
                  <c:v>0.017731362451383</c:v>
                </c:pt>
                <c:pt idx="32">
                  <c:v>0.024071726091575277</c:v>
                </c:pt>
                <c:pt idx="33">
                  <c:v>0.021258248295518645</c:v>
                </c:pt>
                <c:pt idx="34">
                  <c:v>0.02794614131299386</c:v>
                </c:pt>
                <c:pt idx="35">
                  <c:v>0.021130133650870908</c:v>
                </c:pt>
                <c:pt idx="36">
                  <c:v>0.023540870503151748</c:v>
                </c:pt>
                <c:pt idx="37">
                  <c:v>0.026806845199657356</c:v>
                </c:pt>
                <c:pt idx="38">
                  <c:v>0.01745860932946279</c:v>
                </c:pt>
                <c:pt idx="39">
                  <c:v>0.020151518572520136</c:v>
                </c:pt>
                <c:pt idx="40">
                  <c:v>0.01833288851078803</c:v>
                </c:pt>
                <c:pt idx="41">
                  <c:v>0.01792048085944556</c:v>
                </c:pt>
                <c:pt idx="42">
                  <c:v>0.019206868075101496</c:v>
                </c:pt>
                <c:pt idx="43">
                  <c:v>0.02001172729725699</c:v>
                </c:pt>
                <c:pt idx="44">
                  <c:v>0.020659883809320198</c:v>
                </c:pt>
                <c:pt idx="45">
                  <c:v>0.022415984799741294</c:v>
                </c:pt>
                <c:pt idx="46">
                  <c:v>0.012911794936700194</c:v>
                </c:pt>
                <c:pt idx="47">
                  <c:v>0.011657065833064806</c:v>
                </c:pt>
                <c:pt idx="48">
                  <c:v>0.009694378193215503</c:v>
                </c:pt>
                <c:pt idx="49">
                  <c:v>0.015381228271008934</c:v>
                </c:pt>
                <c:pt idx="50">
                  <c:v>0.015061091783704766</c:v>
                </c:pt>
                <c:pt idx="51">
                  <c:v>0.02119862075950779</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1.172631470290625</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1.172631470290625</c:v>
                </c:pt>
                <c:pt idx="1">
                  <c:v>1.172631470290625</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1.172631470290625</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1.172631470290625</c:v>
                </c:pt>
                <c:pt idx="1">
                  <c:v>1.172631470290625</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1.3485036321385018</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1.3485036321385018</c:v>
                </c:pt>
                <c:pt idx="1">
                  <c:v>1.3485036321385018</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1.172631470290625</c:v>
                </c:pt>
                <c:pt idx="53">
                  <c:v>1.172631470290625</c:v>
                </c:pt>
                <c:pt idx="54">
                  <c:v>1.3485036321385018</c:v>
                </c:pt>
              </c:numCache>
            </c:numRef>
          </c:xVal>
          <c:yVal>
            <c:numRef>
              <c:f>Sheet1!$B$186:$B$240</c:f>
              <c:numCache>
                <c:formatCode>General</c:formatCode>
                <c:ptCount val="55"/>
                <c:pt idx="0">
                  <c:v>0.01727664646120601</c:v>
                </c:pt>
                <c:pt idx="1">
                  <c:v>0.01782581181844893</c:v>
                </c:pt>
                <c:pt idx="2">
                  <c:v>0.015123851671505567</c:v>
                </c:pt>
                <c:pt idx="3">
                  <c:v>0.020198333208493013</c:v>
                </c:pt>
                <c:pt idx="4">
                  <c:v>0.022331800671136895</c:v>
                </c:pt>
                <c:pt idx="5">
                  <c:v>0.01807499578277337</c:v>
                </c:pt>
                <c:pt idx="6">
                  <c:v>0.01954014046571182</c:v>
                </c:pt>
                <c:pt idx="7">
                  <c:v>0.0191817585934516</c:v>
                </c:pt>
                <c:pt idx="8">
                  <c:v>0.023685270979041384</c:v>
                </c:pt>
                <c:pt idx="9">
                  <c:v>0.020003930031229376</c:v>
                </c:pt>
                <c:pt idx="10">
                  <c:v>0.02062233921246947</c:v>
                </c:pt>
                <c:pt idx="11">
                  <c:v>0.028650874415001498</c:v>
                </c:pt>
                <c:pt idx="12">
                  <c:v>0.028575576851347394</c:v>
                </c:pt>
                <c:pt idx="13">
                  <c:v>0.020459469489546037</c:v>
                </c:pt>
                <c:pt idx="14">
                  <c:v>0.025029744573869403</c:v>
                </c:pt>
                <c:pt idx="15">
                  <c:v>0.02900113839539952</c:v>
                </c:pt>
                <c:pt idx="16">
                  <c:v>0.01959968551485642</c:v>
                </c:pt>
                <c:pt idx="17">
                  <c:v>0.022186397243916786</c:v>
                </c:pt>
                <c:pt idx="18">
                  <c:v>0.0215940617226213</c:v>
                </c:pt>
                <c:pt idx="19">
                  <c:v>0.028898640450403933</c:v>
                </c:pt>
                <c:pt idx="20">
                  <c:v>0.0291507410785194</c:v>
                </c:pt>
                <c:pt idx="21">
                  <c:v>0.01844626087775783</c:v>
                </c:pt>
                <c:pt idx="22">
                  <c:v>0.020653751934599243</c:v>
                </c:pt>
                <c:pt idx="23">
                  <c:v>0.02184946215884273</c:v>
                </c:pt>
                <c:pt idx="24">
                  <c:v>0.021447787625930005</c:v>
                </c:pt>
                <c:pt idx="25">
                  <c:v>0.02175621813347134</c:v>
                </c:pt>
                <c:pt idx="26">
                  <c:v>0.022811703547178805</c:v>
                </c:pt>
                <c:pt idx="27">
                  <c:v>0.026394652643757344</c:v>
                </c:pt>
                <c:pt idx="28">
                  <c:v>0.026795847774680324</c:v>
                </c:pt>
                <c:pt idx="29">
                  <c:v>0.02076987421400324</c:v>
                </c:pt>
                <c:pt idx="30">
                  <c:v>0.022759509019406224</c:v>
                </c:pt>
                <c:pt idx="31">
                  <c:v>0.02455688036330582</c:v>
                </c:pt>
                <c:pt idx="32">
                  <c:v>0.024385247902224523</c:v>
                </c:pt>
                <c:pt idx="33">
                  <c:v>0.02264107078423612</c:v>
                </c:pt>
                <c:pt idx="34">
                  <c:v>0.024283847764670664</c:v>
                </c:pt>
                <c:pt idx="35">
                  <c:v>0.017249962800703372</c:v>
                </c:pt>
                <c:pt idx="36">
                  <c:v>0.02753016803160558</c:v>
                </c:pt>
                <c:pt idx="37">
                  <c:v>0.024776184632507935</c:v>
                </c:pt>
                <c:pt idx="38">
                  <c:v>0.016483451766740806</c:v>
                </c:pt>
                <c:pt idx="39">
                  <c:v>0.01799091010587217</c:v>
                </c:pt>
                <c:pt idx="40">
                  <c:v>0.013335962739537854</c:v>
                </c:pt>
                <c:pt idx="41">
                  <c:v>0.0182986859682905</c:v>
                </c:pt>
                <c:pt idx="42">
                  <c:v>0.01774559495270689</c:v>
                </c:pt>
                <c:pt idx="43">
                  <c:v>0.01884623284041201</c:v>
                </c:pt>
                <c:pt idx="44">
                  <c:v>0.018596960218921335</c:v>
                </c:pt>
                <c:pt idx="45">
                  <c:v>0.02157800150864348</c:v>
                </c:pt>
                <c:pt idx="46">
                  <c:v>0.023288116661985353</c:v>
                </c:pt>
                <c:pt idx="47">
                  <c:v>0.013784328184042904</c:v>
                </c:pt>
                <c:pt idx="48">
                  <c:v>0.01294466929423578</c:v>
                </c:pt>
                <c:pt idx="49">
                  <c:v>0.0167310538433844</c:v>
                </c:pt>
                <c:pt idx="50">
                  <c:v>0.015454391146088625</c:v>
                </c:pt>
                <c:pt idx="51">
                  <c:v>0.017205122086889374</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0.02749593257390424</c:v>
                </c:pt>
                <c:pt idx="23">
                  <c:v>0.013952045391826167</c:v>
                </c:pt>
                <c:pt idx="24">
                  <c:v>0.016285657870921386</c:v>
                </c:pt>
                <c:pt idx="25">
                  <c:v>0.02316361065335368</c:v>
                </c:pt>
                <c:pt idx="26">
                  <c:v>0.017261199413497373</c:v>
                </c:pt>
                <c:pt idx="27">
                  <c:v>0.022123472044031842</c:v>
                </c:pt>
                <c:pt idx="28">
                  <c:v>0.027080985148960734</c:v>
                </c:pt>
                <c:pt idx="29">
                  <c:v>0.021288926436339346</c:v>
                </c:pt>
                <c:pt idx="30">
                  <c:v>0.0179415735143422</c:v>
                </c:pt>
                <c:pt idx="31">
                  <c:v>0.018151569726330533</c:v>
                </c:pt>
                <c:pt idx="32">
                  <c:v>0.027230727385187704</c:v>
                </c:pt>
                <c:pt idx="33">
                  <c:v>0.032424431603093815</c:v>
                </c:pt>
                <c:pt idx="34">
                  <c:v>0.026544090818304254</c:v>
                </c:pt>
                <c:pt idx="35">
                  <c:v>0.015662427010318974</c:v>
                </c:pt>
                <c:pt idx="36">
                  <c:v>0.025227976553266206</c:v>
                </c:pt>
                <c:pt idx="37">
                  <c:v>0.024393948763701708</c:v>
                </c:pt>
                <c:pt idx="38">
                  <c:v>0.01491247649898493</c:v>
                </c:pt>
                <c:pt idx="39">
                  <c:v>0.016687834226496487</c:v>
                </c:pt>
                <c:pt idx="40">
                  <c:v>0.025209111830418116</c:v>
                </c:pt>
                <c:pt idx="41">
                  <c:v>0.029190142507831047</c:v>
                </c:pt>
                <c:pt idx="42">
                  <c:v>0.015374684218156237</c:v>
                </c:pt>
                <c:pt idx="43">
                  <c:v>0.0181644605275688</c:v>
                </c:pt>
                <c:pt idx="44">
                  <c:v>0.015172982388258795</c:v>
                </c:pt>
                <c:pt idx="45">
                  <c:v>0.021238679590571623</c:v>
                </c:pt>
                <c:pt idx="46">
                  <c:v>0.016829867615924633</c:v>
                </c:pt>
                <c:pt idx="47">
                  <c:v>0.011032995934061504</c:v>
                </c:pt>
                <c:pt idx="48">
                  <c:v>0.01198747992060048</c:v>
                </c:pt>
                <c:pt idx="49">
                  <c:v>0.015033632049114816</c:v>
                </c:pt>
                <c:pt idx="50">
                  <c:v>0.012718340711188226</c:v>
                </c:pt>
                <c:pt idx="51">
                  <c:v>0.012899221528772955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14.70364952329847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14.70364952329847</c:v>
                </c:pt>
                <c:pt idx="1">
                  <c:v>14.70364952329847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14.70364952329847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14.70364952329847</c:v>
                </c:pt>
                <c:pt idx="1">
                  <c:v>14.70364952329847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16.33378725799609</c:v>
                </c:pt>
              </c:numCache>
            </c:numRef>
          </c:xVal>
          <c:yVal>
            <c:numRef>
              <c:f>Sheet1!$B$178:$B$179</c:f>
              <c:numCache>
                <c:formatCode>General</c:formatCode>
                <c:ptCount val="2"/>
                <c:pt idx="0">
                  <c:v>0.017041494849920288</c:v>
                </c:pt>
                <c:pt idx="1">
                  <c:v>0.017041494849920288</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16.33378725799609</c:v>
                </c:pt>
                <c:pt idx="1">
                  <c:v>16.33378725799609</c:v>
                </c:pt>
              </c:numCache>
            </c:numRef>
          </c:xVal>
          <c:yVal>
            <c:numRef>
              <c:f>Sheet1!$B$182:$B$183</c:f>
              <c:numCache>
                <c:formatCode>General</c:formatCode>
                <c:ptCount val="2"/>
                <c:pt idx="0">
                  <c:v>0.017041494849920288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14.70364952329847</c:v>
                </c:pt>
                <c:pt idx="53">
                  <c:v>14.70364952329847</c:v>
                </c:pt>
                <c:pt idx="54">
                  <c:v>16.33378725799609</c:v>
                </c:pt>
              </c:numCache>
            </c:numRef>
          </c:xVal>
          <c:yVal>
            <c:numRef>
              <c:f>Sheet1!$B$186:$B$240</c:f>
              <c:numCache>
                <c:formatCode>General</c:formatCode>
                <c:ptCount val="55"/>
                <c:pt idx="0">
                  <c:v>0.01452591941022105</c:v>
                </c:pt>
                <c:pt idx="1">
                  <c:v>0.01663013001646066</c:v>
                </c:pt>
                <c:pt idx="2">
                  <c:v>0.014802884769780325</c:v>
                </c:pt>
                <c:pt idx="3">
                  <c:v>0.02074052416347788</c:v>
                </c:pt>
                <c:pt idx="4">
                  <c:v>0.020332856049969303</c:v>
                </c:pt>
                <c:pt idx="5">
                  <c:v>0.01847760307029983</c:v>
                </c:pt>
                <c:pt idx="6">
                  <c:v>0.019696976778771427</c:v>
                </c:pt>
                <c:pt idx="7">
                  <c:v>0.01950040398612543</c:v>
                </c:pt>
                <c:pt idx="8">
                  <c:v>0.02067984074200141</c:v>
                </c:pt>
                <c:pt idx="9">
                  <c:v>0.01793612023250979</c:v>
                </c:pt>
                <c:pt idx="10">
                  <c:v>0.021133669748769873</c:v>
                </c:pt>
                <c:pt idx="11">
                  <c:v>0.03354939405051098</c:v>
                </c:pt>
                <c:pt idx="12">
                  <c:v>0.026468624221478915</c:v>
                </c:pt>
                <c:pt idx="13">
                  <c:v>0.02144797875231466</c:v>
                </c:pt>
                <c:pt idx="14">
                  <c:v>0.02748986915213847</c:v>
                </c:pt>
                <c:pt idx="15">
                  <c:v>0.027578041644882048</c:v>
                </c:pt>
                <c:pt idx="16">
                  <c:v>0.020666874198950885</c:v>
                </c:pt>
                <c:pt idx="17">
                  <c:v>0.020727038958705327</c:v>
                </c:pt>
                <c:pt idx="18">
                  <c:v>0.019760253508858003</c:v>
                </c:pt>
                <c:pt idx="19">
                  <c:v>0.03261995224464917</c:v>
                </c:pt>
                <c:pt idx="20">
                  <c:v>0.03234609885542203</c:v>
                </c:pt>
                <c:pt idx="21">
                  <c:v>0.02062434393774515</c:v>
                </c:pt>
                <c:pt idx="22">
                  <c:v>0.02145835198675508</c:v>
                </c:pt>
                <c:pt idx="23">
                  <c:v>0.01887800991970011</c:v>
                </c:pt>
                <c:pt idx="24">
                  <c:v>0.0197431376720313</c:v>
                </c:pt>
                <c:pt idx="25">
                  <c:v>0.021005560303430662</c:v>
                </c:pt>
                <c:pt idx="26">
                  <c:v>0.023673556201507212</c:v>
                </c:pt>
                <c:pt idx="27">
                  <c:v>0.027070790480745413</c:v>
                </c:pt>
                <c:pt idx="28">
                  <c:v>0.029315039751930727</c:v>
                </c:pt>
                <c:pt idx="29">
                  <c:v>0.023280410616215205</c:v>
                </c:pt>
                <c:pt idx="30">
                  <c:v>0.023087987117345388</c:v>
                </c:pt>
                <c:pt idx="31">
                  <c:v>0.022648161977071493</c:v>
                </c:pt>
                <c:pt idx="32">
                  <c:v>0.023202611357912045</c:v>
                </c:pt>
                <c:pt idx="33">
                  <c:v>0.025901726959309854</c:v>
                </c:pt>
                <c:pt idx="34">
                  <c:v>0.025736792531707145</c:v>
                </c:pt>
                <c:pt idx="35">
                  <c:v>0.017588098217033624</c:v>
                </c:pt>
                <c:pt idx="36">
                  <c:v>0.026406384814836384</c:v>
                </c:pt>
                <c:pt idx="37">
                  <c:v>0.025598309851927514</c:v>
                </c:pt>
                <c:pt idx="38">
                  <c:v>0.016299742499533212</c:v>
                </c:pt>
                <c:pt idx="39">
                  <c:v>0.017017051661088398</c:v>
                </c:pt>
                <c:pt idx="40">
                  <c:v>0.014308081486972185</c:v>
                </c:pt>
                <c:pt idx="41">
                  <c:v>0.018250429236054577</c:v>
                </c:pt>
                <c:pt idx="42">
                  <c:v>0.016847967939709524</c:v>
                </c:pt>
                <c:pt idx="43">
                  <c:v>0.019895105556583484</c:v>
                </c:pt>
                <c:pt idx="44">
                  <c:v>0.01639569491810712</c:v>
                </c:pt>
                <c:pt idx="45">
                  <c:v>0.023844195908052146</c:v>
                </c:pt>
                <c:pt idx="46">
                  <c:v>0.01927634212221231</c:v>
                </c:pt>
                <c:pt idx="47">
                  <c:v>0.011885412583411636</c:v>
                </c:pt>
                <c:pt idx="48">
                  <c:v>0.012729793866861988</c:v>
                </c:pt>
                <c:pt idx="49">
                  <c:v>0.01938733573072482</c:v>
                </c:pt>
                <c:pt idx="50">
                  <c:v>0.012428970068089754</c:v>
                </c:pt>
                <c:pt idx="51">
                  <c:v>0.017506668326676328</c:v>
                </c:pt>
                <c:pt idx="52">
                  <c:v>0.02549639529601873</c:v>
                </c:pt>
                <c:pt idx="53">
                  <c:v>0.02549639529601873</c:v>
                </c:pt>
                <c:pt idx="54">
                  <c:v>0.01704149484992029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0.5445696091910279</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0.5445696091910279</c:v>
                </c:pt>
                <c:pt idx="1">
                  <c:v>0.5445696091910279</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0.5445696091910279</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0.5445696091910279</c:v>
                </c:pt>
                <c:pt idx="1">
                  <c:v>0.5445696091910279</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1.1827065067227072</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1.1827065067227072</c:v>
                </c:pt>
                <c:pt idx="1">
                  <c:v>1.1827065067227072</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0.5445696091910279</c:v>
                </c:pt>
                <c:pt idx="5">
                  <c:v>0.5445696091910279</c:v>
                </c:pt>
                <c:pt idx="6">
                  <c:v>1.1827065067227072</c:v>
                </c:pt>
              </c:numCache>
            </c:numRef>
          </c:xVal>
          <c:yVal>
            <c:numRef>
              <c:f>Sheet1!$B$34:$B$40</c:f>
              <c:numCache>
                <c:formatCode>General</c:formatCode>
                <c:ptCount val="7"/>
                <c:pt idx="0">
                  <c:v>1.2986704867184775e-06</c:v>
                </c:pt>
                <c:pt idx="1">
                  <c:v>5.484844028663291e-07</c:v>
                </c:pt>
                <c:pt idx="2">
                  <c:v>5.241602138905217e-07</c:v>
                </c:pt>
                <c:pt idx="3">
                  <c:v>5.295430340092528e-07</c:v>
                </c:pt>
                <c:pt idx="4">
                  <c:v>1.2866444377395972e-06</c:v>
                </c:pt>
                <c:pt idx="5">
                  <c:v>1.2866444377395972e-06</c:v>
                </c:pt>
                <c:pt idx="6">
                  <c:v>3.147655874651845e-07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0.8586702003615072</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0.8586702003615072</c:v>
                </c:pt>
                <c:pt idx="1">
                  <c:v>0.8586702003615072</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0.8586702003615072</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0.8586702003615072</c:v>
                </c:pt>
                <c:pt idx="1">
                  <c:v>0.8586702003615072</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1.9349295852965036</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1.9349295852965036</c:v>
                </c:pt>
                <c:pt idx="1">
                  <c:v>1.9349295852965036</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0.8586702003615072</c:v>
                </c:pt>
                <c:pt idx="5">
                  <c:v>0.8586702003615072</c:v>
                </c:pt>
                <c:pt idx="6">
                  <c:v>1.9349295852965036</c:v>
                </c:pt>
              </c:numCache>
            </c:numRef>
          </c:xVal>
          <c:yVal>
            <c:numRef>
              <c:f>Sheet1!$B$34:$B$40</c:f>
              <c:numCache>
                <c:formatCode>General</c:formatCode>
                <c:ptCount val="7"/>
                <c:pt idx="0">
                  <c:v>1.2590261493230122e-06</c:v>
                </c:pt>
                <c:pt idx="1">
                  <c:v>5.234381330502097e-07</c:v>
                </c:pt>
                <c:pt idx="2">
                  <c:v>6.120009708407212e-07</c:v>
                </c:pt>
                <c:pt idx="3">
                  <c:v>5.063928842706407e-07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0.5228030366027391</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0.5228030366027391</c:v>
                </c:pt>
                <c:pt idx="1">
                  <c:v>0.5228030366027391</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0.5228030366027391</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0.5228030366027391</c:v>
                </c:pt>
                <c:pt idx="1">
                  <c:v>0.5228030366027391</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1.1958902871894153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1.1958902871894153</c:v>
                </c:pt>
                <c:pt idx="1">
                  <c:v>1.1958902871894153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0.5228030366027391</c:v>
                </c:pt>
                <c:pt idx="5">
                  <c:v>0.5228030366027391</c:v>
                </c:pt>
                <c:pt idx="6">
                  <c:v>1.1958902871894153</c:v>
                </c:pt>
              </c:numCache>
            </c:numRef>
          </c:xVal>
          <c:yVal>
            <c:numRef>
              <c:f>Sheet1!$B$34:$B$40</c:f>
              <c:numCache>
                <c:formatCode>General</c:formatCode>
                <c:ptCount val="7"/>
                <c:pt idx="0">
                  <c:v>1.248422474725849e-06</c:v>
                </c:pt>
                <c:pt idx="1">
                  <c:v>5.282597922670516e-07</c:v>
                </c:pt>
                <c:pt idx="2">
                  <c:v>6.496693910722366e-07</c:v>
                </c:pt>
                <c:pt idx="3">
                  <c:v>4.745064794194441e-07</c:v>
                </c:pt>
                <c:pt idx="4">
                  <c:v>1.2866444377395972e-06</c:v>
                </c:pt>
                <c:pt idx="5">
                  <c:v>1.2866444377395972e-06</c:v>
                </c:pt>
                <c:pt idx="6">
                  <c:v>3.147655874651849e-07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0.8755250817394908</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0.8755250817394908</c:v>
                </c:pt>
                <c:pt idx="1">
                  <c:v>0.8755250817394908</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0.8881338025547039</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0.8881338025547039</c:v>
                </c:pt>
                <c:pt idx="1">
                  <c:v>0.8881338025547039</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1.13072578602757</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1.13072578602757</c:v>
                </c:pt>
                <c:pt idx="1">
                  <c:v>1.13072578602757</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0.8881338025547039</c:v>
                </c:pt>
                <c:pt idx="53">
                  <c:v>0.8755250817394908</c:v>
                </c:pt>
                <c:pt idx="54">
                  <c:v>1.13072578602757</c:v>
                </c:pt>
              </c:numCache>
            </c:numRef>
          </c:xVal>
          <c:yVal>
            <c:numRef>
              <c:f>Sheet1!$B$186:$B$240</c:f>
              <c:numCache>
                <c:formatCode>General</c:formatCode>
                <c:ptCount val="55"/>
                <c:pt idx="0">
                  <c:v>0.04273355348252289</c:v>
                </c:pt>
                <c:pt idx="1">
                  <c:v>0.04021023153145373</c:v>
                </c:pt>
                <c:pt idx="2">
                  <c:v>0.009943565229956597</c:v>
                </c:pt>
                <c:pt idx="3">
                  <c:v>0.08657281422483307</c:v>
                </c:pt>
                <c:pt idx="4">
                  <c:v>0.09041990994441748</c:v>
                </c:pt>
                <c:pt idx="5">
                  <c:v>0.045932584748614114</c:v>
                </c:pt>
                <c:pt idx="6">
                  <c:v>0.03345673761022089</c:v>
                </c:pt>
                <c:pt idx="7">
                  <c:v>0.05463688315270676</c:v>
                </c:pt>
                <c:pt idx="8">
                  <c:v>0.04846743167866077</c:v>
                </c:pt>
                <c:pt idx="9">
                  <c:v>0.08761488474002885</c:v>
                </c:pt>
                <c:pt idx="10">
                  <c:v>0.07832001584413734</c:v>
                </c:pt>
                <c:pt idx="11">
                  <c:v>0.04269839809825515</c:v>
                </c:pt>
                <c:pt idx="12">
                  <c:v>0.055362126525470096</c:v>
                </c:pt>
                <c:pt idx="13">
                  <c:v>0.08401509312060879</c:v>
                </c:pt>
                <c:pt idx="14">
                  <c:v>0.07921007845229608</c:v>
                </c:pt>
                <c:pt idx="15">
                  <c:v>0.055598781904583755</c:v>
                </c:pt>
                <c:pt idx="16">
                  <c:v>0.038939127647052374</c:v>
                </c:pt>
                <c:pt idx="17">
                  <c:v>0.05374330521481413</c:v>
                </c:pt>
                <c:pt idx="18">
                  <c:v>0.019066715974989185</c:v>
                </c:pt>
                <c:pt idx="19">
                  <c:v>0.021848356409801845</c:v>
                </c:pt>
                <c:pt idx="20">
                  <c:v>0.05715326266526466</c:v>
                </c:pt>
                <c:pt idx="21">
                  <c:v>0.05057280429853758</c:v>
                </c:pt>
                <c:pt idx="22">
                  <c:v>0.047343752323665556</c:v>
                </c:pt>
                <c:pt idx="23">
                  <c:v>0.0560757846729637</c:v>
                </c:pt>
                <c:pt idx="24">
                  <c:v>0.06795886934691064</c:v>
                </c:pt>
                <c:pt idx="25">
                  <c:v>0.05700848902191205</c:v>
                </c:pt>
                <c:pt idx="26">
                  <c:v>0.027701577417248546</c:v>
                </c:pt>
                <c:pt idx="27">
                  <c:v>0.05400333029387919</c:v>
                </c:pt>
                <c:pt idx="28">
                  <c:v>0.050426460718563826</c:v>
                </c:pt>
                <c:pt idx="29">
                  <c:v>0.0932285390939391</c:v>
                </c:pt>
                <c:pt idx="30">
                  <c:v>0.06821048772240976</c:v>
                </c:pt>
                <c:pt idx="31">
                  <c:v>0.0772962085669733</c:v>
                </c:pt>
                <c:pt idx="32">
                  <c:v>0.07542030602921027</c:v>
                </c:pt>
                <c:pt idx="33">
                  <c:v>0.05897096106645103</c:v>
                </c:pt>
                <c:pt idx="34">
                  <c:v>0.04198605942261044</c:v>
                </c:pt>
                <c:pt idx="35">
                  <c:v>0.04458790804359922</c:v>
                </c:pt>
                <c:pt idx="36">
                  <c:v>0.05546924722771604</c:v>
                </c:pt>
                <c:pt idx="37">
                  <c:v>0.06779202277254934</c:v>
                </c:pt>
                <c:pt idx="38">
                  <c:v>0.015920126992125583</c:v>
                </c:pt>
                <c:pt idx="39">
                  <c:v>0.03568326424297963</c:v>
                </c:pt>
                <c:pt idx="40">
                  <c:v>0.05923842060759141</c:v>
                </c:pt>
                <c:pt idx="41">
                  <c:v>0.051660502747960496</c:v>
                </c:pt>
                <c:pt idx="42">
                  <c:v>0.04805445220155982</c:v>
                </c:pt>
                <c:pt idx="43">
                  <c:v>0.05678512648445</c:v>
                </c:pt>
                <c:pt idx="44">
                  <c:v>0.059606759182859986</c:v>
                </c:pt>
                <c:pt idx="45">
                  <c:v>0.04788710445716027</c:v>
                </c:pt>
                <c:pt idx="46">
                  <c:v>0.05713144066421469</c:v>
                </c:pt>
                <c:pt idx="47">
                  <c:v>0.031861934867908864</c:v>
                </c:pt>
                <c:pt idx="48">
                  <c:v>0.04882901825126737</c:v>
                </c:pt>
                <c:pt idx="49">
                  <c:v>0.04757617176578449</c:v>
                </c:pt>
                <c:pt idx="50">
                  <c:v>0.06515142945637034</c:v>
                </c:pt>
                <c:pt idx="51">
                  <c:v>0.05121158392570524</c:v>
                </c:pt>
                <c:pt idx="52">
                  <c:v>0.07767945834318632</c:v>
                </c:pt>
                <c:pt idx="53">
                  <c:v>0.07964520543335299</c:v>
                </c:pt>
                <c:pt idx="54">
                  <c:v>0.03985845392898965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1.3686435678548532</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1.3686435678548532</c:v>
                </c:pt>
                <c:pt idx="1">
                  <c:v>1.3686435678548532</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1.3686435678548532</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1.3686435678548532</c:v>
                </c:pt>
                <c:pt idx="1">
                  <c:v>1.3686435678548532</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1.4866683301096373</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1.4866683301096373</c:v>
                </c:pt>
                <c:pt idx="1">
                  <c:v>1.4866683301096373</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1.3686435678548532</c:v>
                </c:pt>
                <c:pt idx="53">
                  <c:v>1.3686435678548532</c:v>
                </c:pt>
                <c:pt idx="54">
                  <c:v>1.4866683301096373</c:v>
                </c:pt>
              </c:numCache>
            </c:numRef>
          </c:xVal>
          <c:yVal>
            <c:numRef>
              <c:f>Sheet1!$B$147:$B$201</c:f>
              <c:numCache>
                <c:formatCode>General</c:formatCode>
                <c:ptCount val="55"/>
                <c:pt idx="0">
                  <c:v>0.010225004178996244</c:v>
                </c:pt>
                <c:pt idx="1">
                  <c:v>0.008012687156461112</c:v>
                </c:pt>
                <c:pt idx="2">
                  <c:v>0.008868957665194271</c:v>
                </c:pt>
                <c:pt idx="3">
                  <c:v>0.008442356596936339</c:v>
                </c:pt>
                <c:pt idx="4">
                  <c:v>0.010070521822053875</c:v>
                </c:pt>
                <c:pt idx="5">
                  <c:v>0.00848073812437336</c:v>
                </c:pt>
                <c:pt idx="6">
                  <c:v>0.007516529765489825</c:v>
                </c:pt>
                <c:pt idx="7">
                  <c:v>0.0007236310240707408</c:v>
                </c:pt>
                <c:pt idx="8">
                  <c:v>0.0025821752384421887</c:v>
                </c:pt>
                <c:pt idx="9">
                  <c:v>0.01080654479091029</c:v>
                </c:pt>
                <c:pt idx="10">
                  <c:v>0.008362179998478207</c:v>
                </c:pt>
                <c:pt idx="11">
                  <c:v>0.0070829902652592355</c:v>
                </c:pt>
                <c:pt idx="12">
                  <c:v>0.022900827991906663</c:v>
                </c:pt>
                <c:pt idx="13">
                  <c:v>0.020352251399972793</c:v>
                </c:pt>
                <c:pt idx="14">
                  <c:v>0.0006640675245849631</c:v>
                </c:pt>
                <c:pt idx="15">
                  <c:v>0.003173998593059918</c:v>
                </c:pt>
                <c:pt idx="16">
                  <c:v>0.00953450566997021</c:v>
                </c:pt>
                <c:pt idx="17">
                  <c:v>0.005957604713125703</c:v>
                </c:pt>
                <c:pt idx="18">
                  <c:v>-0.0001838358534679424</c:v>
                </c:pt>
                <c:pt idx="19">
                  <c:v>0.0016143476620340616</c:v>
                </c:pt>
                <c:pt idx="20">
                  <c:v>0.008099801838363153</c:v>
                </c:pt>
                <c:pt idx="21">
                  <c:v>0.007622362524218683</c:v>
                </c:pt>
                <c:pt idx="22">
                  <c:v>0.008477645969483055</c:v>
                </c:pt>
                <c:pt idx="23">
                  <c:v>0.009128941129002283</c:v>
                </c:pt>
                <c:pt idx="24">
                  <c:v>0.007522105552146878</c:v>
                </c:pt>
                <c:pt idx="25">
                  <c:v>0.007503563344661193</c:v>
                </c:pt>
                <c:pt idx="26">
                  <c:v>0.004225039421599734</c:v>
                </c:pt>
                <c:pt idx="27">
                  <c:v>0.00428330343966532</c:v>
                </c:pt>
                <c:pt idx="28">
                  <c:v>0.005714904877009708</c:v>
                </c:pt>
                <c:pt idx="29">
                  <c:v>0.005159772989138819</c:v>
                </c:pt>
                <c:pt idx="30">
                  <c:v>0.0056232926516696854</c:v>
                </c:pt>
                <c:pt idx="31">
                  <c:v>0.004141623477309252</c:v>
                </c:pt>
                <c:pt idx="32">
                  <c:v>0.006632630682952556</c:v>
                </c:pt>
                <c:pt idx="33">
                  <c:v>0.005698038698564445</c:v>
                </c:pt>
                <c:pt idx="34">
                  <c:v>0.004549643423850502</c:v>
                </c:pt>
                <c:pt idx="35">
                  <c:v>0.004581899401283986</c:v>
                </c:pt>
                <c:pt idx="36">
                  <c:v>0.004975123660527693</c:v>
                </c:pt>
                <c:pt idx="37">
                  <c:v>0.005072199440174403</c:v>
                </c:pt>
                <c:pt idx="38">
                  <c:v>0.004452904661943473</c:v>
                </c:pt>
                <c:pt idx="39">
                  <c:v>0.007291449669171383</c:v>
                </c:pt>
                <c:pt idx="40">
                  <c:v>0.003906633201878708</c:v>
                </c:pt>
                <c:pt idx="41">
                  <c:v>0.003734196287667274</c:v>
                </c:pt>
                <c:pt idx="42">
                  <c:v>0.0026402376612829417</c:v>
                </c:pt>
                <c:pt idx="43">
                  <c:v>0.0018404633977384677</c:v>
                </c:pt>
                <c:pt idx="44">
                  <c:v>0.0023312927847727663</c:v>
                </c:pt>
                <c:pt idx="45">
                  <c:v>0.003253591836739095</c:v>
                </c:pt>
                <c:pt idx="46">
                  <c:v>0.002440281233000316</c:v>
                </c:pt>
                <c:pt idx="47">
                  <c:v>0.0026931036111211976</c:v>
                </c:pt>
                <c:pt idx="48">
                  <c:v>0.0039908691751711495</c:v>
                </c:pt>
                <c:pt idx="49">
                  <c:v>0.004198310142872037</c:v>
                </c:pt>
                <c:pt idx="50">
                  <c:v>0.003428012213671325</c:v>
                </c:pt>
                <c:pt idx="51">
                  <c:v>0.004765532641349587</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2.2109334028706495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2.2109334028706495</c:v>
                </c:pt>
                <c:pt idx="1">
                  <c:v>2.2109334028706495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2.2109334028706495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2.2109334028706495</c:v>
                </c:pt>
                <c:pt idx="1">
                  <c:v>2.2109334028706495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2.364009602221092</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2.364009602221092</c:v>
                </c:pt>
                <c:pt idx="1">
                  <c:v>2.364009602221092</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2.2109334028706495</c:v>
                </c:pt>
                <c:pt idx="53">
                  <c:v>2.2109334028706495</c:v>
                </c:pt>
                <c:pt idx="54">
                  <c:v>2.364009602221092</c:v>
                </c:pt>
              </c:numCache>
            </c:numRef>
          </c:xVal>
          <c:yVal>
            <c:numRef>
              <c:f>Sheet1!$B$147:$B$201</c:f>
              <c:numCache>
                <c:formatCode>General</c:formatCode>
                <c:ptCount val="55"/>
                <c:pt idx="0">
                  <c:v>0.012138016193935959</c:v>
                </c:pt>
                <c:pt idx="1">
                  <c:v>0.004531834849046422</c:v>
                </c:pt>
                <c:pt idx="2">
                  <c:v>0.012182473161340503</c:v>
                </c:pt>
                <c:pt idx="3">
                  <c:v>0.009541158768881897</c:v>
                </c:pt>
                <c:pt idx="4">
                  <c:v>0.005273437710178512</c:v>
                </c:pt>
                <c:pt idx="5">
                  <c:v>0.007751647335875279</c:v>
                </c:pt>
                <c:pt idx="6">
                  <c:v>0.004712585319464821</c:v>
                </c:pt>
                <c:pt idx="7">
                  <c:v>0.00488116687889021</c:v>
                </c:pt>
                <c:pt idx="8">
                  <c:v>0.007404217995701699</c:v>
                </c:pt>
                <c:pt idx="9">
                  <c:v>0.00912312510485485</c:v>
                </c:pt>
                <c:pt idx="10">
                  <c:v>0.007499440180582045</c:v>
                </c:pt>
                <c:pt idx="11">
                  <c:v>0.004396314388432916</c:v>
                </c:pt>
                <c:pt idx="12">
                  <c:v>0.02475515077966446</c:v>
                </c:pt>
                <c:pt idx="13">
                  <c:v>0.023163797278538692</c:v>
                </c:pt>
                <c:pt idx="14">
                  <c:v>0.007792992279634328</c:v>
                </c:pt>
                <c:pt idx="15">
                  <c:v>0.00908743354677171</c:v>
                </c:pt>
                <c:pt idx="16">
                  <c:v>0.0060121859737305786</c:v>
                </c:pt>
                <c:pt idx="17">
                  <c:v>0.006635492473993365</c:v>
                </c:pt>
                <c:pt idx="18">
                  <c:v>0.004223247264868238</c:v>
                </c:pt>
                <c:pt idx="19">
                  <c:v>0.00370753012106851</c:v>
                </c:pt>
                <c:pt idx="20">
                  <c:v>0.003935961147181095</c:v>
                </c:pt>
                <c:pt idx="21">
                  <c:v>0.0060257475815894065</c:v>
                </c:pt>
                <c:pt idx="22">
                  <c:v>0.00761656942850894</c:v>
                </c:pt>
                <c:pt idx="23">
                  <c:v>0.005841080935995564</c:v>
                </c:pt>
                <c:pt idx="24">
                  <c:v>0.008612978621997454</c:v>
                </c:pt>
                <c:pt idx="25">
                  <c:v>0.0024903039368592006</c:v>
                </c:pt>
                <c:pt idx="26">
                  <c:v>0.004344321068213669</c:v>
                </c:pt>
                <c:pt idx="27">
                  <c:v>0.0005653989361303763</c:v>
                </c:pt>
                <c:pt idx="28">
                  <c:v>0.003115019457955358</c:v>
                </c:pt>
                <c:pt idx="29">
                  <c:v>-9.887321191827392e-05</c:v>
                </c:pt>
                <c:pt idx="30">
                  <c:v>0.0019261205938900794</c:v>
                </c:pt>
                <c:pt idx="31">
                  <c:v>0.003993416419306825</c:v>
                </c:pt>
                <c:pt idx="32">
                  <c:v>0.006597725378014112</c:v>
                </c:pt>
                <c:pt idx="33">
                  <c:v>0.009616500711647269</c:v>
                </c:pt>
                <c:pt idx="34">
                  <c:v>0.008179075717685072</c:v>
                </c:pt>
                <c:pt idx="35">
                  <c:v>0.004409250573203155</c:v>
                </c:pt>
                <c:pt idx="36">
                  <c:v>0.003890763925748532</c:v>
                </c:pt>
                <c:pt idx="37">
                  <c:v>0.005322025767330325</c:v>
                </c:pt>
                <c:pt idx="38">
                  <c:v>0.004306217691115423</c:v>
                </c:pt>
                <c:pt idx="39">
                  <c:v>0.005611986347552278</c:v>
                </c:pt>
                <c:pt idx="40">
                  <c:v>0.004306514474477427</c:v>
                </c:pt>
                <c:pt idx="41">
                  <c:v>0.004743882045027924</c:v>
                </c:pt>
                <c:pt idx="42">
                  <c:v>0.0049804850048036295</c:v>
                </c:pt>
                <c:pt idx="43">
                  <c:v>0.005657280904814439</c:v>
                </c:pt>
                <c:pt idx="44">
                  <c:v>0.00438785305979239</c:v>
                </c:pt>
                <c:pt idx="45">
                  <c:v>0.004003411623209621</c:v>
                </c:pt>
                <c:pt idx="46">
                  <c:v>0.002168219663212484</c:v>
                </c:pt>
                <c:pt idx="47">
                  <c:v>0.0006376643181983666</c:v>
                </c:pt>
                <c:pt idx="48">
                  <c:v>0.002826180376991172</c:v>
                </c:pt>
                <c:pt idx="49">
                  <c:v>0.002692996167634347</c:v>
                </c:pt>
                <c:pt idx="50">
                  <c:v>0.0029428026305221566</c:v>
                </c:pt>
                <c:pt idx="51">
                  <c:v>0.00470472646570827</c:v>
                </c:pt>
                <c:pt idx="52">
                  <c:v>0.008841652172278745</c:v>
                </c:pt>
                <c:pt idx="53">
                  <c:v>0.008841652172278745</c:v>
                </c:pt>
                <c:pt idx="54">
                  <c:v>0.00495999606884006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1.3795033217162145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1.3795033217162145</c:v>
                </c:pt>
                <c:pt idx="1">
                  <c:v>1.3795033217162145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1.3795033217162145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1.3795033217162145</c:v>
                </c:pt>
                <c:pt idx="1">
                  <c:v>1.3795033217162145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1.4687240219797895</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1.4687240219797895</c:v>
                </c:pt>
                <c:pt idx="1">
                  <c:v>1.4687240219797895</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1.3795033217162145</c:v>
                </c:pt>
                <c:pt idx="53">
                  <c:v>1.3795033217162145</c:v>
                </c:pt>
                <c:pt idx="54">
                  <c:v>1.4687240219797895</c:v>
                </c:pt>
              </c:numCache>
            </c:numRef>
          </c:xVal>
          <c:yVal>
            <c:numRef>
              <c:f>Sheet1!$B$147:$B$201</c:f>
              <c:numCache>
                <c:formatCode>General</c:formatCode>
                <c:ptCount val="55"/>
                <c:pt idx="0">
                  <c:v>0.007031877414817089</c:v>
                </c:pt>
                <c:pt idx="1">
                  <c:v>0.0100507689910945</c:v>
                </c:pt>
                <c:pt idx="2">
                  <c:v>0.005469343100411236</c:v>
                </c:pt>
                <c:pt idx="3">
                  <c:v>0.007788960923276689</c:v>
                </c:pt>
                <c:pt idx="4">
                  <c:v>0.004784641203977716</c:v>
                </c:pt>
                <c:pt idx="5">
                  <c:v>0.005015633135896036</c:v>
                </c:pt>
                <c:pt idx="6">
                  <c:v>0.005324992726230063</c:v>
                </c:pt>
                <c:pt idx="7">
                  <c:v>0.006219316224809923</c:v>
                </c:pt>
                <c:pt idx="8">
                  <c:v>0.006468312691633622</c:v>
                </c:pt>
                <c:pt idx="9">
                  <c:v>0.0059615706649001066</c:v>
                </c:pt>
                <c:pt idx="10">
                  <c:v>0.005483809675346424</c:v>
                </c:pt>
                <c:pt idx="11">
                  <c:v>0.0073661815625124735</c:v>
                </c:pt>
                <c:pt idx="12">
                  <c:v>0.026634002202913787</c:v>
                </c:pt>
                <c:pt idx="13">
                  <c:v>0.02328170285946829</c:v>
                </c:pt>
                <c:pt idx="14">
                  <c:v>0.005325033513379762</c:v>
                </c:pt>
                <c:pt idx="15">
                  <c:v>0.002721372688612833</c:v>
                </c:pt>
                <c:pt idx="16">
                  <c:v>0.008371085024107362</c:v>
                </c:pt>
                <c:pt idx="17">
                  <c:v>0.0047586127543584045</c:v>
                </c:pt>
                <c:pt idx="18">
                  <c:v>0.007315716304280247</c:v>
                </c:pt>
                <c:pt idx="19">
                  <c:v>0.005004420966782427</c:v>
                </c:pt>
                <c:pt idx="20">
                  <c:v>0.00792608522143217</c:v>
                </c:pt>
                <c:pt idx="21">
                  <c:v>0.004860316316473767</c:v>
                </c:pt>
                <c:pt idx="22">
                  <c:v>0.005259944275503636</c:v>
                </c:pt>
                <c:pt idx="23">
                  <c:v>0.007497924577630245</c:v>
                </c:pt>
                <c:pt idx="24">
                  <c:v>0.0112450083648762</c:v>
                </c:pt>
                <c:pt idx="25">
                  <c:v>0.005916026756943568</c:v>
                </c:pt>
                <c:pt idx="26">
                  <c:v>0.010101727257809716</c:v>
                </c:pt>
                <c:pt idx="27">
                  <c:v>0.008060561914099727</c:v>
                </c:pt>
                <c:pt idx="28">
                  <c:v>0.0041617816407382435</c:v>
                </c:pt>
                <c:pt idx="29">
                  <c:v>0.007280783971704355</c:v>
                </c:pt>
                <c:pt idx="30">
                  <c:v>0.004069728790469712</c:v>
                </c:pt>
                <c:pt idx="31">
                  <c:v>0.008370447008659049</c:v>
                </c:pt>
                <c:pt idx="32">
                  <c:v>0.0036406282050957667</c:v>
                </c:pt>
                <c:pt idx="33">
                  <c:v>0.007978629526031261</c:v>
                </c:pt>
                <c:pt idx="34">
                  <c:v>0.001681964378135628</c:v>
                </c:pt>
                <c:pt idx="35">
                  <c:v>0.005895462008135607</c:v>
                </c:pt>
                <c:pt idx="36">
                  <c:v>0.004078022247375315</c:v>
                </c:pt>
                <c:pt idx="37">
                  <c:v>0.0035716981228364614</c:v>
                </c:pt>
                <c:pt idx="38">
                  <c:v>0.002222206431179624</c:v>
                </c:pt>
                <c:pt idx="39">
                  <c:v>0.001897655586120539</c:v>
                </c:pt>
                <c:pt idx="40">
                  <c:v>0.0017869000629041065</c:v>
                </c:pt>
                <c:pt idx="41">
                  <c:v>0.007427275465921805</c:v>
                </c:pt>
                <c:pt idx="42">
                  <c:v>0.0015376423717749638</c:v>
                </c:pt>
                <c:pt idx="43">
                  <c:v>0.005820611985091539</c:v>
                </c:pt>
                <c:pt idx="44">
                  <c:v>0.002184483615979005</c:v>
                </c:pt>
                <c:pt idx="45">
                  <c:v>0.002620801596447675</c:v>
                </c:pt>
                <c:pt idx="46">
                  <c:v>0.004838314680809877</c:v>
                </c:pt>
                <c:pt idx="47">
                  <c:v>0.006297613132722965</c:v>
                </c:pt>
                <c:pt idx="48">
                  <c:v>0.0018742616850947885</c:v>
                </c:pt>
                <c:pt idx="49">
                  <c:v>0.0018055112639909637</c:v>
                </c:pt>
                <c:pt idx="50">
                  <c:v>0.0019434033555198876</c:v>
                </c:pt>
                <c:pt idx="51">
                  <c:v>0.0009360789215355492</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1.0417555569325556</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0.861028710209038</c:v>
                </c:pt>
                <c:pt idx="7">
                  <c:v>0.8466841617515872</c:v>
                </c:pt>
                <c:pt idx="8">
                  <c:v>0.8039863758738139</c:v>
                </c:pt>
                <c:pt idx="9">
                  <c:v>0.6000047388124535</c:v>
                </c:pt>
                <c:pt idx="10">
                  <c:v>0.6499486774575602</c:v>
                </c:pt>
                <c:pt idx="11">
                  <c:v>0.8385355244819507</c:v>
                </c:pt>
                <c:pt idx="12">
                  <c:v>0.7773627913782083</c:v>
                </c:pt>
                <c:pt idx="13">
                  <c:v>0.6744001943832643</c:v>
                </c:pt>
                <c:pt idx="14">
                  <c:v>0.6608349053733341</c:v>
                </c:pt>
                <c:pt idx="15">
                  <c:v>0.822398868371285</c:v>
                </c:pt>
                <c:pt idx="16">
                  <c:v>0.8834438203971395</c:v>
                </c:pt>
                <c:pt idx="17">
                  <c:v>0.7978230100951651</c:v>
                </c:pt>
                <c:pt idx="18">
                  <c:v>0.7590804631458381</c:v>
                </c:pt>
                <c:pt idx="19">
                  <c:v>0.7947653981354118</c:v>
                </c:pt>
                <c:pt idx="20">
                  <c:v>0.7859921292145929</c:v>
                </c:pt>
                <c:pt idx="21">
                  <c:v>0.8283321915201339</c:v>
                </c:pt>
                <c:pt idx="22">
                  <c:v>0.9026920919798094</c:v>
                </c:pt>
                <c:pt idx="23">
                  <c:v>0.7635942209287688</c:v>
                </c:pt>
                <c:pt idx="24">
                  <c:v>0.6071159751911843</c:v>
                </c:pt>
                <c:pt idx="25">
                  <c:v>0.6489959291351117</c:v>
                </c:pt>
                <c:pt idx="26">
                  <c:v>0.9394593977730319</c:v>
                </c:pt>
                <c:pt idx="27">
                  <c:v>0.8045847276426965</c:v>
                </c:pt>
                <c:pt idx="28">
                  <c:v>0.8508027055659686</c:v>
                </c:pt>
                <c:pt idx="29">
                  <c:v>0.633568985549937</c:v>
                </c:pt>
                <c:pt idx="30">
                  <c:v>0.6787921580933951</c:v>
                </c:pt>
                <c:pt idx="31">
                  <c:v>0.6377734325321124</c:v>
                </c:pt>
                <c:pt idx="32">
                  <c:v>0.6178404402703468</c:v>
                </c:pt>
                <c:pt idx="33">
                  <c:v>0.8243281717096625</c:v>
                </c:pt>
                <c:pt idx="34">
                  <c:v>0.809050181298673</c:v>
                </c:pt>
                <c:pt idx="35">
                  <c:v>0.8249764231314837</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0.6615030700945677</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0.6615030700945677</c:v>
                </c:pt>
                <c:pt idx="1">
                  <c:v>0.6615030700945677</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0.670304641351236</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0.670304641351236</c:v>
                </c:pt>
                <c:pt idx="1">
                  <c:v>0.670304641351236</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0.839647008441855</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0.839647008441855</c:v>
                </c:pt>
                <c:pt idx="1">
                  <c:v>0.839647008441855</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0.861028710209038</c:v>
                </c:pt>
                <c:pt idx="7">
                  <c:v>0.8466841617515872</c:v>
                </c:pt>
                <c:pt idx="8">
                  <c:v>0.8039863758738139</c:v>
                </c:pt>
                <c:pt idx="9">
                  <c:v>0.6000047388124535</c:v>
                </c:pt>
                <c:pt idx="10">
                  <c:v>0.6499486774575602</c:v>
                </c:pt>
                <c:pt idx="11">
                  <c:v>0.8385355244819507</c:v>
                </c:pt>
                <c:pt idx="12">
                  <c:v>0.7773627913782083</c:v>
                </c:pt>
                <c:pt idx="13">
                  <c:v>0.6744001943832643</c:v>
                </c:pt>
                <c:pt idx="14">
                  <c:v>0.6608349053733341</c:v>
                </c:pt>
                <c:pt idx="15">
                  <c:v>0.822398868371285</c:v>
                </c:pt>
                <c:pt idx="16">
                  <c:v>0.8834438203971395</c:v>
                </c:pt>
                <c:pt idx="17">
                  <c:v>0.7978230100951651</c:v>
                </c:pt>
                <c:pt idx="18">
                  <c:v>0.7590804631458381</c:v>
                </c:pt>
                <c:pt idx="19">
                  <c:v>0.7947653981354118</c:v>
                </c:pt>
                <c:pt idx="20">
                  <c:v>0.7859921292145929</c:v>
                </c:pt>
                <c:pt idx="21">
                  <c:v>0.8283321915201339</c:v>
                </c:pt>
                <c:pt idx="22">
                  <c:v>0.9026920919798094</c:v>
                </c:pt>
                <c:pt idx="23">
                  <c:v>0.7635942209287688</c:v>
                </c:pt>
                <c:pt idx="24">
                  <c:v>0.6071159751911843</c:v>
                </c:pt>
                <c:pt idx="25">
                  <c:v>0.6489959291351117</c:v>
                </c:pt>
                <c:pt idx="26">
                  <c:v>0.9394593977730319</c:v>
                </c:pt>
                <c:pt idx="27">
                  <c:v>0.8045847276426965</c:v>
                </c:pt>
                <c:pt idx="28">
                  <c:v>0.8508027055659686</c:v>
                </c:pt>
                <c:pt idx="29">
                  <c:v>0.633568985549937</c:v>
                </c:pt>
                <c:pt idx="30">
                  <c:v>0.6787921580933951</c:v>
                </c:pt>
                <c:pt idx="31">
                  <c:v>0.6377734325321124</c:v>
                </c:pt>
                <c:pt idx="32">
                  <c:v>0.6178404402703468</c:v>
                </c:pt>
                <c:pt idx="33">
                  <c:v>0.8243281717096625</c:v>
                </c:pt>
                <c:pt idx="34">
                  <c:v>0.809050181298673</c:v>
                </c:pt>
                <c:pt idx="35">
                  <c:v>0.8249764231314837</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0.670304641351236</c:v>
                </c:pt>
                <c:pt idx="53">
                  <c:v>0.6615030700945677</c:v>
                </c:pt>
                <c:pt idx="54">
                  <c:v>0.839647008441855</c:v>
                </c:pt>
              </c:numCache>
            </c:numRef>
          </c:xVal>
          <c:yVal>
            <c:numRef>
              <c:f>Sheet1!$B$186:$B$240</c:f>
              <c:numCache>
                <c:formatCode>General</c:formatCode>
                <c:ptCount val="55"/>
                <c:pt idx="0">
                  <c:v>0.016364367770353078</c:v>
                </c:pt>
                <c:pt idx="1">
                  <c:v>0.02865030411085695</c:v>
                </c:pt>
                <c:pt idx="2">
                  <c:v>0.012626594029992083</c:v>
                </c:pt>
                <c:pt idx="3">
                  <c:v>0.06740594065500885</c:v>
                </c:pt>
                <c:pt idx="4">
                  <c:v>0.08594253352487818</c:v>
                </c:pt>
                <c:pt idx="5">
                  <c:v>0.06957085225464366</c:v>
                </c:pt>
                <c:pt idx="6">
                  <c:v>0.035083054536545116</c:v>
                </c:pt>
                <c:pt idx="7">
                  <c:v>0.03828677277817444</c:v>
                </c:pt>
                <c:pt idx="8">
                  <c:v>0.047822916484583894</c:v>
                </c:pt>
                <c:pt idx="9">
                  <c:v>0.09338027184849237</c:v>
                </c:pt>
                <c:pt idx="10">
                  <c:v>0.08222576895348951</c:v>
                </c:pt>
                <c:pt idx="11">
                  <c:v>0.04010669328264979</c:v>
                </c:pt>
                <c:pt idx="12">
                  <c:v>0.053769040446529026</c:v>
                </c:pt>
                <c:pt idx="13">
                  <c:v>0.07676475559062573</c:v>
                </c:pt>
                <c:pt idx="14">
                  <c:v>0.07979443365842948</c:v>
                </c:pt>
                <c:pt idx="15">
                  <c:v>0.04371066169573612</c:v>
                </c:pt>
                <c:pt idx="16">
                  <c:v>0.030076853218269972</c:v>
                </c:pt>
                <c:pt idx="17">
                  <c:v>0.04919944551465141</c:v>
                </c:pt>
                <c:pt idx="18">
                  <c:v>0.057852224286803616</c:v>
                </c:pt>
                <c:pt idx="19">
                  <c:v>0.04988233401688219</c:v>
                </c:pt>
                <c:pt idx="20">
                  <c:v>0.05184176004996502</c:v>
                </c:pt>
                <c:pt idx="21">
                  <c:v>0.04238551049548517</c:v>
                </c:pt>
                <c:pt idx="22">
                  <c:v>0.02577793513296736</c:v>
                </c:pt>
                <c:pt idx="23">
                  <c:v>0.05684411948724402</c:v>
                </c:pt>
                <c:pt idx="24">
                  <c:v>0.09179204494998416</c:v>
                </c:pt>
                <c:pt idx="25">
                  <c:v>0.08243855621475213</c:v>
                </c:pt>
                <c:pt idx="26">
                  <c:v>0.01756630765548292</c:v>
                </c:pt>
                <c:pt idx="27">
                  <c:v>0.047689280317327304</c:v>
                </c:pt>
                <c:pt idx="28">
                  <c:v>0.03736693525340176</c:v>
                </c:pt>
                <c:pt idx="29">
                  <c:v>0.08588401709649493</c:v>
                </c:pt>
                <c:pt idx="30">
                  <c:v>0.07578385233692925</c:v>
                </c:pt>
                <c:pt idx="31">
                  <c:v>0.08494499391756996</c:v>
                </c:pt>
                <c:pt idx="32">
                  <c:v>0.08939683784341379</c:v>
                </c:pt>
                <c:pt idx="33">
                  <c:v>0.04327977017502144</c:v>
                </c:pt>
                <c:pt idx="34">
                  <c:v>0.04669196378434354</c:v>
                </c:pt>
                <c:pt idx="35">
                  <c:v>0.04313498939566049</c:v>
                </c:pt>
                <c:pt idx="36">
                  <c:v>0.05828070302904967</c:v>
                </c:pt>
                <c:pt idx="37">
                  <c:v>0.06241907453043699</c:v>
                </c:pt>
                <c:pt idx="38">
                  <c:v>0.03408978899912751</c:v>
                </c:pt>
                <c:pt idx="39">
                  <c:v>0.039468366669445615</c:v>
                </c:pt>
                <c:pt idx="40">
                  <c:v>0.05316492011555135</c:v>
                </c:pt>
                <c:pt idx="41">
                  <c:v>0.029304780007332304</c:v>
                </c:pt>
                <c:pt idx="42">
                  <c:v>0.04217759956129266</c:v>
                </c:pt>
                <c:pt idx="43">
                  <c:v>0.06022267398026543</c:v>
                </c:pt>
                <c:pt idx="44">
                  <c:v>0.06129304040809716</c:v>
                </c:pt>
                <c:pt idx="45">
                  <c:v>0.04433227280478577</c:v>
                </c:pt>
                <c:pt idx="46">
                  <c:v>0.04614609574569975</c:v>
                </c:pt>
                <c:pt idx="47">
                  <c:v>0.04098347445953182</c:v>
                </c:pt>
                <c:pt idx="48">
                  <c:v>0.05626561749373912</c:v>
                </c:pt>
                <c:pt idx="49">
                  <c:v>0.03876979285776089</c:v>
                </c:pt>
                <c:pt idx="50">
                  <c:v>0.07756535389632521</c:v>
                </c:pt>
                <c:pt idx="51">
                  <c:v>0.07077575476568762</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0.026661160630086108</c:v>
                </c:pt>
                <c:pt idx="1">
                  <c:v>0.028246071071432583</c:v>
                </c:pt>
                <c:pt idx="2">
                  <c:v>0.02934306789865009</c:v>
                </c:pt>
                <c:pt idx="3">
                  <c:v>0.050978104114505325</c:v>
                </c:pt>
                <c:pt idx="4">
                  <c:v>0.03559210429072551</c:v>
                </c:pt>
                <c:pt idx="5">
                  <c:v>0.05298381771370486</c:v>
                </c:pt>
                <c:pt idx="6">
                  <c:v>0.05265405894884505</c:v>
                </c:pt>
                <c:pt idx="7">
                  <c:v>0.039663832096180775</c:v>
                </c:pt>
                <c:pt idx="8">
                  <c:v>0.06420523660977363</c:v>
                </c:pt>
                <c:pt idx="9">
                  <c:v>0.06824085705677325</c:v>
                </c:pt>
                <c:pt idx="10">
                  <c:v>0.04853268528166605</c:v>
                </c:pt>
                <c:pt idx="11">
                  <c:v>0.034604232443107855</c:v>
                </c:pt>
                <c:pt idx="12">
                  <c:v>0.035784175519985646</c:v>
                </c:pt>
                <c:pt idx="13">
                  <c:v>0.057147878327916145</c:v>
                </c:pt>
                <c:pt idx="14">
                  <c:v>0.05469097495434773</c:v>
                </c:pt>
                <c:pt idx="15">
                  <c:v>0.06095752072950232</c:v>
                </c:pt>
                <c:pt idx="16">
                  <c:v>0.049260407141703474</c:v>
                </c:pt>
                <c:pt idx="17">
                  <c:v>0.039170326047465044</c:v>
                </c:pt>
                <c:pt idx="18">
                  <c:v>0.0314499506366133</c:v>
                </c:pt>
                <c:pt idx="19">
                  <c:v>0.037901392852591156</c:v>
                </c:pt>
                <c:pt idx="20">
                  <c:v>0.02257047827918258</c:v>
                </c:pt>
                <c:pt idx="21">
                  <c:v>0.01865440230479102</c:v>
                </c:pt>
                <c:pt idx="22">
                  <c:v>0.03906609436387582</c:v>
                </c:pt>
                <c:pt idx="23">
                  <c:v>0.0372093464835177</c:v>
                </c:pt>
                <c:pt idx="24">
                  <c:v>0.07731978945837552</c:v>
                </c:pt>
                <c:pt idx="25">
                  <c:v>0.06459275821083663</c:v>
                </c:pt>
                <c:pt idx="26">
                  <c:v>0.04486764708306071</c:v>
                </c:pt>
                <c:pt idx="27">
                  <c:v>0.053828146599888195</c:v>
                </c:pt>
                <c:pt idx="28">
                  <c:v>0.05601462458802656</c:v>
                </c:pt>
                <c:pt idx="29">
                  <c:v>0.047152200357028135</c:v>
                </c:pt>
                <c:pt idx="30">
                  <c:v>0.03638755497711157</c:v>
                </c:pt>
                <c:pt idx="31">
                  <c:v>0.05279764111699915</c:v>
                </c:pt>
                <c:pt idx="32">
                  <c:v>0.12236738535249829</c:v>
                </c:pt>
                <c:pt idx="33">
                  <c:v>0.14034566765356526</c:v>
                </c:pt>
                <c:pt idx="34">
                  <c:v>0.05845873486877144</c:v>
                </c:pt>
                <c:pt idx="35">
                  <c:v>0.07491635820855795</c:v>
                </c:pt>
                <c:pt idx="36">
                  <c:v>0.06920149686292279</c:v>
                </c:pt>
                <c:pt idx="37">
                  <c:v>0.053904694255100034</c:v>
                </c:pt>
                <c:pt idx="38">
                  <c:v>0.03241969915804663</c:v>
                </c:pt>
                <c:pt idx="39">
                  <c:v>0.03694408740969374</c:v>
                </c:pt>
                <c:pt idx="40">
                  <c:v>0.04595165077413763</c:v>
                </c:pt>
                <c:pt idx="41">
                  <c:v>0.044165110542453374</c:v>
                </c:pt>
                <c:pt idx="42">
                  <c:v>0.043407671303675316</c:v>
                </c:pt>
                <c:pt idx="43">
                  <c:v>0.056154897283275815</c:v>
                </c:pt>
                <c:pt idx="44">
                  <c:v>0.06545376778651534</c:v>
                </c:pt>
                <c:pt idx="45">
                  <c:v>0.05930853094035676</c:v>
                </c:pt>
                <c:pt idx="46">
                  <c:v>0.032202507108058546</c:v>
                </c:pt>
                <c:pt idx="47">
                  <c:v>0.03886887626725025</c:v>
                </c:pt>
                <c:pt idx="48">
                  <c:v>0.032843921594636644</c:v>
                </c:pt>
                <c:pt idx="49">
                  <c:v>0.03409053428266099</c:v>
                </c:pt>
                <c:pt idx="50">
                  <c:v>0.04456569113773485</c:v>
                </c:pt>
                <c:pt idx="51">
                  <c:v>0.029107329797634602</c:v>
                </c:pt>
                <c:pt idx="52">
                  <c:v>0.03212708060735365</c:v>
                </c:pt>
                <c:pt idx="53">
                  <c:v>0.034240060118331576</c:v>
                </c:pt>
                <c:pt idx="54">
                  <c:v>0.026948883839966315</c:v>
                </c:pt>
                <c:pt idx="55">
                  <c:v>0.02632177027108766</c:v>
                </c:pt>
                <c:pt idx="56">
                  <c:v>0.051143473896452976</c:v>
                </c:pt>
                <c:pt idx="57">
                  <c:v>0.055566158257471</c:v>
                </c:pt>
                <c:pt idx="58">
                  <c:v>0.050046716169605356</c:v>
                </c:pt>
                <c:pt idx="59">
                  <c:v>0.03663390436653832</c:v>
                </c:pt>
                <c:pt idx="60">
                  <c:v>0.06942532213732758</c:v>
                </c:pt>
                <c:pt idx="61">
                  <c:v>0.05098007133741287</c:v>
                </c:pt>
                <c:pt idx="62">
                  <c:v>0.060330205249159434</c:v>
                </c:pt>
                <c:pt idx="63">
                  <c:v>0.037532607107526504</c:v>
                </c:pt>
                <c:pt idx="64">
                  <c:v>0.04065008696951438</c:v>
                </c:pt>
                <c:pt idx="65">
                  <c:v>0.061467049474828485</c:v>
                </c:pt>
                <c:pt idx="66">
                  <c:v>0.07675799273002051</c:v>
                </c:pt>
                <c:pt idx="67">
                  <c:v>0.043306296309459404</c:v>
                </c:pt>
                <c:pt idx="68">
                  <c:v>0.044222054990520544</c:v>
                </c:pt>
                <c:pt idx="69">
                  <c:v>0.035450234681965474</c:v>
                </c:pt>
                <c:pt idx="70">
                  <c:v>0.04277363113690622</c:v>
                </c:pt>
                <c:pt idx="71">
                  <c:v>0.04398704690460425</c:v>
                </c:pt>
                <c:pt idx="72">
                  <c:v>0.03847932841494514</c:v>
                </c:pt>
                <c:pt idx="73">
                  <c:v>0.04293435632898821</c:v>
                </c:pt>
                <c:pt idx="74">
                  <c:v>0.09161149685780444</c:v>
                </c:pt>
                <c:pt idx="75">
                  <c:v>0.09048853021795247</c:v>
                </c:pt>
                <c:pt idx="76">
                  <c:v>0.04213975800054986</c:v>
                </c:pt>
                <c:pt idx="77">
                  <c:v>0.03690702823095165</c:v>
                </c:pt>
                <c:pt idx="78">
                  <c:v>0.042663269481603795</c:v>
                </c:pt>
                <c:pt idx="79">
                  <c:v>0.06962971039952831</c:v>
                </c:pt>
                <c:pt idx="80">
                  <c:v>0.06510554450748937</c:v>
                </c:pt>
                <c:pt idx="81">
                  <c:v>0.056278195092200396</c:v>
                </c:pt>
                <c:pt idx="82">
                  <c:v>0.13410520723355374</c:v>
                </c:pt>
                <c:pt idx="83">
                  <c:v>0.15627413521360647</c:v>
                </c:pt>
                <c:pt idx="84">
                  <c:v>0.1233008428590265</c:v>
                </c:pt>
                <c:pt idx="85">
                  <c:v>0.08601244444444445</c:v>
                </c:pt>
                <c:pt idx="86">
                  <c:v>0.04087150809487755</c:v>
                </c:pt>
                <c:pt idx="87">
                  <c:v>0.058150586612079884</c:v>
                </c:pt>
                <c:pt idx="88">
                  <c:v>0.06993994247304108</c:v>
                </c:pt>
                <c:pt idx="89">
                  <c:v>0.040382836041528716</c:v>
                </c:pt>
                <c:pt idx="90">
                  <c:v>0.02770021385851185</c:v>
                </c:pt>
                <c:pt idx="91">
                  <c:v>0.03698774170057555</c:v>
                </c:pt>
                <c:pt idx="92">
                  <c:v>0.04282989657216329</c:v>
                </c:pt>
                <c:pt idx="93">
                  <c:v>0.04714884760673144</c:v>
                </c:pt>
                <c:pt idx="94">
                  <c:v>0.04183504994370398</c:v>
                </c:pt>
                <c:pt idx="95">
                  <c:v>0.07223494528847417</c:v>
                </c:pt>
                <c:pt idx="96">
                  <c:v>0.07007875078629298</c:v>
                </c:pt>
                <c:pt idx="97">
                  <c:v>0.040781879323758465</c:v>
                </c:pt>
                <c:pt idx="98">
                  <c:v>0.04769005297862507</c:v>
                </c:pt>
                <c:pt idx="99">
                  <c:v>0.03361272150781795</c:v>
                </c:pt>
                <c:pt idx="100">
                  <c:v>0.037127538396145264</c:v>
                </c:pt>
                <c:pt idx="101">
                  <c:v>0.030215283070106194</c:v>
                </c:pt>
                <c:pt idx="102">
                  <c:v>0.059722403315411496</c:v>
                </c:pt>
                <c:pt idx="103">
                  <c:v>0.04034037371056806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0.018019146362366557</c:v>
                </c:pt>
                <c:pt idx="1">
                  <c:v>0.0323197556955779</c:v>
                </c:pt>
                <c:pt idx="2">
                  <c:v>0.03292715795961662</c:v>
                </c:pt>
                <c:pt idx="3">
                  <c:v>0.059012455857709714</c:v>
                </c:pt>
                <c:pt idx="4">
                  <c:v>0.07492885932232583</c:v>
                </c:pt>
                <c:pt idx="5">
                  <c:v>0.05669385794312875</c:v>
                </c:pt>
                <c:pt idx="6">
                  <c:v>0.05082595425263333</c:v>
                </c:pt>
                <c:pt idx="7">
                  <c:v>0.04942331454473878</c:v>
                </c:pt>
                <c:pt idx="8">
                  <c:v>0.04941048693802868</c:v>
                </c:pt>
                <c:pt idx="9">
                  <c:v>0.08970860484580831</c:v>
                </c:pt>
                <c:pt idx="10">
                  <c:v>0.06138079778002665</c:v>
                </c:pt>
                <c:pt idx="11">
                  <c:v>0.042721678225042095</c:v>
                </c:pt>
                <c:pt idx="12">
                  <c:v>0.04764903957483378</c:v>
                </c:pt>
                <c:pt idx="13">
                  <c:v>0.08203675445603209</c:v>
                </c:pt>
                <c:pt idx="14">
                  <c:v>0.07497052142885915</c:v>
                </c:pt>
                <c:pt idx="15">
                  <c:v>0.05110047518810039</c:v>
                </c:pt>
                <c:pt idx="16">
                  <c:v>0.04163948574254905</c:v>
                </c:pt>
                <c:pt idx="17">
                  <c:v>0.042486404082435085</c:v>
                </c:pt>
                <c:pt idx="18">
                  <c:v>0.04843562360335016</c:v>
                </c:pt>
                <c:pt idx="19">
                  <c:v>0.031229079974584087</c:v>
                </c:pt>
                <c:pt idx="20">
                  <c:v>0.033896139873726715</c:v>
                </c:pt>
                <c:pt idx="21">
                  <c:v>0.02797272535500613</c:v>
                </c:pt>
                <c:pt idx="22">
                  <c:v>0.026807842564533207</c:v>
                </c:pt>
                <c:pt idx="23">
                  <c:v>0.05012506362755245</c:v>
                </c:pt>
                <c:pt idx="24">
                  <c:v>0.09570165721975445</c:v>
                </c:pt>
                <c:pt idx="25">
                  <c:v>0.06930396133597998</c:v>
                </c:pt>
                <c:pt idx="26">
                  <c:v>0.039196118801738976</c:v>
                </c:pt>
                <c:pt idx="27">
                  <c:v>0.05899224727685238</c:v>
                </c:pt>
                <c:pt idx="28">
                  <c:v>0.05078300245753479</c:v>
                </c:pt>
                <c:pt idx="29">
                  <c:v>0.1476847534681845</c:v>
                </c:pt>
                <c:pt idx="30">
                  <c:v>0.14535398084176032</c:v>
                </c:pt>
                <c:pt idx="31">
                  <c:v>0.13392888251281754</c:v>
                </c:pt>
                <c:pt idx="32">
                  <c:v>0.10000474552830804</c:v>
                </c:pt>
                <c:pt idx="33">
                  <c:v>0.05031426823779885</c:v>
                </c:pt>
                <c:pt idx="34">
                  <c:v>0.04163643458860661</c:v>
                </c:pt>
                <c:pt idx="35">
                  <c:v>0.04248713357971114</c:v>
                </c:pt>
                <c:pt idx="36">
                  <c:v>0.05078872412896719</c:v>
                </c:pt>
                <c:pt idx="37">
                  <c:v>0.0435695339877734</c:v>
                </c:pt>
                <c:pt idx="38">
                  <c:v>0.032967431846548496</c:v>
                </c:pt>
                <c:pt idx="39">
                  <c:v>0.03270592091741831</c:v>
                </c:pt>
                <c:pt idx="40">
                  <c:v>0.05000955607017368</c:v>
                </c:pt>
                <c:pt idx="41">
                  <c:v>0.03700380100782612</c:v>
                </c:pt>
                <c:pt idx="42">
                  <c:v>0.02695892445225312</c:v>
                </c:pt>
                <c:pt idx="43">
                  <c:v>0.06131017579688942</c:v>
                </c:pt>
                <c:pt idx="44">
                  <c:v>0.04376749506905406</c:v>
                </c:pt>
                <c:pt idx="45">
                  <c:v>0.039231716585295014</c:v>
                </c:pt>
                <c:pt idx="46">
                  <c:v>0.029420874242273732</c:v>
                </c:pt>
                <c:pt idx="47">
                  <c:v>0.026446916608705278</c:v>
                </c:pt>
                <c:pt idx="48">
                  <c:v>0.04101610269337268</c:v>
                </c:pt>
                <c:pt idx="49">
                  <c:v>0.0383645181416606</c:v>
                </c:pt>
                <c:pt idx="50">
                  <c:v>0.048558585031291616</c:v>
                </c:pt>
                <c:pt idx="51">
                  <c:v>0.043365314460652366</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8.59224803573272</c:v>
                </c:pt>
              </c:numCache>
            </c:numRef>
          </c:xVal>
          <c:yVal>
            <c:numRef>
              <c:f>Sheet1!$B$162:$B$163</c:f>
              <c:numCache>
                <c:formatCode>General</c:formatCode>
                <c:ptCount val="2"/>
                <c:pt idx="0">
                  <c:v>0.07964520543335299</c:v>
                </c:pt>
                <c:pt idx="1">
                  <c:v>0.07964520543335299</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8.59224803573272</c:v>
                </c:pt>
                <c:pt idx="1">
                  <c:v>8.59224803573272</c:v>
                </c:pt>
              </c:numCache>
            </c:numRef>
          </c:xVal>
          <c:yVal>
            <c:numRef>
              <c:f>Sheet1!$B$166:$B$167</c:f>
              <c:numCache>
                <c:formatCode>General</c:formatCode>
                <c:ptCount val="2"/>
                <c:pt idx="0">
                  <c:v>0.07964520543335299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8.687473648749144</c:v>
                </c:pt>
              </c:numCache>
            </c:numRef>
          </c:xVal>
          <c:yVal>
            <c:numRef>
              <c:f>Sheet1!$B$170:$B$171</c:f>
              <c:numCache>
                <c:formatCode>General</c:formatCode>
                <c:ptCount val="2"/>
                <c:pt idx="0">
                  <c:v>0.07767945834318632</c:v>
                </c:pt>
                <c:pt idx="1">
                  <c:v>0.07767945834318632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8.687473648749144</c:v>
                </c:pt>
                <c:pt idx="1">
                  <c:v>8.687473648749144</c:v>
                </c:pt>
              </c:numCache>
            </c:numRef>
          </c:xVal>
          <c:yVal>
            <c:numRef>
              <c:f>Sheet1!$B$174:$B$175</c:f>
              <c:numCache>
                <c:formatCode>General</c:formatCode>
                <c:ptCount val="2"/>
                <c:pt idx="0">
                  <c:v>0.07767945834318632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10.519615915806183</c:v>
                </c:pt>
              </c:numCache>
            </c:numRef>
          </c:xVal>
          <c:yVal>
            <c:numRef>
              <c:f>Sheet1!$B$178:$B$179</c:f>
              <c:numCache>
                <c:formatCode>General</c:formatCode>
                <c:ptCount val="2"/>
                <c:pt idx="0">
                  <c:v>0.039858453928989686</c:v>
                </c:pt>
                <c:pt idx="1">
                  <c:v>0.039858453928989686</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10.519615915806183</c:v>
                </c:pt>
                <c:pt idx="1">
                  <c:v>10.519615915806183</c:v>
                </c:pt>
              </c:numCache>
            </c:numRef>
          </c:xVal>
          <c:yVal>
            <c:numRef>
              <c:f>Sheet1!$B$182:$B$183</c:f>
              <c:numCache>
                <c:formatCode>General</c:formatCode>
                <c:ptCount val="2"/>
                <c:pt idx="0">
                  <c:v>0.039858453928989686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8.687473648749144</c:v>
                </c:pt>
                <c:pt idx="53">
                  <c:v>8.59224803573272</c:v>
                </c:pt>
                <c:pt idx="54">
                  <c:v>10.519615915806183</c:v>
                </c:pt>
              </c:numCache>
            </c:numRef>
          </c:xVal>
          <c:yVal>
            <c:numRef>
              <c:f>Sheet1!$B$186:$B$240</c:f>
              <c:numCache>
                <c:formatCode>General</c:formatCode>
                <c:ptCount val="55"/>
                <c:pt idx="0">
                  <c:v>0.03215892483216967</c:v>
                </c:pt>
                <c:pt idx="1">
                  <c:v>0.038461247995207504</c:v>
                </c:pt>
                <c:pt idx="2">
                  <c:v>0.030067783867820747</c:v>
                </c:pt>
                <c:pt idx="3">
                  <c:v>0.08788070967982126</c:v>
                </c:pt>
                <c:pt idx="4">
                  <c:v>0.08504022600070563</c:v>
                </c:pt>
                <c:pt idx="5">
                  <c:v>0.06910792001566599</c:v>
                </c:pt>
                <c:pt idx="6">
                  <c:v>0.05209598251596248</c:v>
                </c:pt>
                <c:pt idx="7">
                  <c:v>0.05521101875999265</c:v>
                </c:pt>
                <c:pt idx="8">
                  <c:v>0.0431018056337627</c:v>
                </c:pt>
                <c:pt idx="9">
                  <c:v>0.10019222469598821</c:v>
                </c:pt>
                <c:pt idx="10">
                  <c:v>0.08709008086506742</c:v>
                </c:pt>
                <c:pt idx="11">
                  <c:v>0.030971949457539227</c:v>
                </c:pt>
                <c:pt idx="12">
                  <c:v>0.04863207872704095</c:v>
                </c:pt>
                <c:pt idx="13">
                  <c:v>0.07939848043746212</c:v>
                </c:pt>
                <c:pt idx="14">
                  <c:v>0.07767685006799815</c:v>
                </c:pt>
                <c:pt idx="15">
                  <c:v>0.03618431958091642</c:v>
                </c:pt>
                <c:pt idx="16">
                  <c:v>0.019329269261164073</c:v>
                </c:pt>
                <c:pt idx="17">
                  <c:v>0.04639850071773635</c:v>
                </c:pt>
                <c:pt idx="18">
                  <c:v>0.04359517452860914</c:v>
                </c:pt>
                <c:pt idx="19">
                  <c:v>0.04232149834400567</c:v>
                </c:pt>
                <c:pt idx="20">
                  <c:v>0.04344860887365473</c:v>
                </c:pt>
                <c:pt idx="21">
                  <c:v>0.03238186977210028</c:v>
                </c:pt>
                <c:pt idx="22">
                  <c:v>0.024440488439572722</c:v>
                </c:pt>
                <c:pt idx="23">
                  <c:v>0.04415460118343495</c:v>
                </c:pt>
                <c:pt idx="24">
                  <c:v>0.09051063424900249</c:v>
                </c:pt>
                <c:pt idx="25">
                  <c:v>0.08028819589218514</c:v>
                </c:pt>
                <c:pt idx="26">
                  <c:v>0.019102195711234754</c:v>
                </c:pt>
                <c:pt idx="27">
                  <c:v>0.0480582019372196</c:v>
                </c:pt>
                <c:pt idx="28">
                  <c:v>0.0414978406492621</c:v>
                </c:pt>
                <c:pt idx="29">
                  <c:v>0.09717421078692784</c:v>
                </c:pt>
                <c:pt idx="30">
                  <c:v>0.09627004519720933</c:v>
                </c:pt>
                <c:pt idx="31">
                  <c:v>0.09138177095873126</c:v>
                </c:pt>
                <c:pt idx="32">
                  <c:v>0.09038677594904104</c:v>
                </c:pt>
                <c:pt idx="33">
                  <c:v>0.04184670819415351</c:v>
                </c:pt>
                <c:pt idx="34">
                  <c:v>0.041914830259132285</c:v>
                </c:pt>
                <c:pt idx="35">
                  <c:v>0.04212538936906671</c:v>
                </c:pt>
                <c:pt idx="36">
                  <c:v>0.051325996751202196</c:v>
                </c:pt>
                <c:pt idx="37">
                  <c:v>0.05343365215554602</c:v>
                </c:pt>
                <c:pt idx="38">
                  <c:v>0.024731555444482134</c:v>
                </c:pt>
                <c:pt idx="39">
                  <c:v>0.030034754987831036</c:v>
                </c:pt>
                <c:pt idx="40">
                  <c:v>0.04824192508216241</c:v>
                </c:pt>
                <c:pt idx="41">
                  <c:v>0.03948307896988937</c:v>
                </c:pt>
                <c:pt idx="42">
                  <c:v>0.04770727008732886</c:v>
                </c:pt>
                <c:pt idx="43">
                  <c:v>0.06453135583209085</c:v>
                </c:pt>
                <c:pt idx="44">
                  <c:v>0.058738916003894276</c:v>
                </c:pt>
                <c:pt idx="45">
                  <c:v>0.03956771547486304</c:v>
                </c:pt>
                <c:pt idx="46">
                  <c:v>0.040271643479643876</c:v>
                </c:pt>
                <c:pt idx="47">
                  <c:v>0.03182863603227251</c:v>
                </c:pt>
                <c:pt idx="48">
                  <c:v>0.060439903323364685</c:v>
                </c:pt>
                <c:pt idx="49">
                  <c:v>0.02912646078811379</c:v>
                </c:pt>
                <c:pt idx="50">
                  <c:v>0.07833742766779248</c:v>
                </c:pt>
                <c:pt idx="51">
                  <c:v>0.06889529660073221</c:v>
                </c:pt>
                <c:pt idx="52">
                  <c:v>0.07767945834318632</c:v>
                </c:pt>
                <c:pt idx="53">
                  <c:v>0.07964520543335299</c:v>
                </c:pt>
                <c:pt idx="54">
                  <c:v>0.03985845392898968</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8752896225632776"/>
          <c:min val="0.01441531708989324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99744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9264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4423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14941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8273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8025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582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9089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92103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18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4216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9061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091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0420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Total Fromage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078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750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4750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2757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2265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986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33197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1491</Words>
  <Application>Microsoft Office PowerPoint</Application>
  <PresentationFormat>On-screen Show (16:9)</PresentationFormat>
  <Paragraphs>273</Paragraphs>
  <Slides>21</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2025-09-14T09:36:47Z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