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00.xml" ContentType="application/vnd.ms-office.chartcolorstyle+xml"/>
  <Override PartName="/ppt/charts/colors101.xml" ContentType="application/vnd.ms-office.chartcolorstyle+xml"/>
  <Override PartName="/ppt/charts/colors102.xml" ContentType="application/vnd.ms-office.chartcolorstyle+xml"/>
  <Override PartName="/ppt/charts/colors103.xml" ContentType="application/vnd.ms-office.chartcolorstyle+xml"/>
  <Override PartName="/ppt/charts/colors104.xml" ContentType="application/vnd.ms-office.chartcolorstyle+xml"/>
  <Override PartName="/ppt/charts/colors105.xml" ContentType="application/vnd.ms-office.chartcolorstyle+xml"/>
  <Override PartName="/ppt/charts/colors106.xml" ContentType="application/vnd.ms-office.chartcolorstyle+xml"/>
  <Override PartName="/ppt/charts/colors107.xml" ContentType="application/vnd.ms-office.chartcolorstyle+xml"/>
  <Override PartName="/ppt/charts/colors108.xml" ContentType="application/vnd.ms-office.chartcolorstyle+xml"/>
  <Override PartName="/ppt/charts/colors109.xml" ContentType="application/vnd.ms-office.chartcolorstyle+xml"/>
  <Override PartName="/ppt/charts/colors11.xml" ContentType="application/vnd.ms-office.chartcolorstyle+xml"/>
  <Override PartName="/ppt/charts/colors110.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81.xml" ContentType="application/vnd.ms-office.chartcolorstyle+xml"/>
  <Override PartName="/ppt/charts/colors82.xml" ContentType="application/vnd.ms-office.chartcolorstyle+xml"/>
  <Override PartName="/ppt/charts/colors83.xml" ContentType="application/vnd.ms-office.chartcolorstyle+xml"/>
  <Override PartName="/ppt/charts/colors84.xml" ContentType="application/vnd.ms-office.chartcolorstyle+xml"/>
  <Override PartName="/ppt/charts/colors85.xml" ContentType="application/vnd.ms-office.chartcolorstyle+xml"/>
  <Override PartName="/ppt/charts/colors86.xml" ContentType="application/vnd.ms-office.chartcolorstyle+xml"/>
  <Override PartName="/ppt/charts/colors87.xml" ContentType="application/vnd.ms-office.chartcolorstyle+xml"/>
  <Override PartName="/ppt/charts/colors88.xml" ContentType="application/vnd.ms-office.chartcolorstyle+xml"/>
  <Override PartName="/ppt/charts/colors89.xml" ContentType="application/vnd.ms-office.chartcolorstyle+xml"/>
  <Override PartName="/ppt/charts/colors9.xml" ContentType="application/vnd.ms-office.chartcolorstyle+xml"/>
  <Override PartName="/ppt/charts/colors90.xml" ContentType="application/vnd.ms-office.chartcolorstyle+xml"/>
  <Override PartName="/ppt/charts/colors91.xml" ContentType="application/vnd.ms-office.chartcolorstyle+xml"/>
  <Override PartName="/ppt/charts/colors92.xml" ContentType="application/vnd.ms-office.chartcolorstyle+xml"/>
  <Override PartName="/ppt/charts/colors93.xml" ContentType="application/vnd.ms-office.chartcolorstyle+xml"/>
  <Override PartName="/ppt/charts/colors94.xml" ContentType="application/vnd.ms-office.chartcolorstyle+xml"/>
  <Override PartName="/ppt/charts/colors95.xml" ContentType="application/vnd.ms-office.chartcolorstyle+xml"/>
  <Override PartName="/ppt/charts/colors96.xml" ContentType="application/vnd.ms-office.chartcolorstyle+xml"/>
  <Override PartName="/ppt/charts/colors97.xml" ContentType="application/vnd.ms-office.chartcolorstyle+xml"/>
  <Override PartName="/ppt/charts/colors98.xml" ContentType="application/vnd.ms-office.chartcolorstyle+xml"/>
  <Override PartName="/ppt/charts/colors99.xml" ContentType="application/vnd.ms-office.chartcolorstyle+xml"/>
  <Override PartName="/ppt/charts/style1.xml" ContentType="application/vnd.ms-office.chartstyle+xml"/>
  <Override PartName="/ppt/charts/style10.xml" ContentType="application/vnd.ms-office.chartstyle+xml"/>
  <Override PartName="/ppt/charts/style100.xml" ContentType="application/vnd.ms-office.chartstyle+xml"/>
  <Override PartName="/ppt/charts/style101.xml" ContentType="application/vnd.ms-office.chartstyle+xml"/>
  <Override PartName="/ppt/charts/style102.xml" ContentType="application/vnd.ms-office.chartstyle+xml"/>
  <Override PartName="/ppt/charts/style103.xml" ContentType="application/vnd.ms-office.chartstyle+xml"/>
  <Override PartName="/ppt/charts/style104.xml" ContentType="application/vnd.ms-office.chartstyle+xml"/>
  <Override PartName="/ppt/charts/style105.xml" ContentType="application/vnd.ms-office.chartstyle+xml"/>
  <Override PartName="/ppt/charts/style106.xml" ContentType="application/vnd.ms-office.chartstyle+xml"/>
  <Override PartName="/ppt/charts/style107.xml" ContentType="application/vnd.ms-office.chartstyle+xml"/>
  <Override PartName="/ppt/charts/style108.xml" ContentType="application/vnd.ms-office.chartstyle+xml"/>
  <Override PartName="/ppt/charts/style109.xml" ContentType="application/vnd.ms-office.chartstyle+xml"/>
  <Override PartName="/ppt/charts/style11.xml" ContentType="application/vnd.ms-office.chartstyle+xml"/>
  <Override PartName="/ppt/charts/style110.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81.xml" ContentType="application/vnd.ms-office.chartstyle+xml"/>
  <Override PartName="/ppt/charts/style82.xml" ContentType="application/vnd.ms-office.chartstyle+xml"/>
  <Override PartName="/ppt/charts/style83.xml" ContentType="application/vnd.ms-office.chartstyle+xml"/>
  <Override PartName="/ppt/charts/style84.xml" ContentType="application/vnd.ms-office.chartstyle+xml"/>
  <Override PartName="/ppt/charts/style85.xml" ContentType="application/vnd.ms-office.chartstyle+xml"/>
  <Override PartName="/ppt/charts/style86.xml" ContentType="application/vnd.ms-office.chartstyle+xml"/>
  <Override PartName="/ppt/charts/style87.xml" ContentType="application/vnd.ms-office.chartstyle+xml"/>
  <Override PartName="/ppt/charts/style88.xml" ContentType="application/vnd.ms-office.chartstyle+xml"/>
  <Override PartName="/ppt/charts/style89.xml" ContentType="application/vnd.ms-office.chartstyle+xml"/>
  <Override PartName="/ppt/charts/style9.xml" ContentType="application/vnd.ms-office.chartstyle+xml"/>
  <Override PartName="/ppt/charts/style90.xml" ContentType="application/vnd.ms-office.chartstyle+xml"/>
  <Override PartName="/ppt/charts/style91.xml" ContentType="application/vnd.ms-office.chartstyle+xml"/>
  <Override PartName="/ppt/charts/style92.xml" ContentType="application/vnd.ms-office.chartstyle+xml"/>
  <Override PartName="/ppt/charts/style93.xml" ContentType="application/vnd.ms-office.chartstyle+xml"/>
  <Override PartName="/ppt/charts/style94.xml" ContentType="application/vnd.ms-office.chartstyle+xml"/>
  <Override PartName="/ppt/charts/style95.xml" ContentType="application/vnd.ms-office.chartstyle+xml"/>
  <Override PartName="/ppt/charts/style96.xml" ContentType="application/vnd.ms-office.chartstyle+xml"/>
  <Override PartName="/ppt/charts/style97.xml" ContentType="application/vnd.ms-office.chartstyle+xml"/>
  <Override PartName="/ppt/charts/style98.xml" ContentType="application/vnd.ms-office.chartstyle+xml"/>
  <Override PartName="/ppt/charts/style9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1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337729A0-CB2C-4E19-B60C-82F5B9239E2A}">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9F4D76EA-A960-4367-A3E6-837818AC4235}">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47937FB2-BBCE-42BF-8085-AD018BA9F49A}">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Lst>
        </p14:section>
        <p14:section name="Segment Shelf Price/Vol Comparison" id="{B585E2C4-B532-4347-BFDF-FB57D4C9C082}">
          <p14:sldIdLst>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Lst>
        </p14:section>
        <p14:section name="SubSegment Avg Price/Vol Comparison" id="{C2CF1ECD-7B18-4C04-BA4A-DA31150DDF0F}">
          <p14:sldIdLst>
            <p14:sldId id="2147477423"/>
            <p14:sldId id="2147477424"/>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Lst>
        </p14:section>
        <p14:section name="SubSegment Shelf Price/Vol Comparison" id="{FC1CF5C4-1F07-403A-B833-0F5FA9A528BA}">
          <p14:sldIdLst>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 id="2147477467"/>
            <p14:sldId id="2147477468"/>
            <p14:sldId id="2147477469"/>
            <p14:sldId id="2147477470"/>
            <p14:sldId id="2147477471"/>
            <p14:sldId id="2147477472"/>
            <p14:sldId id="2147477473"/>
            <p14:sldId id="214747747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notesMaster" Target="notesMasters/notesMaster1.xml"/><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 Id="rId119" Type="http://schemas.openxmlformats.org/officeDocument/2006/relationships/tableStyles" Target="tableStyles.xml"/><Relationship Id="rId12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microsoft.com/office/2011/relationships/chartStyle" Target="style100.xml"/><Relationship Id="rId2" Type="http://schemas.microsoft.com/office/2011/relationships/chartColorStyle" Target="colors100.xml"/><Relationship Id="rId3"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microsoft.com/office/2011/relationships/chartStyle" Target="style101.xml"/><Relationship Id="rId2" Type="http://schemas.microsoft.com/office/2011/relationships/chartColorStyle" Target="colors101.xml"/><Relationship Id="rId3"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microsoft.com/office/2011/relationships/chartStyle" Target="style102.xml"/><Relationship Id="rId2" Type="http://schemas.microsoft.com/office/2011/relationships/chartColorStyle" Target="colors102.xml"/><Relationship Id="rId3"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microsoft.com/office/2011/relationships/chartStyle" Target="style103.xml"/><Relationship Id="rId2" Type="http://schemas.microsoft.com/office/2011/relationships/chartColorStyle" Target="colors103.xml"/><Relationship Id="rId3"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microsoft.com/office/2011/relationships/chartStyle" Target="style104.xml"/><Relationship Id="rId2" Type="http://schemas.microsoft.com/office/2011/relationships/chartColorStyle" Target="colors104.xml"/><Relationship Id="rId3"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microsoft.com/office/2011/relationships/chartStyle" Target="style105.xml"/><Relationship Id="rId2" Type="http://schemas.microsoft.com/office/2011/relationships/chartColorStyle" Target="colors105.xml"/><Relationship Id="rId3"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microsoft.com/office/2011/relationships/chartStyle" Target="style106.xml"/><Relationship Id="rId2" Type="http://schemas.microsoft.com/office/2011/relationships/chartColorStyle" Target="colors106.xml"/><Relationship Id="rId3"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microsoft.com/office/2011/relationships/chartStyle" Target="style107.xml"/><Relationship Id="rId2" Type="http://schemas.microsoft.com/office/2011/relationships/chartColorStyle" Target="colors107.xml"/><Relationship Id="rId3"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microsoft.com/office/2011/relationships/chartStyle" Target="style108.xml"/><Relationship Id="rId2" Type="http://schemas.microsoft.com/office/2011/relationships/chartColorStyle" Target="colors108.xml"/><Relationship Id="rId3"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microsoft.com/office/2011/relationships/chartStyle" Target="style109.xml"/><Relationship Id="rId2" Type="http://schemas.microsoft.com/office/2011/relationships/chartColorStyle" Target="colors109.xml"/><Relationship Id="rId3"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microsoft.com/office/2011/relationships/chartStyle" Target="style110.xml"/><Relationship Id="rId2" Type="http://schemas.microsoft.com/office/2011/relationships/chartColorStyle" Target="colors110.xml"/><Relationship Id="rId3" Type="http://schemas.openxmlformats.org/officeDocument/2006/relationships/package" Target="../embeddings/Microsoft_Excel_Worksheet109.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microsoft.com/office/2011/relationships/chartStyle" Target="style81.xml"/><Relationship Id="rId2" Type="http://schemas.microsoft.com/office/2011/relationships/chartColorStyle" Target="colors81.xml"/><Relationship Id="rId3"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microsoft.com/office/2011/relationships/chartStyle" Target="style82.xml"/><Relationship Id="rId2" Type="http://schemas.microsoft.com/office/2011/relationships/chartColorStyle" Target="colors82.xml"/><Relationship Id="rId3"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microsoft.com/office/2011/relationships/chartStyle" Target="style83.xml"/><Relationship Id="rId2" Type="http://schemas.microsoft.com/office/2011/relationships/chartColorStyle" Target="colors83.xml"/><Relationship Id="rId3"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microsoft.com/office/2011/relationships/chartStyle" Target="style84.xml"/><Relationship Id="rId2" Type="http://schemas.microsoft.com/office/2011/relationships/chartColorStyle" Target="colors84.xml"/><Relationship Id="rId3"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microsoft.com/office/2011/relationships/chartStyle" Target="style85.xml"/><Relationship Id="rId2" Type="http://schemas.microsoft.com/office/2011/relationships/chartColorStyle" Target="colors85.xml"/><Relationship Id="rId3"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microsoft.com/office/2011/relationships/chartStyle" Target="style86.xml"/><Relationship Id="rId2" Type="http://schemas.microsoft.com/office/2011/relationships/chartColorStyle" Target="colors86.xml"/><Relationship Id="rId3"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microsoft.com/office/2011/relationships/chartStyle" Target="style87.xml"/><Relationship Id="rId2" Type="http://schemas.microsoft.com/office/2011/relationships/chartColorStyle" Target="colors87.xml"/><Relationship Id="rId3"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microsoft.com/office/2011/relationships/chartStyle" Target="style88.xml"/><Relationship Id="rId2" Type="http://schemas.microsoft.com/office/2011/relationships/chartColorStyle" Target="colors88.xml"/><Relationship Id="rId3"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microsoft.com/office/2011/relationships/chartStyle" Target="style89.xml"/><Relationship Id="rId2" Type="http://schemas.microsoft.com/office/2011/relationships/chartColorStyle" Target="colors89.xml"/><Relationship Id="rId3"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microsoft.com/office/2011/relationships/chartStyle" Target="style90.xml"/><Relationship Id="rId2" Type="http://schemas.microsoft.com/office/2011/relationships/chartColorStyle" Target="colors90.xml"/><Relationship Id="rId3"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microsoft.com/office/2011/relationships/chartStyle" Target="style91.xml"/><Relationship Id="rId2" Type="http://schemas.microsoft.com/office/2011/relationships/chartColorStyle" Target="colors91.xml"/><Relationship Id="rId3"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microsoft.com/office/2011/relationships/chartStyle" Target="style92.xml"/><Relationship Id="rId2" Type="http://schemas.microsoft.com/office/2011/relationships/chartColorStyle" Target="colors92.xml"/><Relationship Id="rId3"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microsoft.com/office/2011/relationships/chartStyle" Target="style93.xml"/><Relationship Id="rId2" Type="http://schemas.microsoft.com/office/2011/relationships/chartColorStyle" Target="colors93.xml"/><Relationship Id="rId3"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microsoft.com/office/2011/relationships/chartStyle" Target="style94.xml"/><Relationship Id="rId2" Type="http://schemas.microsoft.com/office/2011/relationships/chartColorStyle" Target="colors94.xml"/><Relationship Id="rId3"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microsoft.com/office/2011/relationships/chartStyle" Target="style95.xml"/><Relationship Id="rId2" Type="http://schemas.microsoft.com/office/2011/relationships/chartColorStyle" Target="colors95.xml"/><Relationship Id="rId3"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microsoft.com/office/2011/relationships/chartStyle" Target="style96.xml"/><Relationship Id="rId2" Type="http://schemas.microsoft.com/office/2011/relationships/chartColorStyle" Target="colors96.xml"/><Relationship Id="rId3"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microsoft.com/office/2011/relationships/chartStyle" Target="style97.xml"/><Relationship Id="rId2" Type="http://schemas.microsoft.com/office/2011/relationships/chartColorStyle" Target="colors97.xml"/><Relationship Id="rId3"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microsoft.com/office/2011/relationships/chartStyle" Target="style98.xml"/><Relationship Id="rId2" Type="http://schemas.microsoft.com/office/2011/relationships/chartColorStyle" Target="colors98.xml"/><Relationship Id="rId3"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microsoft.com/office/2011/relationships/chartStyle" Target="style99.xml"/><Relationship Id="rId2" Type="http://schemas.microsoft.com/office/2011/relationships/chartColorStyle" Target="colors99.xml"/><Relationship Id="rId3"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49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48</a:t>
                    </a:r>
                  </a:p>
                  <a:p>
                    <a:r>
                      <a:t>1.84</a:t>
                    </a:r>
                  </a:p>
                </c:rich>
              </c:tx>
              <c:dLblPos val="l"/>
              <c:showLegendKey val="0"/>
              <c:showVal val="1"/>
              <c:showCatName val="0"/>
              <c:showSerName val="0"/>
              <c:showPercent val="0"/>
              <c:showBubbleSize val="0"/>
            </c:dLbl>
            <c:dLbl>
              <c:idx val="1"/>
              <c:tx>
                <c:rich>
                  <a:bodyPr/>
                  <a:lstStyle/>
                  <a:p>
                    <a:r>
                      <a:t>IX 49</a:t>
                    </a:r>
                  </a:p>
                  <a:p>
                    <a:r>
                      <a:t>0.61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49</c:v>
                </c:pt>
              </c:strCache>
            </c:strRef>
          </c:cat>
          <c:val>
            <c:numRef>
              <c:f>Sheet1!$C$2:$C$3</c:f>
              <c:numCache>
                <c:formatCode>General</c:formatCode>
                <c:ptCount val="2"/>
                <c:pt idx="0">
                  <c:v>1.84</c:v>
                </c:pt>
                <c:pt idx="1">
                  <c:v>0.61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49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49</c:v>
                </c:pt>
              </c:strCache>
            </c:strRef>
          </c:cat>
          <c:val>
            <c:numRef>
              <c:f>Sheet1!$E$2:$E$3</c:f>
              <c:numCache>
                <c:formatCode>General</c:formatCode>
                <c:ptCount val="2"/>
                <c:pt idx="0">
                  <c:v>2.57</c:v>
                </c:pt>
                <c:pt idx="1">
                  <c:v>1.1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49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1071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Sheet1!$B$2:$B$8</c:f>
              <c:numCache>
                <c:formatCode>General</c:formatCode>
                <c:ptCount val="7"/>
                <c:pt idx="0">
                  <c:v>1.48</c:v>
                </c:pt>
                <c:pt idx="1">
                  <c:v>0.67</c:v>
                </c:pt>
                <c:pt idx="2">
                  <c:v>2.95</c:v>
                </c:pt>
                <c:pt idx="3">
                  <c:v>2.32</c:v>
                </c:pt>
                <c:pt idx="4">
                  <c:v>0.3</c:v>
                </c:pt>
                <c:pt idx="5">
                  <c:v>2.12</c:v>
                </c:pt>
                <c:pt idx="6">
                  <c:v>1.73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54</a:t>
                    </a:r>
                  </a:p>
                  <a:p>
                    <a:r>
                      <a:t>0.97</a:t>
                    </a:r>
                  </a:p>
                </c:rich>
              </c:tx>
              <c:dLblPos val="l"/>
              <c:showLegendKey val="0"/>
              <c:showVal val="1"/>
              <c:showCatName val="0"/>
              <c:showSerName val="0"/>
              <c:showPercent val="0"/>
              <c:showBubbleSize val="0"/>
            </c:dLbl>
            <c:dLbl>
              <c:idx val="1"/>
              <c:tx>
                <c:rich>
                  <a:bodyPr/>
                  <a:lstStyle/>
                  <a:p>
                    <a:r>
                      <a:t>IX 20</a:t>
                    </a:r>
                  </a:p>
                  <a:p>
                    <a:r>
                      <a:t>0.19</a:t>
                    </a:r>
                  </a:p>
                </c:rich>
              </c:tx>
              <c:dLblPos val="l"/>
              <c:showLegendKey val="0"/>
              <c:showVal val="1"/>
              <c:showCatName val="0"/>
              <c:showSerName val="0"/>
              <c:showPercent val="0"/>
              <c:showBubbleSize val="0"/>
            </c:dLbl>
            <c:dLbl>
              <c:idx val="2"/>
              <c:tx>
                <c:rich>
                  <a:bodyPr/>
                  <a:lstStyle/>
                  <a:p>
                    <a:r>
                      <a:t>IX 57</a:t>
                    </a:r>
                  </a:p>
                  <a:p>
                    <a:r>
                      <a:t>1.83</a:t>
                    </a:r>
                  </a:p>
                </c:rich>
              </c:tx>
              <c:dLblPos val="l"/>
              <c:showLegendKey val="0"/>
              <c:showVal val="1"/>
              <c:showCatName val="0"/>
              <c:showSerName val="0"/>
              <c:showPercent val="0"/>
              <c:showBubbleSize val="0"/>
            </c:dLbl>
            <c:dLbl>
              <c:idx val="3"/>
              <c:tx>
                <c:rich>
                  <a:bodyPr/>
                  <a:lstStyle/>
                  <a:p>
                    <a:r>
                      <a:t>IX 32</a:t>
                    </a:r>
                  </a:p>
                  <a:p>
                    <a:r>
                      <a:t>0.76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Sheet1!$C$2:$C$8</c:f>
              <c:numCache>
                <c:formatCode>General</c:formatCode>
                <c:ptCount val="7"/>
                <c:pt idx="0">
                  <c:v>0.97</c:v>
                </c:pt>
                <c:pt idx="1">
                  <c:v>0.19</c:v>
                </c:pt>
                <c:pt idx="2">
                  <c:v>1.83</c:v>
                </c:pt>
                <c:pt idx="3">
                  <c:v>0.76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Sheet1!$D$2:$D$8</c:f>
              <c:numCache>
                <c:formatCode>General</c:formatCode>
                <c:ptCount val="7"/>
                <c:pt idx="0">
                  <c:v>1.79</c:v>
                </c:pt>
                <c:pt idx="1">
                  <c:v>0.92</c:v>
                </c:pt>
                <c:pt idx="2">
                  <c:v>5.64</c:v>
                </c:pt>
                <c:pt idx="4">
                  <c:v>0.84</c:v>
                </c:pt>
                <c:pt idx="5">
                  <c:v>1.16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Sheet1!$E$2:$E$8</c:f>
              <c:numCache>
                <c:formatCode>General</c:formatCode>
                <c:ptCount val="7"/>
                <c:pt idx="0">
                  <c:v>1.29</c:v>
                </c:pt>
                <c:pt idx="1">
                  <c:v>0.52</c:v>
                </c:pt>
                <c:pt idx="2">
                  <c:v>3.23</c:v>
                </c:pt>
                <c:pt idx="3">
                  <c:v>2.39</c:v>
                </c:pt>
                <c:pt idx="4">
                  <c:v>0.31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Sheet1!$F$2:$F$8</c:f>
              <c:numCache>
                <c:formatCode>General</c:formatCode>
                <c:ptCount val="7"/>
                <c:pt idx="0">
                  <c:v>1.3</c:v>
                </c:pt>
                <c:pt idx="1">
                  <c:v>0.35</c:v>
                </c:pt>
                <c:pt idx="2">
                  <c:v>2.1</c:v>
                </c:pt>
                <c:pt idx="3">
                  <c:v>1.25</c:v>
                </c:pt>
                <c:pt idx="5">
                  <c:v>2.23</c:v>
                </c:pt>
                <c:pt idx="6">
                  <c:v>1.82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386"/>
          <c:min val="-0.3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3.49</c:v>
                </c:pt>
                <c:pt idx="1">
                  <c:v>1.53</c:v>
                </c:pt>
                <c:pt idx="2">
                  <c:v>2.86</c:v>
                </c:pt>
                <c:pt idx="3">
                  <c:v>1.65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3.71</c:v>
                </c:pt>
                <c:pt idx="1">
                  <c:v>0.44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Sheet1!$E$2:$E$5</c:f>
              <c:numCache>
                <c:formatCode>General</c:formatCode>
                <c:ptCount val="4"/>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Sheet1!$F$2:$F$5</c:f>
              <c:numCache>
                <c:formatCode>General</c:formatCode>
                <c:ptCount val="4"/>
                <c:pt idx="3">
                  <c:v>1.65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5"/>
          <c:min val="-0.0583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Sheet1!$B$2:$B$6</c:f>
              <c:numCache>
                <c:formatCode>General</c:formatCode>
                <c:ptCount val="5"/>
                <c:pt idx="0">
                  <c:v>0.64</c:v>
                </c:pt>
                <c:pt idx="1">
                  <c:v>1.01</c:v>
                </c:pt>
                <c:pt idx="2">
                  <c:v>2.15</c:v>
                </c:pt>
                <c:pt idx="3">
                  <c:v>0.06</c:v>
                </c:pt>
                <c:pt idx="4">
                  <c:v>0.66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Sheet1!$C$2:$C$6</c:f>
              <c:numCache>
                <c:formatCode>General</c:formatCode>
                <c:ptCount val="5"/>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Sheet1!$D$2:$D$6</c:f>
              <c:numCache>
                <c:formatCode>General</c:formatCode>
                <c:ptCount val="5"/>
                <c:pt idx="0">
                  <c:v>0.64</c:v>
                </c:pt>
                <c:pt idx="1">
                  <c:v>1.0</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Sheet1!$E$2:$E$6</c:f>
              <c:numCache>
                <c:formatCode>General</c:formatCode>
                <c:ptCount val="5"/>
                <c:pt idx="0">
                  <c:v>0.38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Sheet1!$F$2:$F$6</c:f>
              <c:numCache>
                <c:formatCode>General</c:formatCode>
                <c:ptCount val="5"/>
                <c:pt idx="1">
                  <c:v>0.76</c:v>
                </c:pt>
                <c:pt idx="2">
                  <c:v>2.15</c:v>
                </c:pt>
                <c:pt idx="3">
                  <c:v>0.06</c:v>
                </c:pt>
                <c:pt idx="4">
                  <c:v>0.66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03"/>
          <c:min val="-0.44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3.32</a:t>
                    </a:r>
                  </a:p>
                </c:rich>
              </c:tx>
              <c:dLblPos val="l"/>
              <c:showLegendKey val="0"/>
              <c:showVal val="1"/>
              <c:showCatName val="0"/>
              <c:showSerName val="0"/>
              <c:showPercent val="0"/>
              <c:showBubbleSize val="0"/>
            </c:dLbl>
            <c:dLbl>
              <c:idx val="1"/>
              <c:tx>
                <c:rich>
                  <a:bodyPr/>
                  <a:lstStyle/>
                  <a:p>
                    <a:r>
                      <a:t>IX 63</a:t>
                    </a:r>
                  </a:p>
                  <a:p>
                    <a:r>
                      <a:t>2.49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a:t>
                    </a:r>
                  </a:p>
                  <a:p>
                    <a:r>
                      <a:t>2.85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64</a:t>
                    </a:r>
                  </a:p>
                  <a:p>
                    <a:r>
                      <a:t>1.88</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Sheet1!$C$2:$C$8</c:f>
              <c:numCache>
                <c:formatCode>General</c:formatCode>
                <c:ptCount val="7"/>
                <c:pt idx="0">
                  <c:v>3.32</c:v>
                </c:pt>
                <c:pt idx="1">
                  <c:v>2.49</c:v>
                </c:pt>
                <c:pt idx="4">
                  <c:v>2.85</c:v>
                </c:pt>
                <c:pt idx="6">
                  <c:v>1.88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Sheet1!$F$2:$F$8</c:f>
              <c:numCache>
                <c:formatCode>General</c:formatCode>
                <c:ptCount val="7"/>
                <c:pt idx="2">
                  <c:v>4.56</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1.37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4.23</a:t>
                    </a:r>
                  </a:p>
                </c:rich>
              </c:tx>
              <c:dLblPos val="l"/>
              <c:showLegendKey val="0"/>
              <c:showVal val="1"/>
              <c:showCatName val="0"/>
              <c:showSerName val="0"/>
              <c:showPercent val="0"/>
              <c:showBubbleSize val="0"/>
            </c:dLbl>
            <c:dLbl>
              <c:idx val="1"/>
              <c:tx>
                <c:rich>
                  <a:bodyPr/>
                  <a:lstStyle/>
                  <a:p>
                    <a:r>
                      <a:t>IX 40</a:t>
                    </a:r>
                  </a:p>
                  <a:p>
                    <a:r>
                      <a:t>1.58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Sheet1!$C$2:$C$8</c:f>
              <c:numCache>
                <c:formatCode>General</c:formatCode>
                <c:ptCount val="7"/>
                <c:pt idx="0">
                  <c:v>4.23</c:v>
                </c:pt>
                <c:pt idx="1">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Sheet1!$F$2:$F$8</c:f>
              <c:numCache>
                <c:formatCode>General</c:formatCode>
                <c:ptCount val="7"/>
                <c:pt idx="2">
                  <c:v>4.56</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1.0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8.4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a:t>
                    </a:r>
                  </a:p>
                  <a:p>
                    <a:r>
                      <a:t>3.37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Sheet1!$C$2:$C$8</c:f>
              <c:numCache>
                <c:formatCode>General</c:formatCode>
                <c:ptCount val="7"/>
                <c:pt idx="0">
                  <c:v>8.4</c:v>
                </c:pt>
                <c:pt idx="4">
                  <c:v>3.37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Sheet1!$F$2:$F$8</c:f>
              <c:numCache>
                <c:formatCode>General</c:formatCode>
                <c:ptCount val="7"/>
                <c:pt idx="2">
                  <c:v>4.56</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2.28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2.39</a:t>
                    </a:r>
                  </a:p>
                </c:rich>
              </c:tx>
              <c:dLblPos val="l"/>
              <c:showLegendKey val="0"/>
              <c:showVal val="1"/>
              <c:showCatName val="0"/>
              <c:showSerName val="0"/>
              <c:showPercent val="0"/>
              <c:showBubbleSize val="0"/>
            </c:dLbl>
            <c:dLbl>
              <c:idx val="1"/>
              <c:tx>
                <c:rich>
                  <a:bodyPr/>
                  <a:lstStyle/>
                  <a:p>
                    <a:r>
                      <a:t>IX 70</a:t>
                    </a:r>
                  </a:p>
                  <a:p>
                    <a:r>
                      <a:t>1.98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83</a:t>
                    </a:r>
                  </a:p>
                  <a:p>
                    <a:r>
                      <a:t>1.02</a:t>
                    </a:r>
                  </a:p>
                </c:rich>
              </c:tx>
              <c:dLblPos val="l"/>
              <c:showLegendKey val="0"/>
              <c:showVal val="1"/>
              <c:showCatName val="0"/>
              <c:showSerName val="0"/>
              <c:showPercent val="0"/>
              <c:showBubbleSize val="0"/>
            </c:dLbl>
            <c:dLbl>
              <c:idx val="5"/>
              <c:tx>
                <c:rich>
                  <a:bodyPr/>
                  <a:lstStyle/>
                  <a:p>
                    <a:r>
                      <a:t>IX 100</a:t>
                    </a:r>
                  </a:p>
                  <a:p>
                    <a:r>
                      <a:t>0.85</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Sheet1!$C$2:$C$8</c:f>
              <c:numCache>
                <c:formatCode>General</c:formatCode>
                <c:ptCount val="7"/>
                <c:pt idx="0">
                  <c:v>2.39</c:v>
                </c:pt>
                <c:pt idx="1">
                  <c:v>1.98</c:v>
                </c:pt>
                <c:pt idx="4">
                  <c:v>1.02</c:v>
                </c:pt>
                <c:pt idx="5">
                  <c:v>0.85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Sheet1!$D$2:$D$8</c:f>
              <c:numCache>
                <c:formatCode>General</c:formatCode>
                <c:ptCount val="7"/>
                <c:pt idx="0">
                  <c:v>4.24</c:v>
                </c:pt>
                <c:pt idx="1">
                  <c:v>2.82</c:v>
                </c:pt>
                <c:pt idx="3">
                  <c:v>3.26</c:v>
                </c:pt>
                <c:pt idx="5">
                  <c:v>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Sheet1!$F$2:$F$8</c:f>
              <c:numCache>
                <c:formatCode>General</c:formatCode>
                <c:ptCount val="7"/>
                <c:pt idx="2">
                  <c:v>2.22</c:v>
                </c:pt>
                <c:pt idx="4">
                  <c:v>1.23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28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49</a:t>
                    </a:r>
                  </a:p>
                  <a:p>
                    <a:r>
                      <a:t>2.09</a:t>
                    </a:r>
                  </a:p>
                </c:rich>
              </c:tx>
              <c:dLblPos val="l"/>
              <c:showLegendKey val="0"/>
              <c:showVal val="1"/>
              <c:showCatName val="0"/>
              <c:showSerName val="0"/>
              <c:showPercent val="0"/>
              <c:showBubbleSize val="0"/>
            </c:dLbl>
            <c:dLbl>
              <c:idx val="1"/>
              <c:tx>
                <c:rich>
                  <a:bodyPr/>
                  <a:lstStyle/>
                  <a:p>
                    <a:r>
                      <a:t>IX 46</a:t>
                    </a:r>
                  </a:p>
                  <a:p>
                    <a:r>
                      <a:t>1.3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Sheet1!$C$2:$C$8</c:f>
              <c:numCache>
                <c:formatCode>General</c:formatCode>
                <c:ptCount val="7"/>
                <c:pt idx="0">
                  <c:v>2.09</c:v>
                </c:pt>
                <c:pt idx="1">
                  <c:v>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Sheet1!$D$2:$D$8</c:f>
              <c:numCache>
                <c:formatCode>General</c:formatCode>
                <c:ptCount val="7"/>
                <c:pt idx="0">
                  <c:v>4.24</c:v>
                </c:pt>
                <c:pt idx="1">
                  <c:v>2.82</c:v>
                </c:pt>
                <c:pt idx="3">
                  <c:v>3.26</c:v>
                </c:pt>
                <c:pt idx="5">
                  <c:v>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Sheet1!$F$2:$F$8</c:f>
              <c:numCache>
                <c:formatCode>General</c:formatCode>
                <c:ptCount val="7"/>
                <c:pt idx="2">
                  <c:v>2.22</c:v>
                </c:pt>
                <c:pt idx="4">
                  <c:v>1.23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28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82</a:t>
                    </a:r>
                  </a:p>
                  <a:p>
                    <a:r>
                      <a:t>3.46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Sheet1!$C$2:$C$8</c:f>
              <c:numCache>
                <c:formatCode>General</c:formatCode>
                <c:ptCount val="7"/>
                <c:pt idx="0">
                  <c:v>3.46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Sheet1!$D$2:$D$8</c:f>
              <c:numCache>
                <c:formatCode>General</c:formatCode>
                <c:ptCount val="7"/>
                <c:pt idx="0">
                  <c:v>4.24</c:v>
                </c:pt>
                <c:pt idx="1">
                  <c:v>2.82</c:v>
                </c:pt>
                <c:pt idx="3">
                  <c:v>3.26</c:v>
                </c:pt>
                <c:pt idx="5">
                  <c:v>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Sheet1!$F$2:$F$8</c:f>
              <c:numCache>
                <c:formatCode>General</c:formatCode>
                <c:ptCount val="7"/>
                <c:pt idx="2">
                  <c:v>2.22</c:v>
                </c:pt>
                <c:pt idx="4">
                  <c:v>1.23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28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Sheet1!$B$2:$B$7</c:f>
              <c:numCache>
                <c:formatCode>General</c:formatCode>
                <c:ptCount val="6"/>
                <c:pt idx="0">
                  <c:v>1.42</c:v>
                </c:pt>
                <c:pt idx="1">
                  <c:v>0.6</c:v>
                </c:pt>
                <c:pt idx="2">
                  <c:v>2.49</c:v>
                </c:pt>
                <c:pt idx="3">
                  <c:v>0.29</c:v>
                </c:pt>
                <c:pt idx="4">
                  <c:v>2.24</c:v>
                </c:pt>
                <c:pt idx="5">
                  <c:v>1.35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81</a:t>
                    </a:r>
                  </a:p>
                  <a:p>
                    <a:r>
                      <a:t>1.41</a:t>
                    </a:r>
                  </a:p>
                </c:rich>
              </c:tx>
              <c:dLblPos val="l"/>
              <c:showLegendKey val="0"/>
              <c:showVal val="1"/>
              <c:showCatName val="0"/>
              <c:showSerName val="0"/>
              <c:showPercent val="0"/>
              <c:showBubbleSize val="0"/>
            </c:dLbl>
            <c:dLbl>
              <c:idx val="1"/>
              <c:tx>
                <c:rich>
                  <a:bodyPr/>
                  <a:lstStyle/>
                  <a:p>
                    <a:r>
                      <a:t>IX 61</a:t>
                    </a:r>
                  </a:p>
                  <a:p>
                    <a:r>
                      <a:t>0.54</a:t>
                    </a:r>
                  </a:p>
                </c:rich>
              </c:tx>
              <c:dLblPos val="l"/>
              <c:showLegendKey val="0"/>
              <c:showVal val="1"/>
              <c:showCatName val="0"/>
              <c:showSerName val="0"/>
              <c:showPercent val="0"/>
              <c:showBubbleSize val="0"/>
            </c:dLbl>
            <c:dLbl>
              <c:idx val="2"/>
              <c:tx>
                <c:rich>
                  <a:bodyPr/>
                  <a:lstStyle/>
                  <a:p>
                    <a:r>
                      <a:t>IX 76</a:t>
                    </a:r>
                  </a:p>
                  <a:p>
                    <a:r>
                      <a:t>2.25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88</a:t>
                    </a:r>
                  </a:p>
                  <a:p>
                    <a:r>
                      <a:t>1.98</a:t>
                    </a:r>
                  </a:p>
                </c:rich>
              </c:tx>
              <c:dLblPos val="l"/>
              <c:showLegendKey val="0"/>
              <c:showVal val="1"/>
              <c:showCatName val="0"/>
              <c:showSerName val="0"/>
              <c:showPercent val="0"/>
              <c:showBubbleSize val="0"/>
            </c:dLbl>
            <c:dLbl>
              <c:idx val="5"/>
              <c:tx>
                <c:rich>
                  <a:bodyPr/>
                  <a:lstStyle/>
                  <a:p>
                    <a:r>
                      <a:t>IX 100</a:t>
                    </a:r>
                  </a:p>
                  <a:p>
                    <a:r>
                      <a:t>1.38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Sheet1!$C$2:$C$7</c:f>
              <c:numCache>
                <c:formatCode>General</c:formatCode>
                <c:ptCount val="6"/>
                <c:pt idx="0">
                  <c:v>1.41</c:v>
                </c:pt>
                <c:pt idx="1">
                  <c:v>0.54</c:v>
                </c:pt>
                <c:pt idx="2">
                  <c:v>2.25</c:v>
                </c:pt>
                <c:pt idx="4">
                  <c:v>1.98</c:v>
                </c:pt>
                <c:pt idx="5">
                  <c:v>1.38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Sheet1!$E$2:$E$7</c:f>
              <c:numCache>
                <c:formatCode>General</c:formatCode>
                <c:ptCount val="6"/>
                <c:pt idx="0">
                  <c:v>1.04</c:v>
                </c:pt>
                <c:pt idx="1">
                  <c:v>0.6</c:v>
                </c:pt>
                <c:pt idx="2">
                  <c:v>2.97</c:v>
                </c:pt>
                <c:pt idx="3">
                  <c:v>0.29</c:v>
                </c:pt>
                <c:pt idx="4">
                  <c:v>2.24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915"/>
          <c:min val="-0.213899999999999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130</a:t>
                    </a:r>
                  </a:p>
                  <a:p>
                    <a:r>
                      <a:t>5.33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Sheet1!$C$2:$C$3</c:f>
              <c:numCache>
                <c:formatCode>General</c:formatCode>
                <c:ptCount val="2"/>
                <c:pt idx="0">
                  <c:v>5.33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327"/>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Sheet1!$B$2:$B$7</c:f>
              <c:numCache>
                <c:formatCode>General</c:formatCode>
                <c:ptCount val="6"/>
                <c:pt idx="0">
                  <c:v>1.42</c:v>
                </c:pt>
                <c:pt idx="1">
                  <c:v>0.6</c:v>
                </c:pt>
                <c:pt idx="2">
                  <c:v>2.49</c:v>
                </c:pt>
                <c:pt idx="3">
                  <c:v>0.29</c:v>
                </c:pt>
                <c:pt idx="4">
                  <c:v>2.24</c:v>
                </c:pt>
                <c:pt idx="5">
                  <c:v>1.35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100</a:t>
                    </a:r>
                  </a:p>
                  <a:p>
                    <a:r>
                      <a:t>1.83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35</a:t>
                    </a:r>
                  </a:p>
                  <a:p>
                    <a:r>
                      <a:t>0.79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Sheet1!$C$2:$C$7</c:f>
              <c:numCache>
                <c:formatCode>General</c:formatCode>
                <c:ptCount val="6"/>
                <c:pt idx="0">
                  <c:v>0.97</c:v>
                </c:pt>
                <c:pt idx="1">
                  <c:v>0.19</c:v>
                </c:pt>
                <c:pt idx="2">
                  <c:v>1.83</c:v>
                </c:pt>
                <c:pt idx="4">
                  <c:v>0.79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Sheet1!$E$2:$E$7</c:f>
              <c:numCache>
                <c:formatCode>General</c:formatCode>
                <c:ptCount val="6"/>
                <c:pt idx="0">
                  <c:v>1.04</c:v>
                </c:pt>
                <c:pt idx="1">
                  <c:v>0.6</c:v>
                </c:pt>
                <c:pt idx="2">
                  <c:v>2.97</c:v>
                </c:pt>
                <c:pt idx="3">
                  <c:v>0.29</c:v>
                </c:pt>
                <c:pt idx="4">
                  <c:v>2.24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915"/>
          <c:min val="-0.3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47</c:v>
                </c:pt>
                <c:pt idx="1">
                  <c:v>IX 49</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47</a:t>
                    </a:r>
                  </a:p>
                  <a:p>
                    <a:r>
                      <a:t>1.9</a:t>
                    </a:r>
                  </a:p>
                </c:rich>
              </c:tx>
              <c:dLblPos val="l"/>
              <c:showLegendKey val="0"/>
              <c:showVal val="1"/>
              <c:showCatName val="0"/>
              <c:showSerName val="0"/>
              <c:showPercent val="0"/>
              <c:showBubbleSize val="0"/>
            </c:dLbl>
            <c:dLbl>
              <c:idx val="1"/>
              <c:tx>
                <c:rich>
                  <a:bodyPr/>
                  <a:lstStyle/>
                  <a:p>
                    <a:r>
                      <a:t>IX 49</a:t>
                    </a:r>
                  </a:p>
                  <a:p>
                    <a:r>
                      <a:t>0.62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47</c:v>
                </c:pt>
                <c:pt idx="1">
                  <c:v>IX 49</c:v>
                </c:pt>
              </c:strCache>
            </c:strRef>
          </c:cat>
          <c:val>
            <c:numRef>
              <c:f>Sheet1!$C$2:$C$3</c:f>
              <c:numCache>
                <c:formatCode>General</c:formatCode>
                <c:ptCount val="2"/>
                <c:pt idx="0">
                  <c:v>1.9</c:v>
                </c:pt>
                <c:pt idx="1">
                  <c:v>0.62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47</c:v>
                </c:pt>
                <c:pt idx="1">
                  <c:v>IX 49</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47</c:v>
                </c:pt>
                <c:pt idx="1">
                  <c:v>IX 49</c:v>
                </c:pt>
              </c:strCache>
            </c:strRef>
          </c:cat>
          <c:val>
            <c:numRef>
              <c:f>Sheet1!$E$2:$E$3</c:f>
              <c:numCache>
                <c:formatCode>General</c:formatCode>
                <c:ptCount val="2"/>
                <c:pt idx="0">
                  <c:v>2.71</c:v>
                </c:pt>
                <c:pt idx="1">
                  <c:v>1.16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47</c:v>
                </c:pt>
                <c:pt idx="1">
                  <c:v>IX 49</c:v>
                </c:pt>
              </c:strCache>
            </c:strRef>
          </c:cat>
          <c:val>
            <c:numRef>
              <c:f>Sheet1!$F$2:$F$3</c:f>
              <c:numCache>
                <c:formatCode>General</c:formatCode>
                <c:ptCount val="2"/>
                <c:pt idx="0">
                  <c:v>1.5</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16"/>
          <c:min val="0.1188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57</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1.54</a:t>
                    </a:r>
                  </a:p>
                </c:rich>
              </c:tx>
              <c:dLblPos val="l"/>
              <c:showLegendKey val="0"/>
              <c:showVal val="1"/>
              <c:showCatName val="0"/>
              <c:showSerName val="0"/>
              <c:showPercent val="0"/>
              <c:showBubbleSize val="0"/>
            </c:dLbl>
            <c:dLbl>
              <c:idx val="1"/>
              <c:tx>
                <c:rich>
                  <a:bodyPr/>
                  <a:lstStyle/>
                  <a:p>
                    <a:r>
                      <a:t>IX 57</a:t>
                    </a:r>
                  </a:p>
                  <a:p>
                    <a:r>
                      <a:t>0.38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57</c:v>
                </c:pt>
              </c:strCache>
            </c:strRef>
          </c:cat>
          <c:val>
            <c:numRef>
              <c:f>Sheet1!$C$2:$C$3</c:f>
              <c:numCache>
                <c:formatCode>General</c:formatCode>
                <c:ptCount val="2"/>
                <c:pt idx="0">
                  <c:v>1.54</c:v>
                </c:pt>
                <c:pt idx="1">
                  <c:v>0.38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57</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57</c:v>
                </c:pt>
              </c:strCache>
            </c:strRef>
          </c:cat>
          <c:val>
            <c:numRef>
              <c:f>Sheet1!$E$2:$E$3</c:f>
              <c:numCache>
                <c:formatCode>General</c:formatCode>
                <c:ptCount val="2"/>
                <c:pt idx="0">
                  <c:v>2.86</c:v>
                </c:pt>
                <c:pt idx="1">
                  <c:v>1.02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57</c:v>
                </c:pt>
              </c:strCache>
            </c:strRef>
          </c:cat>
          <c:val>
            <c:numRef>
              <c:f>Sheet1!$F$2:$F$3</c:f>
              <c:numCache>
                <c:formatCode>General</c:formatCode>
                <c:ptCount val="2"/>
                <c:pt idx="0">
                  <c:v>0.19</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0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2.38</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4.17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Sheet1!$C$2:$C$3</c:f>
              <c:numCache>
                <c:formatCode>General</c:formatCode>
                <c:ptCount val="2"/>
                <c:pt idx="0">
                  <c:v>4.17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81"/>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Sheet1!$C$2:$C$3</c:f>
              <c:numCache>
                <c:formatCode>General</c:formatCode>
                <c:ptCount val="2"/>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168"/>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Sheet1!$C$2:$C$3</c:f>
              <c:numCache>
                <c:formatCode>General</c:formatCode>
                <c:ptCount val="2"/>
                <c:pt idx="0">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60</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1.54</a:t>
                    </a:r>
                  </a:p>
                </c:rich>
              </c:tx>
              <c:dLblPos val="l"/>
              <c:showLegendKey val="0"/>
              <c:showVal val="1"/>
              <c:showCatName val="0"/>
              <c:showSerName val="0"/>
              <c:showPercent val="0"/>
              <c:showBubbleSize val="0"/>
            </c:dLbl>
            <c:dLbl>
              <c:idx val="1"/>
              <c:tx>
                <c:rich>
                  <a:bodyPr/>
                  <a:lstStyle/>
                  <a:p>
                    <a:r>
                      <a:t>IX 60</a:t>
                    </a:r>
                  </a:p>
                  <a:p>
                    <a:r>
                      <a:t>0.38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60</c:v>
                </c:pt>
              </c:strCache>
            </c:strRef>
          </c:cat>
          <c:val>
            <c:numRef>
              <c:f>Sheet1!$C$2:$C$3</c:f>
              <c:numCache>
                <c:formatCode>General</c:formatCode>
                <c:ptCount val="2"/>
                <c:pt idx="0">
                  <c:v>1.54</c:v>
                </c:pt>
                <c:pt idx="1">
                  <c:v>0.38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60</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60</c:v>
                </c:pt>
              </c:strCache>
            </c:strRef>
          </c:cat>
          <c:val>
            <c:numRef>
              <c:f>Sheet1!$E$2:$E$3</c:f>
              <c:numCache>
                <c:formatCode>General</c:formatCode>
                <c:ptCount val="2"/>
                <c:pt idx="0">
                  <c:v>1.8</c:v>
                </c:pt>
                <c:pt idx="1">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60</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2.64</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2.64</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5.85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5.85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3514"/>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62</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48</a:t>
                    </a:r>
                  </a:p>
                  <a:p>
                    <a:r>
                      <a:t>1.63</a:t>
                    </a:r>
                  </a:p>
                </c:rich>
              </c:tx>
              <c:dLblPos val="l"/>
              <c:showLegendKey val="0"/>
              <c:showVal val="1"/>
              <c:showCatName val="0"/>
              <c:showSerName val="0"/>
              <c:showPercent val="0"/>
              <c:showBubbleSize val="0"/>
            </c:dLbl>
            <c:dLbl>
              <c:idx val="1"/>
              <c:tx>
                <c:rich>
                  <a:bodyPr/>
                  <a:lstStyle/>
                  <a:p>
                    <a:r>
                      <a:t>IX 62</a:t>
                    </a:r>
                  </a:p>
                  <a:p>
                    <a:r>
                      <a:t>3.56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62</c:v>
                </c:pt>
              </c:strCache>
            </c:strRef>
          </c:cat>
          <c:val>
            <c:numRef>
              <c:f>Sheet1!$C$2:$C$3</c:f>
              <c:numCache>
                <c:formatCode>General</c:formatCode>
                <c:ptCount val="2"/>
                <c:pt idx="0">
                  <c:v>1.63</c:v>
                </c:pt>
                <c:pt idx="1">
                  <c:v>3.56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62</c:v>
                </c:pt>
              </c:strCache>
            </c:strRef>
          </c:cat>
          <c:val>
            <c:numRef>
              <c:f>Sheet1!$D$2:$D$3</c:f>
              <c:numCache>
                <c:formatCode>General</c:formatCode>
                <c:ptCount val="2"/>
                <c:pt idx="0">
                  <c:v>3.4</c:v>
                </c:pt>
                <c:pt idx="1">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62</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62</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1.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49</a:t>
                    </a:r>
                  </a:p>
                  <a:p>
                    <a:r>
                      <a:t>0.61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Sheet1!$C$2:$C$2</c:f>
              <c:numCache>
                <c:formatCode>General</c:formatCode>
                <c:ptCount val="1"/>
                <c:pt idx="0">
                  <c:v>0.61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Edgewell Personal Care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Sheet1!$F$2:$F$2</c:f>
              <c:numCache>
                <c:formatCode>General</c:formatCode>
                <c:ptCount val="1"/>
                <c:pt idx="0">
                  <c:v>1.1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92"/>
          <c:min val="0.1071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46</c:v>
                </c:pt>
              </c:strCache>
            </c:strRef>
          </c:cat>
          <c:val>
            <c:numRef>
              <c:f>Sheet1!$B$2:$B$3</c:f>
              <c:numCache>
                <c:formatCode>General</c:formatCode>
                <c:ptCount val="2"/>
                <c:pt idx="0">
                  <c:v>2.3</c:v>
                </c:pt>
                <c:pt idx="1">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46</a:t>
                    </a:r>
                  </a:p>
                  <a:p>
                    <a:r>
                      <a:t>1.54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46</c:v>
                </c:pt>
              </c:strCache>
            </c:strRef>
          </c:cat>
          <c:val>
            <c:numRef>
              <c:f>Sheet1!$C$2:$C$3</c:f>
              <c:numCache>
                <c:formatCode>General</c:formatCode>
                <c:ptCount val="2"/>
                <c:pt idx="1">
                  <c:v>1.54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46</c:v>
                </c:pt>
              </c:strCache>
            </c:strRef>
          </c:cat>
          <c:val>
            <c:numRef>
              <c:f>Sheet1!$D$2:$D$3</c:f>
              <c:numCache>
                <c:formatCode>General</c:formatCode>
                <c:ptCount val="2"/>
                <c:pt idx="0">
                  <c:v>2.3</c:v>
                </c:pt>
                <c:pt idx="1">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46</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46</c:v>
                </c:pt>
              </c:strCache>
            </c:strRef>
          </c:cat>
          <c:val>
            <c:numRef>
              <c:f>Sheet1!$F$2:$F$3</c:f>
              <c:numCache>
                <c:formatCode>General</c:formatCode>
                <c:ptCount val="2"/>
                <c:pt idx="1">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1.03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60</c:v>
                </c:pt>
              </c:strCache>
            </c:strRef>
          </c:cat>
          <c:val>
            <c:numRef>
              <c:f>Sheet1!$B$2:$B$2</c:f>
              <c:numCache>
                <c:formatCode>General</c:formatCode>
                <c:ptCount val="1"/>
                <c:pt idx="0">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0.38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60</c:v>
                </c:pt>
              </c:strCache>
            </c:strRef>
          </c:cat>
          <c:val>
            <c:numRef>
              <c:f>Sheet1!$C$2:$C$2</c:f>
              <c:numCache>
                <c:formatCode>General</c:formatCode>
                <c:ptCount val="1"/>
                <c:pt idx="0">
                  <c:v>0.38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60</c:v>
                </c:pt>
              </c:strCache>
            </c:strRef>
          </c:cat>
          <c:val>
            <c:numRef>
              <c:f>Sheet1!$D$2:$D$2</c:f>
              <c:numCache>
                <c:formatCode>General</c:formatCode>
                <c:ptCount val="1"/>
                <c:pt idx="0">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60</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60</c:v>
                </c:pt>
              </c:strCache>
            </c:strRef>
          </c:cat>
          <c:val>
            <c:numRef>
              <c:f>Sheet1!$F$2:$F$2</c:f>
              <c:numCache>
                <c:formatCode>General</c:formatCode>
                <c:ptCount val="1"/>
                <c:pt idx="0">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44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5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Edgewell Personal Care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0.99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Sheet1!$C$2:$C$3</c:f>
              <c:numCache>
                <c:formatCode>General</c:formatCode>
                <c:ptCount val="2"/>
                <c:pt idx="0">
                  <c:v>2.28</c:v>
                </c:pt>
                <c:pt idx="1">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77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55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Sheet1!$C$2:$C$3</c:f>
              <c:numCache>
                <c:formatCode>General</c:formatCode>
                <c:ptCount val="2"/>
                <c:pt idx="0">
                  <c:v>3.18</c:v>
                </c:pt>
                <c:pt idx="1">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80819999999999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Sheet1!$C$2:$C$2</c:f>
              <c:numCache>
                <c:formatCode>General</c:formatCode>
                <c:ptCount val="1"/>
                <c:pt idx="0">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Sheet1!$F$2:$F$2</c:f>
              <c:numCache>
                <c:formatCode>General</c:formatCode>
                <c:ptCount val="1"/>
                <c:pt idx="0">
                  <c:v>0.69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86"/>
          <c:min val="0.1917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0.69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86"/>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Sheet1!$B$2:$B$3</c:f>
              <c:numCache>
                <c:formatCode>General</c:formatCode>
                <c:ptCount val="2"/>
                <c:pt idx="0">
                  <c:v>2.3</c:v>
                </c:pt>
                <c:pt idx="1">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Sheet1!$C$2:$C$3</c:f>
              <c:numCache>
                <c:formatCode>General</c:formatCode>
                <c:ptCount val="2"/>
                <c:pt idx="1">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Sheet1!$D$2:$D$3</c:f>
              <c:numCache>
                <c:formatCode>General</c:formatCode>
                <c:ptCount val="2"/>
                <c:pt idx="0">
                  <c:v>2.3</c:v>
                </c:pt>
                <c:pt idx="1">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Sheet1!$E$2:$E$3</c:f>
              <c:numCache>
                <c:formatCode>General</c:formatCode>
                <c:ptCount val="2"/>
                <c:pt idx="1">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1.30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Sheet1!$B$2:$B$2</c:f>
              <c:numCache>
                <c:formatCode>General</c:formatCode>
                <c:ptCount val="1"/>
                <c:pt idx="0">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Sheet1!$C$2:$C$2</c:f>
              <c:numCache>
                <c:formatCode>General</c:formatCode>
                <c:ptCount val="1"/>
                <c:pt idx="0">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Sheet1!$D$2:$D$2</c:f>
              <c:numCache>
                <c:formatCode>General</c:formatCode>
                <c:ptCount val="1"/>
                <c:pt idx="0">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Sheet1!$E$2:$E$2</c:f>
              <c:numCache>
                <c:formatCode>General</c:formatCode>
                <c:ptCount val="1"/>
                <c:pt idx="0">
                  <c:v>1.64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44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Sheet1!$C$2:$C$3</c:f>
              <c:numCache>
                <c:formatCode>General</c:formatCode>
                <c:ptCount val="2"/>
                <c:pt idx="0">
                  <c:v>2.32</c:v>
                </c:pt>
                <c:pt idx="1">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5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Sheet1!$C$2:$C$3</c:f>
              <c:numCache>
                <c:formatCode>General</c:formatCode>
                <c:ptCount val="2"/>
                <c:pt idx="0">
                  <c:v>3.38</c:v>
                </c:pt>
                <c:pt idx="1">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60</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48</a:t>
                    </a:r>
                  </a:p>
                  <a:p>
                    <a:r>
                      <a:t>1.7</a:t>
                    </a:r>
                  </a:p>
                </c:rich>
              </c:tx>
              <c:dLblPos val="l"/>
              <c:showLegendKey val="0"/>
              <c:showVal val="1"/>
              <c:showCatName val="0"/>
              <c:showSerName val="0"/>
              <c:showPercent val="0"/>
              <c:showBubbleSize val="0"/>
            </c:dLbl>
            <c:dLbl>
              <c:idx val="1"/>
              <c:tx>
                <c:rich>
                  <a:bodyPr/>
                  <a:lstStyle/>
                  <a:p>
                    <a:r>
                      <a:t>IX 60</a:t>
                    </a:r>
                  </a:p>
                  <a:p>
                    <a:r>
                      <a:t>3.65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60</c:v>
                </c:pt>
              </c:strCache>
            </c:strRef>
          </c:cat>
          <c:val>
            <c:numRef>
              <c:f>Sheet1!$C$2:$C$3</c:f>
              <c:numCache>
                <c:formatCode>General</c:formatCode>
                <c:ptCount val="2"/>
                <c:pt idx="0">
                  <c:v>1.7</c:v>
                </c:pt>
                <c:pt idx="1">
                  <c:v>3.65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60</c:v>
                </c:pt>
              </c:strCache>
            </c:strRef>
          </c:cat>
          <c:val>
            <c:numRef>
              <c:f>Sheet1!$D$2:$D$3</c:f>
              <c:numCache>
                <c:formatCode>General</c:formatCode>
                <c:ptCount val="2"/>
                <c:pt idx="0">
                  <c:v>3.54</c:v>
                </c:pt>
                <c:pt idx="1">
                  <c:v>6.04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60</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48</c:v>
                </c:pt>
                <c:pt idx="1">
                  <c:v>IX 60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419"/>
          <c:min val="1.1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49</a:t>
                    </a:r>
                  </a:p>
                  <a:p>
                    <a:r>
                      <a:t>0.62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Sheet1!$C$2:$C$2</c:f>
              <c:numCache>
                <c:formatCode>General</c:formatCode>
                <c:ptCount val="1"/>
                <c:pt idx="0">
                  <c:v>0.62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Edgewell Personal Care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49</c:v>
                </c:pt>
              </c:strCache>
            </c:strRef>
          </c:cat>
          <c:val>
            <c:numRef>
              <c:f>Sheet1!$F$2:$F$2</c:f>
              <c:numCache>
                <c:formatCode>General</c:formatCode>
                <c:ptCount val="1"/>
                <c:pt idx="0">
                  <c:v>1.16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6"/>
          <c:min val="0.1188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41</c:v>
                </c:pt>
              </c:strCache>
            </c:strRef>
          </c:cat>
          <c:val>
            <c:numRef>
              <c:f>Sheet1!$B$2:$B$3</c:f>
              <c:numCache>
                <c:formatCode>General</c:formatCode>
                <c:ptCount val="2"/>
                <c:pt idx="0">
                  <c:v>2.45</c:v>
                </c:pt>
                <c:pt idx="1">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41</a:t>
                    </a:r>
                  </a:p>
                  <a:p>
                    <a:r>
                      <a:t>1.54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41</c:v>
                </c:pt>
              </c:strCache>
            </c:strRef>
          </c:cat>
          <c:val>
            <c:numRef>
              <c:f>Sheet1!$C$2:$C$3</c:f>
              <c:numCache>
                <c:formatCode>General</c:formatCode>
                <c:ptCount val="2"/>
                <c:pt idx="1">
                  <c:v>1.54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41</c:v>
                </c:pt>
              </c:strCache>
            </c:strRef>
          </c:cat>
          <c:val>
            <c:numRef>
              <c:f>Sheet1!$D$2:$D$3</c:f>
              <c:numCache>
                <c:formatCode>General</c:formatCode>
                <c:ptCount val="2"/>
                <c:pt idx="0">
                  <c:v>2.45</c:v>
                </c:pt>
                <c:pt idx="1">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41</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41</c:v>
                </c:pt>
              </c:strCache>
            </c:strRef>
          </c:cat>
          <c:val>
            <c:numRef>
              <c:f>Sheet1!$F$2:$F$3</c:f>
              <c:numCache>
                <c:formatCode>General</c:formatCode>
                <c:ptCount val="2"/>
                <c:pt idx="1">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1.037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Sheet1!$B$2:$B$2</c:f>
              <c:numCache>
                <c:formatCode>General</c:formatCode>
                <c:ptCount val="1"/>
                <c:pt idx="0">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0.38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Sheet1!$C$2:$C$2</c:f>
              <c:numCache>
                <c:formatCode>General</c:formatCode>
                <c:ptCount val="1"/>
                <c:pt idx="0">
                  <c:v>0.38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Sheet1!$D$2:$D$2</c:f>
              <c:numCache>
                <c:formatCode>General</c:formatCode>
                <c:ptCount val="1"/>
                <c:pt idx="0">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Sheet1!$E$2:$E$2</c:f>
              <c:numCache>
                <c:formatCode>General</c:formatCode>
                <c:ptCount val="1"/>
                <c:pt idx="0">
                  <c:v>1.02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Sheet1!$F$2:$F$2</c:f>
              <c:numCache>
                <c:formatCode>General</c:formatCode>
                <c:ptCount val="1"/>
                <c:pt idx="0">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73"/>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1.59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Edgewell Personal Care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0.99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IX 56</a:t>
                    </a:r>
                  </a:p>
                  <a:p>
                    <a:r>
                      <a:t>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Sheet1!$C$2:$C$3</c:f>
              <c:numCache>
                <c:formatCode>General</c:formatCode>
                <c:ptCount val="2"/>
                <c:pt idx="0">
                  <c:v>2.4</c:v>
                </c:pt>
                <c:pt idx="1">
                  <c:v>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Sheet1!$D$2:$D$3</c:f>
              <c:numCache>
                <c:formatCode>General</c:formatCode>
                <c:ptCount val="2"/>
                <c:pt idx="0">
                  <c:v>3.56</c:v>
                </c:pt>
                <c:pt idx="1">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Sheet1!$D$2:$D$3</c:f>
              <c:numCache>
                <c:formatCode>General</c:formatCode>
                <c:ptCount val="2"/>
                <c:pt idx="0">
                  <c:v>3.56</c:v>
                </c:pt>
                <c:pt idx="1">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1.5937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IX 102</a:t>
                    </a:r>
                  </a:p>
                  <a:p>
                    <a:r>
                      <a:t>6.16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Sheet1!$C$2:$C$3</c:f>
              <c:numCache>
                <c:formatCode>General</c:formatCode>
                <c:ptCount val="2"/>
                <c:pt idx="0">
                  <c:v>3.45</c:v>
                </c:pt>
                <c:pt idx="1">
                  <c:v>6.16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Sheet1!$D$2:$D$3</c:f>
              <c:numCache>
                <c:formatCode>General</c:formatCode>
                <c:ptCount val="2"/>
                <c:pt idx="0">
                  <c:v>3.56</c:v>
                </c:pt>
                <c:pt idx="1">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577"/>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Sheet1!$C$2:$C$2</c:f>
              <c:numCache>
                <c:formatCode>General</c:formatCode>
                <c:ptCount val="1"/>
                <c:pt idx="0">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Sheet1!$F$2:$F$2</c:f>
              <c:numCache>
                <c:formatCode>General</c:formatCode>
                <c:ptCount val="1"/>
                <c:pt idx="0">
                  <c:v>0.71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
          <c:min val="0.2134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Sheet1!$F$2:$F$2</c:f>
              <c:numCache>
                <c:formatCode>General</c:formatCode>
                <c:ptCount val="1"/>
                <c:pt idx="0">
                  <c:v>0.71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Sheet1!$B$2:$B$3</c:f>
              <c:numCache>
                <c:formatCode>General</c:formatCode>
                <c:ptCount val="2"/>
                <c:pt idx="0">
                  <c:v>2.45</c:v>
                </c:pt>
                <c:pt idx="1">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Sheet1!$C$2:$C$3</c:f>
              <c:numCache>
                <c:formatCode>General</c:formatCode>
                <c:ptCount val="2"/>
                <c:pt idx="1">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Sheet1!$D$2:$D$3</c:f>
              <c:numCache>
                <c:formatCode>General</c:formatCode>
                <c:ptCount val="2"/>
                <c:pt idx="0">
                  <c:v>2.45</c:v>
                </c:pt>
                <c:pt idx="1">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Sheet1!$E$2:$E$3</c:f>
              <c:numCache>
                <c:formatCode>General</c:formatCode>
                <c:ptCount val="2"/>
                <c:pt idx="1">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1.7692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Sheet1!$B$2:$B$2</c:f>
              <c:numCache>
                <c:formatCode>General</c:formatCode>
                <c:ptCount val="1"/>
                <c:pt idx="0">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Sheet1!$C$2:$C$2</c:f>
              <c:numCache>
                <c:formatCode>General</c:formatCode>
                <c:ptCount val="1"/>
                <c:pt idx="0">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Sheet1!$D$2:$D$2</c:f>
              <c:numCache>
                <c:formatCode>General</c:formatCode>
                <c:ptCount val="1"/>
                <c:pt idx="0">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Sheet1!$E$2:$E$2</c:f>
              <c:numCache>
                <c:formatCode>General</c:formatCode>
                <c:ptCount val="1"/>
                <c:pt idx="0">
                  <c:v>1.86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73"/>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Sheet1!$C$2:$C$3</c:f>
              <c:numCache>
                <c:formatCode>General</c:formatCode>
                <c:ptCount val="2"/>
                <c:pt idx="0">
                  <c:v>2.38</c:v>
                </c:pt>
                <c:pt idx="1">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1.59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Sheet1!$C$2:$C$3</c:f>
              <c:numCache>
                <c:formatCode>General</c:formatCode>
                <c:ptCount val="2"/>
                <c:pt idx="0">
                  <c:v>3.46</c:v>
                </c:pt>
                <c:pt idx="1">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13"/>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59</c:v>
                </c:pt>
                <c:pt idx="1">
                  <c:v>IX 72</c:v>
                </c:pt>
                <c:pt idx="2">
                  <c:v/>
                </c:pt>
                <c:pt idx="3">
                  <c:v/>
                </c:pt>
                <c:pt idx="4">
                  <c:v/>
                </c:pt>
                <c:pt idx="5">
                  <c:v/>
                </c:pt>
                <c:pt idx="6">
                  <c:v>IX 41</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59</a:t>
                    </a:r>
                  </a:p>
                  <a:p>
                    <a:r>
                      <a:t>3.61</a:t>
                    </a:r>
                  </a:p>
                </c:rich>
              </c:tx>
              <c:dLblPos val="l"/>
              <c:showLegendKey val="0"/>
              <c:showVal val="1"/>
              <c:showCatName val="0"/>
              <c:showSerName val="0"/>
              <c:showPercent val="0"/>
              <c:showBubbleSize val="0"/>
            </c:dLbl>
            <c:dLbl>
              <c:idx val="1"/>
              <c:tx>
                <c:rich>
                  <a:bodyPr/>
                  <a:lstStyle/>
                  <a:p>
                    <a:r>
                      <a:t>IX 72</a:t>
                    </a:r>
                  </a:p>
                  <a:p>
                    <a:r>
                      <a:t>3.31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41</a:t>
                    </a:r>
                  </a:p>
                  <a:p>
                    <a:r>
                      <a:t>3.0</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59</c:v>
                </c:pt>
                <c:pt idx="1">
                  <c:v>IX 72</c:v>
                </c:pt>
                <c:pt idx="2">
                  <c:v/>
                </c:pt>
                <c:pt idx="3">
                  <c:v/>
                </c:pt>
                <c:pt idx="4">
                  <c:v/>
                </c:pt>
                <c:pt idx="5">
                  <c:v/>
                </c:pt>
                <c:pt idx="6">
                  <c:v>IX 41</c:v>
                </c:pt>
              </c:strCache>
            </c:strRef>
          </c:cat>
          <c:val>
            <c:numRef>
              <c:f>Sheet1!$C$2:$C$8</c:f>
              <c:numCache>
                <c:formatCode>General</c:formatCode>
                <c:ptCount val="7"/>
                <c:pt idx="0">
                  <c:v>3.61</c:v>
                </c:pt>
                <c:pt idx="1">
                  <c:v>3.31</c:v>
                </c:pt>
                <c:pt idx="6">
                  <c:v>3.0</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59</c:v>
                </c:pt>
                <c:pt idx="1">
                  <c:v>IX 72</c:v>
                </c:pt>
                <c:pt idx="2">
                  <c:v/>
                </c:pt>
                <c:pt idx="3">
                  <c:v/>
                </c:pt>
                <c:pt idx="4">
                  <c:v/>
                </c:pt>
                <c:pt idx="5">
                  <c:v/>
                </c:pt>
                <c:pt idx="6">
                  <c:v>IX 41</c:v>
                </c:pt>
              </c:strCache>
            </c:strRef>
          </c:cat>
          <c:val>
            <c:numRef>
              <c:f>Sheet1!$D$2:$D$8</c:f>
              <c:numCache>
                <c:formatCode>General</c:formatCode>
                <c:ptCount val="7"/>
                <c:pt idx="0">
                  <c:v>6.07</c:v>
                </c:pt>
                <c:pt idx="1">
                  <c:v>4.59</c:v>
                </c:pt>
                <c:pt idx="2">
                  <c:v>6.4</c:v>
                </c:pt>
                <c:pt idx="4">
                  <c:v>31.0</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59</c:v>
                </c:pt>
                <c:pt idx="1">
                  <c:v>IX 72</c:v>
                </c:pt>
                <c:pt idx="2">
                  <c:v/>
                </c:pt>
                <c:pt idx="3">
                  <c:v/>
                </c:pt>
                <c:pt idx="4">
                  <c:v/>
                </c:pt>
                <c:pt idx="5">
                  <c:v/>
                </c:pt>
                <c:pt idx="6">
                  <c:v>IX 41</c:v>
                </c:pt>
              </c:strCache>
            </c:strRef>
          </c:cat>
          <c:val>
            <c:numRef>
              <c:f>Sheet1!$E$2:$E$8</c:f>
              <c:numCache>
                <c:formatCode>General</c:formatCode>
                <c:ptCount val="7"/>
                <c:pt idx="0">
                  <c:v>3.37</c:v>
                </c:pt>
                <c:pt idx="1">
                  <c:v>2.9</c:v>
                </c:pt>
                <c:pt idx="2">
                  <c:v>3.4</c:v>
                </c:pt>
                <c:pt idx="4">
                  <c:v>6.07</c:v>
                </c:pt>
                <c:pt idx="5">
                  <c:v>2.51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59</c:v>
                </c:pt>
                <c:pt idx="1">
                  <c:v>IX 72</c:v>
                </c:pt>
                <c:pt idx="2">
                  <c:v/>
                </c:pt>
                <c:pt idx="3">
                  <c:v/>
                </c:pt>
                <c:pt idx="4">
                  <c:v/>
                </c:pt>
                <c:pt idx="5">
                  <c:v/>
                </c:pt>
                <c:pt idx="6">
                  <c:v>IX 41</c:v>
                </c:pt>
              </c:strCache>
            </c:strRef>
          </c:cat>
          <c:val>
            <c:numRef>
              <c:f>Sheet1!$F$2:$F$8</c:f>
              <c:numCache>
                <c:formatCode>General</c:formatCode>
                <c:ptCount val="7"/>
                <c:pt idx="2">
                  <c:v>3.21</c:v>
                </c:pt>
                <c:pt idx="3">
                  <c:v>4.6</c:v>
                </c:pt>
                <c:pt idx="4">
                  <c:v>5.08</c:v>
                </c:pt>
                <c:pt idx="5">
                  <c:v>4.01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4995"/>
          <c:min val="2.0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3.81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Sheet1!$C$2:$C$3</c:f>
              <c:numCache>
                <c:formatCode>General</c:formatCode>
                <c:ptCount val="2"/>
                <c:pt idx="0">
                  <c:v>3.81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53</c:v>
                </c:pt>
                <c:pt idx="2">
                  <c:v>IX 10</c:v>
                </c:pt>
                <c:pt idx="3">
                  <c:v/>
                </c:pt>
                <c:pt idx="4">
                  <c:v/>
                </c:pt>
                <c:pt idx="5">
                  <c:v>IX 47</c:v>
                </c:pt>
                <c:pt idx="6">
                  <c:v>IX 100</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54</a:t>
                    </a:r>
                  </a:p>
                  <a:p>
                    <a:r>
                      <a:t>2.1</a:t>
                    </a:r>
                  </a:p>
                </c:rich>
              </c:tx>
              <c:dLblPos val="l"/>
              <c:showLegendKey val="0"/>
              <c:showVal val="1"/>
              <c:showCatName val="0"/>
              <c:showSerName val="0"/>
              <c:showPercent val="0"/>
              <c:showBubbleSize val="0"/>
            </c:dLbl>
            <c:dLbl>
              <c:idx val="1"/>
              <c:tx>
                <c:rich>
                  <a:bodyPr/>
                  <a:lstStyle/>
                  <a:p>
                    <a:r>
                      <a:t>IX 53</a:t>
                    </a:r>
                  </a:p>
                  <a:p>
                    <a:r>
                      <a:t>1.38</a:t>
                    </a:r>
                  </a:p>
                </c:rich>
              </c:tx>
              <c:dLblPos val="l"/>
              <c:showLegendKey val="0"/>
              <c:showVal val="1"/>
              <c:showCatName val="0"/>
              <c:showSerName val="0"/>
              <c:showPercent val="0"/>
              <c:showBubbleSize val="0"/>
            </c:dLbl>
            <c:dLbl>
              <c:idx val="2"/>
              <c:tx>
                <c:rich>
                  <a:bodyPr/>
                  <a:lstStyle/>
                  <a:p>
                    <a:r>
                      <a:t>IX 10</a:t>
                    </a:r>
                  </a:p>
                  <a:p>
                    <a:r>
                      <a:t>0.32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47</a:t>
                    </a:r>
                  </a:p>
                  <a:p>
                    <a:r>
                      <a:t>0.54</a:t>
                    </a:r>
                  </a:p>
                </c:rich>
              </c:tx>
              <c:dLblPos val="l"/>
              <c:showLegendKey val="0"/>
              <c:showVal val="1"/>
              <c:showCatName val="0"/>
              <c:showSerName val="0"/>
              <c:showPercent val="0"/>
              <c:showBubbleSize val="0"/>
            </c:dLbl>
            <c:dLbl>
              <c:idx val="6"/>
              <c:tx>
                <c:rich>
                  <a:bodyPr/>
                  <a:lstStyle/>
                  <a:p>
                    <a:r>
                      <a:t>IX 100</a:t>
                    </a:r>
                  </a:p>
                  <a:p>
                    <a:r>
                      <a:t>0.39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53</c:v>
                </c:pt>
                <c:pt idx="2">
                  <c:v>IX 10</c:v>
                </c:pt>
                <c:pt idx="3">
                  <c:v/>
                </c:pt>
                <c:pt idx="4">
                  <c:v/>
                </c:pt>
                <c:pt idx="5">
                  <c:v>IX 47</c:v>
                </c:pt>
                <c:pt idx="6">
                  <c:v>IX 100</c:v>
                </c:pt>
              </c:strCache>
            </c:strRef>
          </c:cat>
          <c:val>
            <c:numRef>
              <c:f>Sheet1!$C$2:$C$8</c:f>
              <c:numCache>
                <c:formatCode>General</c:formatCode>
                <c:ptCount val="7"/>
                <c:pt idx="0">
                  <c:v>2.1</c:v>
                </c:pt>
                <c:pt idx="1">
                  <c:v>1.38</c:v>
                </c:pt>
                <c:pt idx="2">
                  <c:v>0.32</c:v>
                </c:pt>
                <c:pt idx="5">
                  <c:v>0.54</c:v>
                </c:pt>
                <c:pt idx="6">
                  <c:v>0.39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53</c:v>
                </c:pt>
                <c:pt idx="2">
                  <c:v>IX 10</c:v>
                </c:pt>
                <c:pt idx="3">
                  <c:v/>
                </c:pt>
                <c:pt idx="4">
                  <c:v/>
                </c:pt>
                <c:pt idx="5">
                  <c:v>IX 47</c:v>
                </c:pt>
                <c:pt idx="6">
                  <c:v>IX 100</c:v>
                </c:pt>
              </c:strCache>
            </c:strRef>
          </c:cat>
          <c:val>
            <c:numRef>
              <c:f>Sheet1!$D$2:$D$8</c:f>
              <c:numCache>
                <c:formatCode>General</c:formatCode>
                <c:ptCount val="7"/>
                <c:pt idx="0">
                  <c:v>3.93</c:v>
                </c:pt>
                <c:pt idx="1">
                  <c:v>2.61</c:v>
                </c:pt>
                <c:pt idx="2">
                  <c:v>3.13</c:v>
                </c:pt>
                <c:pt idx="4">
                  <c:v>3.67</c:v>
                </c:pt>
                <c:pt idx="5">
                  <c:v>1.14</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53</c:v>
                </c:pt>
                <c:pt idx="2">
                  <c:v>IX 10</c:v>
                </c:pt>
                <c:pt idx="3">
                  <c:v/>
                </c:pt>
                <c:pt idx="4">
                  <c:v/>
                </c:pt>
                <c:pt idx="5">
                  <c:v>IX 47</c:v>
                </c:pt>
                <c:pt idx="6">
                  <c:v>IX 100</c:v>
                </c:pt>
              </c:strCache>
            </c:strRef>
          </c:cat>
          <c:val>
            <c:numRef>
              <c:f>Sheet1!$E$2:$E$8</c:f>
              <c:numCache>
                <c:formatCode>General</c:formatCode>
                <c:ptCount val="7"/>
                <c:pt idx="0">
                  <c:v>2.31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53</c:v>
                </c:pt>
                <c:pt idx="2">
                  <c:v>IX 10</c:v>
                </c:pt>
                <c:pt idx="3">
                  <c:v/>
                </c:pt>
                <c:pt idx="4">
                  <c:v/>
                </c:pt>
                <c:pt idx="5">
                  <c:v>IX 47</c:v>
                </c:pt>
                <c:pt idx="6">
                  <c:v>IX 100</c:v>
                </c:pt>
              </c:strCache>
            </c:strRef>
          </c:cat>
          <c:val>
            <c:numRef>
              <c:f>Sheet1!$F$2:$F$8</c:f>
              <c:numCache>
                <c:formatCode>General</c:formatCode>
                <c:ptCount val="7"/>
                <c:pt idx="3">
                  <c:v>2.24</c:v>
                </c:pt>
                <c:pt idx="4">
                  <c:v>2.01</c:v>
                </c:pt>
                <c:pt idx="6">
                  <c:v>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25</c:v>
                </c:pt>
                <c:pt idx="2">
                  <c:v>IX 63</c:v>
                </c:pt>
                <c:pt idx="3">
                  <c:v>IX 72</c:v>
                </c:pt>
                <c:pt idx="4">
                  <c:v>IX 64</c:v>
                </c:pt>
                <c:pt idx="5">
                  <c:v/>
                </c:pt>
                <c:pt idx="6">
                  <c:v/>
                </c:pt>
              </c:strCache>
            </c:strRef>
          </c:cat>
          <c:val>
            <c:numRef>
              <c:f>Sheet1!$B$2:$B$8</c:f>
              <c:numCache>
                <c:formatCode>General</c:formatCode>
                <c:ptCount val="7"/>
                <c:pt idx="0">
                  <c:v>1.42</c:v>
                </c:pt>
                <c:pt idx="1">
                  <c:v>0.66</c:v>
                </c:pt>
                <c:pt idx="2">
                  <c:v>2.86</c:v>
                </c:pt>
                <c:pt idx="3">
                  <c:v>2.2</c:v>
                </c:pt>
                <c:pt idx="4">
                  <c:v>0.3</c:v>
                </c:pt>
                <c:pt idx="5">
                  <c:v>2.02</c:v>
                </c:pt>
                <c:pt idx="6">
                  <c:v>1.72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0.99</a:t>
                    </a:r>
                  </a:p>
                </c:rich>
              </c:tx>
              <c:dLblPos val="l"/>
              <c:showLegendKey val="0"/>
              <c:showVal val="1"/>
              <c:showCatName val="0"/>
              <c:showSerName val="0"/>
              <c:showPercent val="0"/>
              <c:showBubbleSize val="0"/>
            </c:dLbl>
            <c:dLbl>
              <c:idx val="1"/>
              <c:tx>
                <c:rich>
                  <a:bodyPr/>
                  <a:lstStyle/>
                  <a:p>
                    <a:r>
                      <a:t>IX 25</a:t>
                    </a:r>
                  </a:p>
                  <a:p>
                    <a:r>
                      <a:t>0.23</a:t>
                    </a:r>
                  </a:p>
                </c:rich>
              </c:tx>
              <c:dLblPos val="l"/>
              <c:showLegendKey val="0"/>
              <c:showVal val="1"/>
              <c:showCatName val="0"/>
              <c:showSerName val="0"/>
              <c:showPercent val="0"/>
              <c:showBubbleSize val="0"/>
            </c:dLbl>
            <c:dLbl>
              <c:idx val="2"/>
              <c:tx>
                <c:rich>
                  <a:bodyPr/>
                  <a:lstStyle/>
                  <a:p>
                    <a:r>
                      <a:t>IX 63</a:t>
                    </a:r>
                  </a:p>
                  <a:p>
                    <a:r>
                      <a:t>1.92</a:t>
                    </a:r>
                  </a:p>
                </c:rich>
              </c:tx>
              <c:dLblPos val="l"/>
              <c:showLegendKey val="0"/>
              <c:showVal val="1"/>
              <c:showCatName val="0"/>
              <c:showSerName val="0"/>
              <c:showPercent val="0"/>
              <c:showBubbleSize val="0"/>
            </c:dLbl>
            <c:dLbl>
              <c:idx val="3"/>
              <c:tx>
                <c:rich>
                  <a:bodyPr/>
                  <a:lstStyle/>
                  <a:p>
                    <a:r>
                      <a:t>IX 72</a:t>
                    </a:r>
                  </a:p>
                  <a:p>
                    <a:r>
                      <a:t>1.64</a:t>
                    </a:r>
                  </a:p>
                </c:rich>
              </c:tx>
              <c:dLblPos val="l"/>
              <c:showLegendKey val="0"/>
              <c:showVal val="1"/>
              <c:showCatName val="0"/>
              <c:showSerName val="0"/>
              <c:showPercent val="0"/>
              <c:showBubbleSize val="0"/>
            </c:dLbl>
            <c:dLbl>
              <c:idx val="4"/>
              <c:tx>
                <c:rich>
                  <a:bodyPr/>
                  <a:lstStyle/>
                  <a:p>
                    <a:r>
                      <a:t>IX 64</a:t>
                    </a:r>
                  </a:p>
                  <a:p>
                    <a:r>
                      <a:t>0.2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25</c:v>
                </c:pt>
                <c:pt idx="2">
                  <c:v>IX 63</c:v>
                </c:pt>
                <c:pt idx="3">
                  <c:v>IX 72</c:v>
                </c:pt>
                <c:pt idx="4">
                  <c:v>IX 64</c:v>
                </c:pt>
                <c:pt idx="5">
                  <c:v/>
                </c:pt>
                <c:pt idx="6">
                  <c:v/>
                </c:pt>
              </c:strCache>
            </c:strRef>
          </c:cat>
          <c:val>
            <c:numRef>
              <c:f>Sheet1!$C$2:$C$8</c:f>
              <c:numCache>
                <c:formatCode>General</c:formatCode>
                <c:ptCount val="7"/>
                <c:pt idx="0">
                  <c:v>0.99</c:v>
                </c:pt>
                <c:pt idx="1">
                  <c:v>0.23</c:v>
                </c:pt>
                <c:pt idx="2">
                  <c:v>1.92</c:v>
                </c:pt>
                <c:pt idx="3">
                  <c:v>1.64</c:v>
                </c:pt>
                <c:pt idx="4">
                  <c:v>0.2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25</c:v>
                </c:pt>
                <c:pt idx="2">
                  <c:v>IX 63</c:v>
                </c:pt>
                <c:pt idx="3">
                  <c:v>IX 72</c:v>
                </c:pt>
                <c:pt idx="4">
                  <c:v>IX 64</c:v>
                </c:pt>
                <c:pt idx="5">
                  <c:v/>
                </c:pt>
                <c:pt idx="6">
                  <c:v/>
                </c:pt>
              </c:strCache>
            </c:strRef>
          </c:cat>
          <c:val>
            <c:numRef>
              <c:f>Sheet1!$D$2:$D$8</c:f>
              <c:numCache>
                <c:formatCode>General</c:formatCode>
                <c:ptCount val="7"/>
                <c:pt idx="0">
                  <c:v>1.73</c:v>
                </c:pt>
                <c:pt idx="1">
                  <c:v>0.9</c:v>
                </c:pt>
                <c:pt idx="2">
                  <c:v>5.54</c:v>
                </c:pt>
                <c:pt idx="4">
                  <c:v>0.65</c:v>
                </c:pt>
                <c:pt idx="5">
                  <c:v>1.84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25</c:v>
                </c:pt>
                <c:pt idx="2">
                  <c:v>IX 63</c:v>
                </c:pt>
                <c:pt idx="3">
                  <c:v>IX 72</c:v>
                </c:pt>
                <c:pt idx="4">
                  <c:v>IX 64</c:v>
                </c:pt>
                <c:pt idx="5">
                  <c:v/>
                </c:pt>
                <c:pt idx="6">
                  <c:v/>
                </c:pt>
              </c:strCache>
            </c:strRef>
          </c:cat>
          <c:val>
            <c:numRef>
              <c:f>Sheet1!$E$2:$E$8</c:f>
              <c:numCache>
                <c:formatCode>General</c:formatCode>
                <c:ptCount val="7"/>
                <c:pt idx="0">
                  <c:v>1.31</c:v>
                </c:pt>
                <c:pt idx="1">
                  <c:v>0.59</c:v>
                </c:pt>
                <c:pt idx="2">
                  <c:v>3.5</c:v>
                </c:pt>
                <c:pt idx="3">
                  <c:v>2.53</c:v>
                </c:pt>
                <c:pt idx="5">
                  <c:v>0.82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25</c:v>
                </c:pt>
                <c:pt idx="2">
                  <c:v>IX 63</c:v>
                </c:pt>
                <c:pt idx="3">
                  <c:v>IX 72</c:v>
                </c:pt>
                <c:pt idx="4">
                  <c:v>IX 64</c:v>
                </c:pt>
                <c:pt idx="5">
                  <c:v/>
                </c:pt>
                <c:pt idx="6">
                  <c:v/>
                </c:pt>
              </c:strCache>
            </c:strRef>
          </c:cat>
          <c:val>
            <c:numRef>
              <c:f>Sheet1!$F$2:$F$8</c:f>
              <c:numCache>
                <c:formatCode>General</c:formatCode>
                <c:ptCount val="7"/>
                <c:pt idx="0">
                  <c:v>1.27</c:v>
                </c:pt>
                <c:pt idx="1">
                  <c:v>0.51</c:v>
                </c:pt>
                <c:pt idx="2">
                  <c:v>3.07</c:v>
                </c:pt>
                <c:pt idx="3">
                  <c:v>2.26</c:v>
                </c:pt>
                <c:pt idx="4">
                  <c:v>0.31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0378"/>
          <c:min val="-0.300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Sheet1!$B$2:$B$5</c:f>
              <c:numCache>
                <c:formatCode>General</c:formatCode>
                <c:ptCount val="4"/>
                <c:pt idx="0">
                  <c:v>3.15</c:v>
                </c:pt>
                <c:pt idx="1">
                  <c:v>1.53</c:v>
                </c:pt>
                <c:pt idx="2">
                  <c:v>1.8</c:v>
                </c:pt>
                <c:pt idx="3">
                  <c:v>0.71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1.54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Sheet1!$C$2:$C$5</c:f>
              <c:numCache>
                <c:formatCode>General</c:formatCode>
                <c:ptCount val="4"/>
                <c:pt idx="1">
                  <c:v>1.54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Sheet1!$D$2:$D$5</c:f>
              <c:numCache>
                <c:formatCode>General</c:formatCode>
                <c:ptCount val="4"/>
                <c:pt idx="0">
                  <c:v>3.36</c:v>
                </c:pt>
                <c:pt idx="1">
                  <c:v>0.43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Sheet1!$E$2:$E$5</c:f>
              <c:numCache>
                <c:formatCode>General</c:formatCode>
                <c:ptCount val="4"/>
                <c:pt idx="2">
                  <c:v>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Sheet1!$F$2:$F$5</c:f>
              <c:numCache>
                <c:formatCode>General</c:formatCode>
                <c:ptCount val="4"/>
                <c:pt idx="3">
                  <c:v>0.71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8"/>
          <c:min val="-0.06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63</c:v>
                </c:pt>
                <c:pt idx="1">
                  <c:v/>
                </c:pt>
                <c:pt idx="2">
                  <c:v/>
                </c:pt>
                <c:pt idx="3">
                  <c:v/>
                </c:pt>
                <c:pt idx="4">
                  <c:v/>
                </c:pt>
              </c:strCache>
            </c:strRef>
          </c:cat>
          <c:val>
            <c:numRef>
              <c:f>Sheet1!$B$2:$B$6</c:f>
              <c:numCache>
                <c:formatCode>General</c:formatCode>
                <c:ptCount val="5"/>
                <c:pt idx="0">
                  <c:v>0.61</c:v>
                </c:pt>
                <c:pt idx="1">
                  <c:v>0.91</c:v>
                </c:pt>
                <c:pt idx="2">
                  <c:v>1.97</c:v>
                </c:pt>
                <c:pt idx="3">
                  <c:v>0.05</c:v>
                </c:pt>
                <c:pt idx="4">
                  <c:v>0.6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0.38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63</c:v>
                </c:pt>
                <c:pt idx="1">
                  <c:v/>
                </c:pt>
                <c:pt idx="2">
                  <c:v/>
                </c:pt>
                <c:pt idx="3">
                  <c:v/>
                </c:pt>
                <c:pt idx="4">
                  <c:v/>
                </c:pt>
              </c:strCache>
            </c:strRef>
          </c:cat>
          <c:val>
            <c:numRef>
              <c:f>Sheet1!$C$2:$C$6</c:f>
              <c:numCache>
                <c:formatCode>General</c:formatCode>
                <c:ptCount val="5"/>
                <c:pt idx="0">
                  <c:v>0.38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63</c:v>
                </c:pt>
                <c:pt idx="1">
                  <c:v/>
                </c:pt>
                <c:pt idx="2">
                  <c:v/>
                </c:pt>
                <c:pt idx="3">
                  <c:v/>
                </c:pt>
                <c:pt idx="4">
                  <c:v/>
                </c:pt>
              </c:strCache>
            </c:strRef>
          </c:cat>
          <c:val>
            <c:numRef>
              <c:f>Sheet1!$D$2:$D$6</c:f>
              <c:numCache>
                <c:formatCode>General</c:formatCode>
                <c:ptCount val="5"/>
                <c:pt idx="0">
                  <c:v>0.61</c:v>
                </c:pt>
                <c:pt idx="1">
                  <c:v>0.92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63</c:v>
                </c:pt>
                <c:pt idx="1">
                  <c:v/>
                </c:pt>
                <c:pt idx="2">
                  <c:v/>
                </c:pt>
                <c:pt idx="3">
                  <c:v/>
                </c:pt>
                <c:pt idx="4">
                  <c:v/>
                </c:pt>
              </c:strCache>
            </c:strRef>
          </c:cat>
          <c:val>
            <c:numRef>
              <c:f>Sheet1!$E$2:$E$6</c:f>
              <c:numCache>
                <c:formatCode>General</c:formatCode>
                <c:ptCount val="5"/>
                <c:pt idx="1">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63</c:v>
                </c:pt>
                <c:pt idx="1">
                  <c:v/>
                </c:pt>
                <c:pt idx="2">
                  <c:v/>
                </c:pt>
                <c:pt idx="3">
                  <c:v/>
                </c:pt>
                <c:pt idx="4">
                  <c:v/>
                </c:pt>
              </c:strCache>
            </c:strRef>
          </c:cat>
          <c:val>
            <c:numRef>
              <c:f>Sheet1!$F$2:$F$6</c:f>
              <c:numCache>
                <c:formatCode>General</c:formatCode>
                <c:ptCount val="5"/>
                <c:pt idx="1">
                  <c:v>0.65</c:v>
                </c:pt>
                <c:pt idx="2">
                  <c:v>1.97</c:v>
                </c:pt>
                <c:pt idx="3">
                  <c:v>0.05</c:v>
                </c:pt>
                <c:pt idx="4">
                  <c:v>0.6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680999999999997"/>
          <c:min val="-0.44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4.22</a:t>
                    </a:r>
                  </a:p>
                </c:rich>
              </c:tx>
              <c:dLblPos val="l"/>
              <c:showLegendKey val="0"/>
              <c:showVal val="1"/>
              <c:showCatName val="0"/>
              <c:showSerName val="0"/>
              <c:showPercent val="0"/>
              <c:showBubbleSize val="0"/>
            </c:dLbl>
            <c:dLbl>
              <c:idx val="1"/>
              <c:tx>
                <c:rich>
                  <a:bodyPr/>
                  <a:lstStyle/>
                  <a:p>
                    <a:r>
                      <a:t>IX 37</a:t>
                    </a:r>
                  </a:p>
                  <a:p>
                    <a:r>
                      <a:t>1.44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Sheet1!$C$2:$C$8</c:f>
              <c:numCache>
                <c:formatCode>General</c:formatCode>
                <c:ptCount val="7"/>
                <c:pt idx="0">
                  <c:v>4.22</c:v>
                </c:pt>
                <c:pt idx="1">
                  <c:v>1.44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Sheet1!$F$2:$F$8</c:f>
              <c:numCache>
                <c:formatCode>General</c:formatCode>
                <c:ptCount val="7"/>
                <c:pt idx="2">
                  <c:v>4.48</c:v>
                </c:pt>
                <c:pt idx="3">
                  <c:v>1.75</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0.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49</a:t>
                    </a:r>
                  </a:p>
                  <a:p>
                    <a:r>
                      <a:t>2.06</a:t>
                    </a:r>
                  </a:p>
                </c:rich>
              </c:tx>
              <c:dLblPos val="l"/>
              <c:showLegendKey val="0"/>
              <c:showVal val="1"/>
              <c:showCatName val="0"/>
              <c:showSerName val="0"/>
              <c:showPercent val="0"/>
              <c:showBubbleSize val="0"/>
            </c:dLbl>
            <c:dLbl>
              <c:idx val="1"/>
              <c:tx>
                <c:rich>
                  <a:bodyPr/>
                  <a:lstStyle/>
                  <a:p>
                    <a:r>
                      <a:t>IX 37</a:t>
                    </a:r>
                  </a:p>
                  <a:p>
                    <a:r>
                      <a:t>1.03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Sheet1!$C$2:$C$8</c:f>
              <c:numCache>
                <c:formatCode>General</c:formatCode>
                <c:ptCount val="7"/>
                <c:pt idx="0">
                  <c:v>2.06</c:v>
                </c:pt>
                <c:pt idx="1">
                  <c:v>1.03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Sheet1!$D$2:$D$8</c:f>
              <c:numCache>
                <c:formatCode>General</c:formatCode>
                <c:ptCount val="7"/>
                <c:pt idx="0">
                  <c:v>4.21</c:v>
                </c:pt>
                <c:pt idx="1">
                  <c:v>2.8</c:v>
                </c:pt>
                <c:pt idx="3">
                  <c:v>3.23</c:v>
                </c:pt>
                <c:pt idx="5">
                  <c:v>0.4</c:v>
                </c:pt>
                <c:pt idx="6">
                  <c:v>0.1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Sheet1!$F$2:$F$8</c:f>
              <c:numCache>
                <c:formatCode>General</c:formatCode>
                <c:ptCount val="7"/>
                <c:pt idx="2">
                  <c:v>2.19</c:v>
                </c:pt>
                <c:pt idx="4">
                  <c:v>0.83</c:v>
                </c:pt>
                <c:pt idx="5">
                  <c:v>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Sheet1!$B$2:$B$7</c:f>
              <c:numCache>
                <c:formatCode>General</c:formatCode>
                <c:ptCount val="6"/>
                <c:pt idx="0">
                  <c:v>1.41</c:v>
                </c:pt>
                <c:pt idx="1">
                  <c:v>0.6</c:v>
                </c:pt>
                <c:pt idx="2">
                  <c:v>2.46</c:v>
                </c:pt>
                <c:pt idx="3">
                  <c:v>0.29</c:v>
                </c:pt>
                <c:pt idx="4">
                  <c:v>2.19</c:v>
                </c:pt>
                <c:pt idx="5">
                  <c:v>1.15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100</a:t>
                    </a:r>
                  </a:p>
                  <a:p>
                    <a:r>
                      <a:t>1.83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35</a:t>
                    </a:r>
                  </a:p>
                  <a:p>
                    <a:r>
                      <a:t>0.78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Sheet1!$C$2:$C$7</c:f>
              <c:numCache>
                <c:formatCode>General</c:formatCode>
                <c:ptCount val="6"/>
                <c:pt idx="0">
                  <c:v>0.97</c:v>
                </c:pt>
                <c:pt idx="1">
                  <c:v>0.19</c:v>
                </c:pt>
                <c:pt idx="2">
                  <c:v>1.83</c:v>
                </c:pt>
                <c:pt idx="4">
                  <c:v>0.78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Sheet1!$E$2:$E$7</c:f>
              <c:numCache>
                <c:formatCode>General</c:formatCode>
                <c:ptCount val="6"/>
                <c:pt idx="0">
                  <c:v>1.39</c:v>
                </c:pt>
                <c:pt idx="1">
                  <c:v>0.54</c:v>
                </c:pt>
                <c:pt idx="2">
                  <c:v>1.25</c:v>
                </c:pt>
                <c:pt idx="4">
                  <c:v>1.04</c:v>
                </c:pt>
                <c:pt idx="5">
                  <c:v>1.04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Sheet1!$F$2:$F$7</c:f>
              <c:numCache>
                <c:formatCode>General</c:formatCode>
                <c:ptCount val="6"/>
                <c:pt idx="0">
                  <c:v>1.03</c:v>
                </c:pt>
                <c:pt idx="1">
                  <c:v>0.59</c:v>
                </c:pt>
                <c:pt idx="2">
                  <c:v>2.85</c:v>
                </c:pt>
                <c:pt idx="3">
                  <c:v>0.29</c:v>
                </c:pt>
                <c:pt idx="4">
                  <c:v>2.19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895"/>
          <c:min val="-0.312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54</a:t>
                    </a:r>
                  </a:p>
                  <a:p>
                    <a:r>
                      <a:t>3.28</a:t>
                    </a:r>
                  </a:p>
                </c:rich>
              </c:tx>
              <c:dLblPos val="l"/>
              <c:showLegendKey val="0"/>
              <c:showVal val="1"/>
              <c:showCatName val="0"/>
              <c:showSerName val="0"/>
              <c:showPercent val="0"/>
              <c:showBubbleSize val="0"/>
            </c:dLbl>
            <c:dLbl>
              <c:idx val="1"/>
              <c:tx>
                <c:rich>
                  <a:bodyPr/>
                  <a:lstStyle/>
                  <a:p>
                    <a:r>
                      <a:t>IX 63</a:t>
                    </a:r>
                  </a:p>
                  <a:p>
                    <a:r>
                      <a:t>2.9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36</a:t>
                    </a:r>
                  </a:p>
                  <a:p>
                    <a:r>
                      <a:t>9.95</a:t>
                    </a:r>
                  </a:p>
                </c:rich>
              </c:tx>
              <c:dLblPos val="l"/>
              <c:showLegendKey val="0"/>
              <c:showVal val="1"/>
              <c:showCatName val="0"/>
              <c:showSerName val="0"/>
              <c:showPercent val="0"/>
              <c:showBubbleSize val="0"/>
            </c:dLbl>
            <c:dLbl>
              <c:idx val="5"/>
              <c:tx>
                <c:rich>
                  <a:bodyPr/>
                  <a:lstStyle/>
                  <a:p>
                    <a:r>
                      <a:t>IX 100</a:t>
                    </a:r>
                  </a:p>
                  <a:p>
                    <a:r>
                      <a:t>2.51</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Sheet1!$C$2:$C$8</c:f>
              <c:numCache>
                <c:formatCode>General</c:formatCode>
                <c:ptCount val="7"/>
                <c:pt idx="0">
                  <c:v>3.28</c:v>
                </c:pt>
                <c:pt idx="1">
                  <c:v>2.9</c:v>
                </c:pt>
                <c:pt idx="4">
                  <c:v>9.95</c:v>
                </c:pt>
                <c:pt idx="5">
                  <c:v>2.51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Sheet1!$D$2:$D$8</c:f>
              <c:numCache>
                <c:formatCode>General</c:formatCode>
                <c:ptCount val="7"/>
                <c:pt idx="0">
                  <c:v>6.07</c:v>
                </c:pt>
                <c:pt idx="1">
                  <c:v>4.59</c:v>
                </c:pt>
                <c:pt idx="2">
                  <c:v>6.4</c:v>
                </c:pt>
                <c:pt idx="4">
                  <c:v>27.56</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Sheet1!$E$2:$E$8</c:f>
              <c:numCache>
                <c:formatCode>General</c:formatCode>
                <c:ptCount val="7"/>
                <c:pt idx="3">
                  <c:v>4.6</c:v>
                </c:pt>
                <c:pt idx="4">
                  <c:v>5.08</c:v>
                </c:pt>
                <c:pt idx="5">
                  <c:v>4.01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Sheet1!$F$2:$F$8</c:f>
              <c:numCache>
                <c:formatCode>General</c:formatCode>
                <c:ptCount val="7"/>
                <c:pt idx="4">
                  <c:v>46.18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774"/>
          <c:min val="2.0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69</a:t>
                    </a:r>
                  </a:p>
                  <a:p>
                    <a:r>
                      <a:t>4.22</a:t>
                    </a:r>
                  </a:p>
                </c:rich>
              </c:tx>
              <c:dLblPos val="l"/>
              <c:showLegendKey val="0"/>
              <c:showVal val="1"/>
              <c:showCatName val="0"/>
              <c:showSerName val="0"/>
              <c:showPercent val="0"/>
              <c:showBubbleSize val="0"/>
            </c:dLbl>
            <c:dLbl>
              <c:idx val="1"/>
              <c:tx>
                <c:rich>
                  <a:bodyPr/>
                  <a:lstStyle/>
                  <a:p>
                    <a:r>
                      <a:t>IX 31</a:t>
                    </a:r>
                  </a:p>
                  <a:p>
                    <a:r>
                      <a:t>1.44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Sheet1!$C$2:$C$8</c:f>
              <c:numCache>
                <c:formatCode>General</c:formatCode>
                <c:ptCount val="7"/>
                <c:pt idx="0">
                  <c:v>4.22</c:v>
                </c:pt>
                <c:pt idx="1">
                  <c:v>1.44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Sheet1!$D$2:$D$8</c:f>
              <c:numCache>
                <c:formatCode>General</c:formatCode>
                <c:ptCount val="7"/>
                <c:pt idx="0">
                  <c:v>6.07</c:v>
                </c:pt>
                <c:pt idx="1">
                  <c:v>4.59</c:v>
                </c:pt>
                <c:pt idx="2">
                  <c:v>6.4</c:v>
                </c:pt>
                <c:pt idx="4">
                  <c:v>27.56</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Sheet1!$E$2:$E$8</c:f>
              <c:numCache>
                <c:formatCode>General</c:formatCode>
                <c:ptCount val="7"/>
                <c:pt idx="4">
                  <c:v>46.18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Sheet1!$F$2:$F$8</c:f>
              <c:numCache>
                <c:formatCode>General</c:formatCode>
                <c:ptCount val="7"/>
                <c:pt idx="3">
                  <c:v>4.6</c:v>
                </c:pt>
                <c:pt idx="4">
                  <c:v>5.08</c:v>
                </c:pt>
                <c:pt idx="5">
                  <c:v>4.01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774"/>
          <c:min val="0.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5.68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12</a:t>
                    </a:r>
                  </a:p>
                  <a:p>
                    <a:r>
                      <a:t>3.41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Sheet1!$C$2:$C$8</c:f>
              <c:numCache>
                <c:formatCode>General</c:formatCode>
                <c:ptCount val="7"/>
                <c:pt idx="0">
                  <c:v>5.68</c:v>
                </c:pt>
                <c:pt idx="4">
                  <c:v>3.41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Sheet1!$D$2:$D$8</c:f>
              <c:numCache>
                <c:formatCode>General</c:formatCode>
                <c:ptCount val="7"/>
                <c:pt idx="0">
                  <c:v>6.07</c:v>
                </c:pt>
                <c:pt idx="1">
                  <c:v>4.59</c:v>
                </c:pt>
                <c:pt idx="2">
                  <c:v>6.4</c:v>
                </c:pt>
                <c:pt idx="4">
                  <c:v>27.56</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Sheet1!$E$2:$E$8</c:f>
              <c:numCache>
                <c:formatCode>General</c:formatCode>
                <c:ptCount val="7"/>
                <c:pt idx="4">
                  <c:v>46.18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Sheet1!$F$2:$F$8</c:f>
              <c:numCache>
                <c:formatCode>General</c:formatCode>
                <c:ptCount val="7"/>
                <c:pt idx="3">
                  <c:v>4.6</c:v>
                </c:pt>
                <c:pt idx="4">
                  <c:v>5.08</c:v>
                </c:pt>
                <c:pt idx="5">
                  <c:v>4.01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774"/>
          <c:min val="2.41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Sheet1!$C$2:$C$3</c:f>
              <c:numCache>
                <c:formatCode>General</c:formatCode>
                <c:ptCount val="2"/>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61</a:t>
                    </a:r>
                  </a:p>
                  <a:p>
                    <a:r>
                      <a:t>2.39</a:t>
                    </a:r>
                  </a:p>
                </c:rich>
              </c:tx>
              <c:dLblPos val="l"/>
              <c:showLegendKey val="0"/>
              <c:showVal val="1"/>
              <c:showCatName val="0"/>
              <c:showSerName val="0"/>
              <c:showPercent val="0"/>
              <c:showBubbleSize val="0"/>
            </c:dLbl>
            <c:dLbl>
              <c:idx val="1"/>
              <c:tx>
                <c:rich>
                  <a:bodyPr/>
                  <a:lstStyle/>
                  <a:p>
                    <a:r>
                      <a:t>IX 80</a:t>
                    </a:r>
                  </a:p>
                  <a:p>
                    <a:r>
                      <a:t>2.08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1.62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0.77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Sheet1!$C$2:$C$8</c:f>
              <c:numCache>
                <c:formatCode>General</c:formatCode>
                <c:ptCount val="7"/>
                <c:pt idx="0">
                  <c:v>2.39</c:v>
                </c:pt>
                <c:pt idx="1">
                  <c:v>2.08</c:v>
                </c:pt>
                <c:pt idx="4">
                  <c:v>1.62</c:v>
                </c:pt>
                <c:pt idx="6">
                  <c:v>0.77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Sheet1!$D$2:$D$8</c:f>
              <c:numCache>
                <c:formatCode>General</c:formatCode>
                <c:ptCount val="7"/>
                <c:pt idx="0">
                  <c:v>3.93</c:v>
                </c:pt>
                <c:pt idx="1">
                  <c:v>2.61</c:v>
                </c:pt>
                <c:pt idx="2">
                  <c:v>3.13</c:v>
                </c:pt>
                <c:pt idx="4">
                  <c:v>3.67</c:v>
                </c:pt>
                <c:pt idx="5">
                  <c:v>1.42</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Sheet1!$E$2:$E$8</c:f>
              <c:numCache>
                <c:formatCode>General</c:formatCode>
                <c:ptCount val="7"/>
                <c:pt idx="3">
                  <c:v>2.24</c:v>
                </c:pt>
                <c:pt idx="4">
                  <c:v>2.01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Sheet1!$F$2:$F$8</c:f>
              <c:numCache>
                <c:formatCode>General</c:formatCode>
                <c:ptCount val="7"/>
                <c:pt idx="5">
                  <c:v>1.14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274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52</a:t>
                    </a:r>
                  </a:p>
                  <a:p>
                    <a:r>
                      <a:t>2.06</a:t>
                    </a:r>
                  </a:p>
                </c:rich>
              </c:tx>
              <c:dLblPos val="l"/>
              <c:showLegendKey val="0"/>
              <c:showVal val="1"/>
              <c:showCatName val="0"/>
              <c:showSerName val="0"/>
              <c:showPercent val="0"/>
              <c:showBubbleSize val="0"/>
            </c:dLbl>
            <c:dLbl>
              <c:idx val="1"/>
              <c:tx>
                <c:rich>
                  <a:bodyPr/>
                  <a:lstStyle/>
                  <a:p>
                    <a:r>
                      <a:t>IX 40</a:t>
                    </a:r>
                  </a:p>
                  <a:p>
                    <a:r>
                      <a:t>1.03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Sheet1!$C$2:$C$8</c:f>
              <c:numCache>
                <c:formatCode>General</c:formatCode>
                <c:ptCount val="7"/>
                <c:pt idx="0">
                  <c:v>2.06</c:v>
                </c:pt>
                <c:pt idx="1">
                  <c:v>1.03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Sheet1!$D$2:$D$8</c:f>
              <c:numCache>
                <c:formatCode>General</c:formatCode>
                <c:ptCount val="7"/>
                <c:pt idx="0">
                  <c:v>3.93</c:v>
                </c:pt>
                <c:pt idx="1">
                  <c:v>2.61</c:v>
                </c:pt>
                <c:pt idx="2">
                  <c:v>3.13</c:v>
                </c:pt>
                <c:pt idx="4">
                  <c:v>3.67</c:v>
                </c:pt>
                <c:pt idx="5">
                  <c:v>1.42</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Sheet1!$E$2:$E$8</c:f>
              <c:numCache>
                <c:formatCode>General</c:formatCode>
                <c:ptCount val="7"/>
                <c:pt idx="5">
                  <c:v>1.14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Sheet1!$F$2:$F$8</c:f>
              <c:numCache>
                <c:formatCode>General</c:formatCode>
                <c:ptCount val="7"/>
                <c:pt idx="3">
                  <c:v>2.24</c:v>
                </c:pt>
                <c:pt idx="4">
                  <c:v>2.01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34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81</a:t>
                    </a:r>
                  </a:p>
                  <a:p>
                    <a:r>
                      <a:t>3.18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Sheet1!$C$2:$C$8</c:f>
              <c:numCache>
                <c:formatCode>General</c:formatCode>
                <c:ptCount val="7"/>
                <c:pt idx="0">
                  <c:v>3.18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Sheet1!$D$2:$D$8</c:f>
              <c:numCache>
                <c:formatCode>General</c:formatCode>
                <c:ptCount val="7"/>
                <c:pt idx="0">
                  <c:v>3.93</c:v>
                </c:pt>
                <c:pt idx="1">
                  <c:v>2.61</c:v>
                </c:pt>
                <c:pt idx="2">
                  <c:v>3.13</c:v>
                </c:pt>
                <c:pt idx="4">
                  <c:v>3.67</c:v>
                </c:pt>
                <c:pt idx="5">
                  <c:v>1.42</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Sheet1!$E$2:$E$8</c:f>
              <c:numCache>
                <c:formatCode>General</c:formatCode>
                <c:ptCount val="7"/>
                <c:pt idx="5">
                  <c:v>1.14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Sheet1!$F$2:$F$8</c:f>
              <c:numCache>
                <c:formatCode>General</c:formatCode>
                <c:ptCount val="7"/>
                <c:pt idx="3">
                  <c:v>2.24</c:v>
                </c:pt>
                <c:pt idx="4">
                  <c:v>2.01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34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Sheet1!$B$2:$B$8</c:f>
              <c:numCache>
                <c:formatCode>General</c:formatCode>
                <c:ptCount val="7"/>
                <c:pt idx="0">
                  <c:v>1.42</c:v>
                </c:pt>
                <c:pt idx="1">
                  <c:v>0.66</c:v>
                </c:pt>
                <c:pt idx="2">
                  <c:v>2.86</c:v>
                </c:pt>
                <c:pt idx="3">
                  <c:v>2.2</c:v>
                </c:pt>
                <c:pt idx="4">
                  <c:v>0.3</c:v>
                </c:pt>
                <c:pt idx="5">
                  <c:v>2.02</c:v>
                </c:pt>
                <c:pt idx="6">
                  <c:v>1.72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76</a:t>
                    </a:r>
                  </a:p>
                  <a:p>
                    <a:r>
                      <a:t>1.31</a:t>
                    </a:r>
                  </a:p>
                </c:rich>
              </c:tx>
              <c:dLblPos val="l"/>
              <c:showLegendKey val="0"/>
              <c:showVal val="1"/>
              <c:showCatName val="0"/>
              <c:showSerName val="0"/>
              <c:showPercent val="0"/>
              <c:showBubbleSize val="0"/>
            </c:dLbl>
            <c:dLbl>
              <c:idx val="1"/>
              <c:tx>
                <c:rich>
                  <a:bodyPr/>
                  <a:lstStyle/>
                  <a:p>
                    <a:r>
                      <a:t>IX 66</a:t>
                    </a:r>
                  </a:p>
                  <a:p>
                    <a:r>
                      <a:t>0.59</a:t>
                    </a:r>
                  </a:p>
                </c:rich>
              </c:tx>
              <c:dLblPos val="l"/>
              <c:showLegendKey val="0"/>
              <c:showVal val="1"/>
              <c:showCatName val="0"/>
              <c:showSerName val="0"/>
              <c:showPercent val="0"/>
              <c:showBubbleSize val="0"/>
            </c:dLbl>
            <c:dLbl>
              <c:idx val="2"/>
              <c:tx>
                <c:rich>
                  <a:bodyPr/>
                  <a:lstStyle/>
                  <a:p>
                    <a:r>
                      <a:t>IX 114</a:t>
                    </a:r>
                  </a:p>
                  <a:p>
                    <a:r>
                      <a:t>3.5</a:t>
                    </a:r>
                  </a:p>
                </c:rich>
              </c:tx>
              <c:dLblPos val="l"/>
              <c:showLegendKey val="0"/>
              <c:showVal val="1"/>
              <c:showCatName val="0"/>
              <c:showSerName val="0"/>
              <c:showPercent val="0"/>
              <c:showBubbleSize val="0"/>
            </c:dLbl>
            <c:dLbl>
              <c:idx val="3"/>
              <c:tx>
                <c:rich>
                  <a:bodyPr/>
                  <a:lstStyle/>
                  <a:p>
                    <a:r>
                      <a:t>IX 112</a:t>
                    </a:r>
                  </a:p>
                  <a:p>
                    <a:r>
                      <a:t>2.53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38</a:t>
                    </a:r>
                  </a:p>
                  <a:p>
                    <a:r>
                      <a:t>0.82</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Sheet1!$C$2:$C$8</c:f>
              <c:numCache>
                <c:formatCode>General</c:formatCode>
                <c:ptCount val="7"/>
                <c:pt idx="0">
                  <c:v>1.31</c:v>
                </c:pt>
                <c:pt idx="1">
                  <c:v>0.59</c:v>
                </c:pt>
                <c:pt idx="2">
                  <c:v>3.5</c:v>
                </c:pt>
                <c:pt idx="3">
                  <c:v>2.53</c:v>
                </c:pt>
                <c:pt idx="5">
                  <c:v>0.82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Sheet1!$D$2:$D$8</c:f>
              <c:numCache>
                <c:formatCode>General</c:formatCode>
                <c:ptCount val="7"/>
                <c:pt idx="0">
                  <c:v>1.73</c:v>
                </c:pt>
                <c:pt idx="1">
                  <c:v>0.9</c:v>
                </c:pt>
                <c:pt idx="2">
                  <c:v>5.54</c:v>
                </c:pt>
                <c:pt idx="4">
                  <c:v>0.65</c:v>
                </c:pt>
                <c:pt idx="5">
                  <c:v>1.12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Sheet1!$E$2:$E$8</c:f>
              <c:numCache>
                <c:formatCode>General</c:formatCode>
                <c:ptCount val="7"/>
                <c:pt idx="0">
                  <c:v>1.27</c:v>
                </c:pt>
                <c:pt idx="1">
                  <c:v>0.51</c:v>
                </c:pt>
                <c:pt idx="2">
                  <c:v>3.07</c:v>
                </c:pt>
                <c:pt idx="3">
                  <c:v>2.26</c:v>
                </c:pt>
                <c:pt idx="4">
                  <c:v>0.31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Sheet1!$F$2:$F$8</c:f>
              <c:numCache>
                <c:formatCode>General</c:formatCode>
                <c:ptCount val="7"/>
                <c:pt idx="0">
                  <c:v>1.19</c:v>
                </c:pt>
                <c:pt idx="1">
                  <c:v>0.32</c:v>
                </c:pt>
                <c:pt idx="2">
                  <c:v>2.02</c:v>
                </c:pt>
                <c:pt idx="3">
                  <c:v>0.83</c:v>
                </c:pt>
                <c:pt idx="5">
                  <c:v>2.18</c:v>
                </c:pt>
                <c:pt idx="6">
                  <c:v>1.81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0378"/>
          <c:min val="-0.20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Sheet1!$B$2:$B$8</c:f>
              <c:numCache>
                <c:formatCode>General</c:formatCode>
                <c:ptCount val="7"/>
                <c:pt idx="0">
                  <c:v>1.42</c:v>
                </c:pt>
                <c:pt idx="1">
                  <c:v>0.66</c:v>
                </c:pt>
                <c:pt idx="2">
                  <c:v>2.86</c:v>
                </c:pt>
                <c:pt idx="3">
                  <c:v>2.2</c:v>
                </c:pt>
                <c:pt idx="4">
                  <c:v>0.3</c:v>
                </c:pt>
                <c:pt idx="5">
                  <c:v>2.02</c:v>
                </c:pt>
                <c:pt idx="6">
                  <c:v>1.72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60</a:t>
                    </a:r>
                  </a:p>
                  <a:p>
                    <a:r>
                      <a:t>1.83</a:t>
                    </a:r>
                  </a:p>
                </c:rich>
              </c:tx>
              <c:dLblPos val="l"/>
              <c:showLegendKey val="0"/>
              <c:showVal val="1"/>
              <c:showCatName val="0"/>
              <c:showSerName val="0"/>
              <c:showPercent val="0"/>
              <c:showBubbleSize val="0"/>
            </c:dLbl>
            <c:dLbl>
              <c:idx val="3"/>
              <c:tx>
                <c:rich>
                  <a:bodyPr/>
                  <a:lstStyle/>
                  <a:p>
                    <a:r>
                      <a:t>IX 34</a:t>
                    </a:r>
                  </a:p>
                  <a:p>
                    <a:r>
                      <a:t>0.78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Sheet1!$C$2:$C$8</c:f>
              <c:numCache>
                <c:formatCode>General</c:formatCode>
                <c:ptCount val="7"/>
                <c:pt idx="0">
                  <c:v>0.97</c:v>
                </c:pt>
                <c:pt idx="1">
                  <c:v>0.19</c:v>
                </c:pt>
                <c:pt idx="2">
                  <c:v>1.83</c:v>
                </c:pt>
                <c:pt idx="3">
                  <c:v>0.78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Sheet1!$D$2:$D$8</c:f>
              <c:numCache>
                <c:formatCode>General</c:formatCode>
                <c:ptCount val="7"/>
                <c:pt idx="0">
                  <c:v>1.73</c:v>
                </c:pt>
                <c:pt idx="1">
                  <c:v>0.9</c:v>
                </c:pt>
                <c:pt idx="2">
                  <c:v>5.54</c:v>
                </c:pt>
                <c:pt idx="4">
                  <c:v>0.65</c:v>
                </c:pt>
                <c:pt idx="5">
                  <c:v>1.12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Sheet1!$E$2:$E$8</c:f>
              <c:numCache>
                <c:formatCode>General</c:formatCode>
                <c:ptCount val="7"/>
                <c:pt idx="0">
                  <c:v>1.27</c:v>
                </c:pt>
                <c:pt idx="1">
                  <c:v>0.51</c:v>
                </c:pt>
                <c:pt idx="2">
                  <c:v>3.07</c:v>
                </c:pt>
                <c:pt idx="3">
                  <c:v>2.26</c:v>
                </c:pt>
                <c:pt idx="4">
                  <c:v>0.31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Sheet1!$F$2:$F$8</c:f>
              <c:numCache>
                <c:formatCode>General</c:formatCode>
                <c:ptCount val="7"/>
                <c:pt idx="0">
                  <c:v>1.19</c:v>
                </c:pt>
                <c:pt idx="1">
                  <c:v>0.32</c:v>
                </c:pt>
                <c:pt idx="2">
                  <c:v>2.02</c:v>
                </c:pt>
                <c:pt idx="3">
                  <c:v>0.83</c:v>
                </c:pt>
                <c:pt idx="5">
                  <c:v>2.18</c:v>
                </c:pt>
                <c:pt idx="6">
                  <c:v>1.81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0378"/>
          <c:min val="-0.312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3.15</c:v>
                </c:pt>
                <c:pt idx="1">
                  <c:v>1.53</c:v>
                </c:pt>
                <c:pt idx="2">
                  <c:v>1.8</c:v>
                </c:pt>
                <c:pt idx="3">
                  <c:v>0.71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3.36</c:v>
                </c:pt>
                <c:pt idx="1">
                  <c:v>0.43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Sheet1!$E$2:$E$5</c:f>
              <c:numCache>
                <c:formatCode>General</c:formatCode>
                <c:ptCount val="4"/>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Sheet1!$F$2:$F$5</c:f>
              <c:numCache>
                <c:formatCode>General</c:formatCode>
                <c:ptCount val="4"/>
                <c:pt idx="3">
                  <c:v>0.71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8"/>
          <c:min val="-0.06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Sheet1!$B$2:$B$6</c:f>
              <c:numCache>
                <c:formatCode>General</c:formatCode>
                <c:ptCount val="5"/>
                <c:pt idx="0">
                  <c:v>0.61</c:v>
                </c:pt>
                <c:pt idx="1">
                  <c:v>0.91</c:v>
                </c:pt>
                <c:pt idx="2">
                  <c:v>1.97</c:v>
                </c:pt>
                <c:pt idx="3">
                  <c:v>0.05</c:v>
                </c:pt>
                <c:pt idx="4">
                  <c:v>0.6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Sheet1!$C$2:$C$6</c:f>
              <c:numCache>
                <c:formatCode>General</c:formatCode>
                <c:ptCount val="5"/>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Sheet1!$D$2:$D$6</c:f>
              <c:numCache>
                <c:formatCode>General</c:formatCode>
                <c:ptCount val="5"/>
                <c:pt idx="0">
                  <c:v>0.61</c:v>
                </c:pt>
                <c:pt idx="1">
                  <c:v>0.92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Sheet1!$E$2:$E$6</c:f>
              <c:numCache>
                <c:formatCode>General</c:formatCode>
                <c:ptCount val="5"/>
                <c:pt idx="0">
                  <c:v>0.38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Sheet1!$F$2:$F$6</c:f>
              <c:numCache>
                <c:formatCode>General</c:formatCode>
                <c:ptCount val="5"/>
                <c:pt idx="1">
                  <c:v>0.65</c:v>
                </c:pt>
                <c:pt idx="2">
                  <c:v>1.97</c:v>
                </c:pt>
                <c:pt idx="3">
                  <c:v>0.05</c:v>
                </c:pt>
                <c:pt idx="4">
                  <c:v>0.6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680999999999997"/>
          <c:min val="-0.44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3.2</a:t>
                    </a:r>
                  </a:p>
                </c:rich>
              </c:tx>
              <c:dLblPos val="l"/>
              <c:showLegendKey val="0"/>
              <c:showVal val="1"/>
              <c:showCatName val="0"/>
              <c:showSerName val="0"/>
              <c:showPercent val="0"/>
              <c:showBubbleSize val="0"/>
            </c:dLbl>
            <c:dLbl>
              <c:idx val="1"/>
              <c:tx>
                <c:rich>
                  <a:bodyPr/>
                  <a:lstStyle/>
                  <a:p>
                    <a:r>
                      <a:t>IX 60</a:t>
                    </a:r>
                  </a:p>
                  <a:p>
                    <a:r>
                      <a:t>2.38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a:t>
                    </a:r>
                  </a:p>
                  <a:p>
                    <a:r>
                      <a:t>2.11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83</a:t>
                    </a:r>
                  </a:p>
                  <a:p>
                    <a:r>
                      <a:t>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Sheet1!$C$2:$C$8</c:f>
              <c:numCache>
                <c:formatCode>General</c:formatCode>
                <c:ptCount val="7"/>
                <c:pt idx="0">
                  <c:v>3.2</c:v>
                </c:pt>
                <c:pt idx="1">
                  <c:v>2.38</c:v>
                </c:pt>
                <c:pt idx="4">
                  <c:v>2.11</c:v>
                </c:pt>
                <c:pt idx="6">
                  <c:v>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Sheet1!$F$2:$F$8</c:f>
              <c:numCache>
                <c:formatCode>General</c:formatCode>
                <c:ptCount val="7"/>
                <c:pt idx="2">
                  <c:v>4.48</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1.0"/>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4.22</a:t>
                    </a:r>
                  </a:p>
                </c:rich>
              </c:tx>
              <c:dLblPos val="l"/>
              <c:showLegendKey val="0"/>
              <c:showVal val="1"/>
              <c:showCatName val="0"/>
              <c:showSerName val="0"/>
              <c:showPercent val="0"/>
              <c:showBubbleSize val="0"/>
            </c:dLbl>
            <c:dLbl>
              <c:idx val="1"/>
              <c:tx>
                <c:rich>
                  <a:bodyPr/>
                  <a:lstStyle/>
                  <a:p>
                    <a:r>
                      <a:t>IX 37</a:t>
                    </a:r>
                  </a:p>
                  <a:p>
                    <a:r>
                      <a:t>1.44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Sheet1!$C$2:$C$8</c:f>
              <c:numCache>
                <c:formatCode>General</c:formatCode>
                <c:ptCount val="7"/>
                <c:pt idx="0">
                  <c:v>4.22</c:v>
                </c:pt>
                <c:pt idx="1">
                  <c:v>1.44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Sheet1!$F$2:$F$8</c:f>
              <c:numCache>
                <c:formatCode>General</c:formatCode>
                <c:ptCount val="7"/>
                <c:pt idx="2">
                  <c:v>4.48</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0.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129</a:t>
                    </a:r>
                  </a:p>
                  <a:p>
                    <a:r>
                      <a:t>7.43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a:t>
                    </a:r>
                  </a:p>
                  <a:p>
                    <a:r>
                      <a:t>2.62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Sheet1!$C$2:$C$8</c:f>
              <c:numCache>
                <c:formatCode>General</c:formatCode>
                <c:ptCount val="7"/>
                <c:pt idx="0">
                  <c:v>7.43</c:v>
                </c:pt>
                <c:pt idx="4">
                  <c:v>2.62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Sheet1!$F$2:$F$8</c:f>
              <c:numCache>
                <c:formatCode>General</c:formatCode>
                <c:ptCount val="7"/>
                <c:pt idx="2">
                  <c:v>4.48</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1.274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Sheet1!$C$2:$C$3</c:f>
              <c:numCache>
                <c:formatCode>General</c:formatCode>
                <c:ptCount val="2"/>
                <c:pt idx="0">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55</a:t>
                    </a:r>
                  </a:p>
                  <a:p>
                    <a:r>
                      <a:t>2.33</a:t>
                    </a:r>
                  </a:p>
                </c:rich>
              </c:tx>
              <c:dLblPos val="l"/>
              <c:showLegendKey val="0"/>
              <c:showVal val="1"/>
              <c:showCatName val="0"/>
              <c:showSerName val="0"/>
              <c:showPercent val="0"/>
              <c:showBubbleSize val="0"/>
            </c:dLbl>
            <c:dLbl>
              <c:idx val="1"/>
              <c:tx>
                <c:rich>
                  <a:bodyPr/>
                  <a:lstStyle/>
                  <a:p>
                    <a:r>
                      <a:t>IX 60</a:t>
                    </a:r>
                  </a:p>
                  <a:p>
                    <a:r>
                      <a:t>1.67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82</a:t>
                    </a:r>
                  </a:p>
                  <a:p>
                    <a:r>
                      <a:t>0.68</a:t>
                    </a:r>
                  </a:p>
                </c:rich>
              </c:tx>
              <c:dLblPos val="l"/>
              <c:showLegendKey val="0"/>
              <c:showVal val="1"/>
              <c:showCatName val="0"/>
              <c:showSerName val="0"/>
              <c:showPercent val="0"/>
              <c:showBubbleSize val="0"/>
            </c:dLbl>
            <c:dLbl>
              <c:idx val="5"/>
              <c:tx>
                <c:rich>
                  <a:bodyPr/>
                  <a:lstStyle/>
                  <a:p>
                    <a:r>
                      <a:t>IX 100</a:t>
                    </a:r>
                  </a:p>
                  <a:p>
                    <a:r>
                      <a:t>0.51</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Sheet1!$C$2:$C$8</c:f>
              <c:numCache>
                <c:formatCode>General</c:formatCode>
                <c:ptCount val="7"/>
                <c:pt idx="0">
                  <c:v>2.33</c:v>
                </c:pt>
                <c:pt idx="1">
                  <c:v>1.67</c:v>
                </c:pt>
                <c:pt idx="4">
                  <c:v>0.68</c:v>
                </c:pt>
                <c:pt idx="5">
                  <c:v>0.51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Sheet1!$D$2:$D$8</c:f>
              <c:numCache>
                <c:formatCode>General</c:formatCode>
                <c:ptCount val="7"/>
                <c:pt idx="0">
                  <c:v>4.21</c:v>
                </c:pt>
                <c:pt idx="1">
                  <c:v>2.8</c:v>
                </c:pt>
                <c:pt idx="3">
                  <c:v>3.23</c:v>
                </c:pt>
                <c:pt idx="5">
                  <c:v>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Sheet1!$F$2:$F$8</c:f>
              <c:numCache>
                <c:formatCode>General</c:formatCode>
                <c:ptCount val="7"/>
                <c:pt idx="2">
                  <c:v>2.19</c:v>
                </c:pt>
                <c:pt idx="4">
                  <c:v>0.83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3722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49</a:t>
                    </a:r>
                  </a:p>
                  <a:p>
                    <a:r>
                      <a:t>2.06</a:t>
                    </a:r>
                  </a:p>
                </c:rich>
              </c:tx>
              <c:dLblPos val="l"/>
              <c:showLegendKey val="0"/>
              <c:showVal val="1"/>
              <c:showCatName val="0"/>
              <c:showSerName val="0"/>
              <c:showPercent val="0"/>
              <c:showBubbleSize val="0"/>
            </c:dLbl>
            <c:dLbl>
              <c:idx val="1"/>
              <c:tx>
                <c:rich>
                  <a:bodyPr/>
                  <a:lstStyle/>
                  <a:p>
                    <a:r>
                      <a:t>IX 37</a:t>
                    </a:r>
                  </a:p>
                  <a:p>
                    <a:r>
                      <a:t>1.03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Sheet1!$C$2:$C$8</c:f>
              <c:numCache>
                <c:formatCode>General</c:formatCode>
                <c:ptCount val="7"/>
                <c:pt idx="0">
                  <c:v>2.06</c:v>
                </c:pt>
                <c:pt idx="1">
                  <c:v>1.03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Sheet1!$D$2:$D$8</c:f>
              <c:numCache>
                <c:formatCode>General</c:formatCode>
                <c:ptCount val="7"/>
                <c:pt idx="0">
                  <c:v>4.21</c:v>
                </c:pt>
                <c:pt idx="1">
                  <c:v>2.8</c:v>
                </c:pt>
                <c:pt idx="3">
                  <c:v>3.23</c:v>
                </c:pt>
                <c:pt idx="5">
                  <c:v>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Sheet1!$F$2:$F$8</c:f>
              <c:numCache>
                <c:formatCode>General</c:formatCode>
                <c:ptCount val="7"/>
                <c:pt idx="2">
                  <c:v>2.19</c:v>
                </c:pt>
                <c:pt idx="4">
                  <c:v>0.83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3722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3.38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Sheet1!$C$2:$C$8</c:f>
              <c:numCache>
                <c:formatCode>General</c:formatCode>
                <c:ptCount val="7"/>
                <c:pt idx="0">
                  <c:v>3.38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Sheet1!$D$2:$D$8</c:f>
              <c:numCache>
                <c:formatCode>General</c:formatCode>
                <c:ptCount val="7"/>
                <c:pt idx="0">
                  <c:v>4.21</c:v>
                </c:pt>
                <c:pt idx="1">
                  <c:v>2.8</c:v>
                </c:pt>
                <c:pt idx="3">
                  <c:v>3.23</c:v>
                </c:pt>
                <c:pt idx="5">
                  <c:v>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Sheet1!$F$2:$F$8</c:f>
              <c:numCache>
                <c:formatCode>General</c:formatCode>
                <c:ptCount val="7"/>
                <c:pt idx="2">
                  <c:v>2.19</c:v>
                </c:pt>
                <c:pt idx="4">
                  <c:v>0.83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3722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Sheet1!$B$2:$B$7</c:f>
              <c:numCache>
                <c:formatCode>General</c:formatCode>
                <c:ptCount val="6"/>
                <c:pt idx="0">
                  <c:v>1.41</c:v>
                </c:pt>
                <c:pt idx="1">
                  <c:v>0.6</c:v>
                </c:pt>
                <c:pt idx="2">
                  <c:v>2.46</c:v>
                </c:pt>
                <c:pt idx="3">
                  <c:v>0.29</c:v>
                </c:pt>
                <c:pt idx="4">
                  <c:v>2.19</c:v>
                </c:pt>
                <c:pt idx="5">
                  <c:v>1.15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1.39</a:t>
                    </a:r>
                  </a:p>
                </c:rich>
              </c:tx>
              <c:dLblPos val="l"/>
              <c:showLegendKey val="0"/>
              <c:showVal val="1"/>
              <c:showCatName val="0"/>
              <c:showSerName val="0"/>
              <c:showPercent val="0"/>
              <c:showBubbleSize val="0"/>
            </c:dLbl>
            <c:dLbl>
              <c:idx val="1"/>
              <c:tx>
                <c:rich>
                  <a:bodyPr/>
                  <a:lstStyle/>
                  <a:p>
                    <a:r>
                      <a:t>IX 61</a:t>
                    </a:r>
                  </a:p>
                  <a:p>
                    <a:r>
                      <a:t>0.54</a:t>
                    </a:r>
                  </a:p>
                </c:rich>
              </c:tx>
              <c:dLblPos val="l"/>
              <c:showLegendKey val="0"/>
              <c:showVal val="1"/>
              <c:showCatName val="0"/>
              <c:showSerName val="0"/>
              <c:showPercent val="0"/>
              <c:showBubbleSize val="0"/>
            </c:dLbl>
            <c:dLbl>
              <c:idx val="2"/>
              <c:tx>
                <c:rich>
                  <a:bodyPr/>
                  <a:lstStyle/>
                  <a:p>
                    <a:r>
                      <a:t>IX 44</a:t>
                    </a:r>
                  </a:p>
                  <a:p>
                    <a:r>
                      <a:t>1.25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47</a:t>
                    </a:r>
                  </a:p>
                  <a:p>
                    <a:r>
                      <a:t>1.04</a:t>
                    </a:r>
                  </a:p>
                </c:rich>
              </c:tx>
              <c:dLblPos val="l"/>
              <c:showLegendKey val="0"/>
              <c:showVal val="1"/>
              <c:showCatName val="0"/>
              <c:showSerName val="0"/>
              <c:showPercent val="0"/>
              <c:showBubbleSize val="0"/>
            </c:dLbl>
            <c:dLbl>
              <c:idx val="5"/>
              <c:tx>
                <c:rich>
                  <a:bodyPr/>
                  <a:lstStyle/>
                  <a:p>
                    <a:r>
                      <a:t>IX 100</a:t>
                    </a:r>
                  </a:p>
                  <a:p>
                    <a:r>
                      <a:t>1.04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Sheet1!$C$2:$C$7</c:f>
              <c:numCache>
                <c:formatCode>General</c:formatCode>
                <c:ptCount val="6"/>
                <c:pt idx="0">
                  <c:v>1.39</c:v>
                </c:pt>
                <c:pt idx="1">
                  <c:v>0.54</c:v>
                </c:pt>
                <c:pt idx="2">
                  <c:v>1.25</c:v>
                </c:pt>
                <c:pt idx="4">
                  <c:v>1.04</c:v>
                </c:pt>
                <c:pt idx="5">
                  <c:v>1.04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Sheet1!$E$2:$E$7</c:f>
              <c:numCache>
                <c:formatCode>General</c:formatCode>
                <c:ptCount val="6"/>
                <c:pt idx="0">
                  <c:v>1.03</c:v>
                </c:pt>
                <c:pt idx="1">
                  <c:v>0.59</c:v>
                </c:pt>
                <c:pt idx="2">
                  <c:v>2.85</c:v>
                </c:pt>
                <c:pt idx="3">
                  <c:v>0.29</c:v>
                </c:pt>
                <c:pt idx="4">
                  <c:v>2.19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895"/>
          <c:min val="-0.2140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Sheet1!$B$2:$B$7</c:f>
              <c:numCache>
                <c:formatCode>General</c:formatCode>
                <c:ptCount val="6"/>
                <c:pt idx="0">
                  <c:v>1.41</c:v>
                </c:pt>
                <c:pt idx="1">
                  <c:v>0.6</c:v>
                </c:pt>
                <c:pt idx="2">
                  <c:v>2.46</c:v>
                </c:pt>
                <c:pt idx="3">
                  <c:v>0.29</c:v>
                </c:pt>
                <c:pt idx="4">
                  <c:v>2.19</c:v>
                </c:pt>
                <c:pt idx="5">
                  <c:v>1.15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100</a:t>
                    </a:r>
                  </a:p>
                  <a:p>
                    <a:r>
                      <a:t>1.83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35</a:t>
                    </a:r>
                  </a:p>
                  <a:p>
                    <a:r>
                      <a:t>0.78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Sheet1!$C$2:$C$7</c:f>
              <c:numCache>
                <c:formatCode>General</c:formatCode>
                <c:ptCount val="6"/>
                <c:pt idx="0">
                  <c:v>0.97</c:v>
                </c:pt>
                <c:pt idx="1">
                  <c:v>0.19</c:v>
                </c:pt>
                <c:pt idx="2">
                  <c:v>1.83</c:v>
                </c:pt>
                <c:pt idx="4">
                  <c:v>0.78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Sheet1!$E$2:$E$7</c:f>
              <c:numCache>
                <c:formatCode>General</c:formatCode>
                <c:ptCount val="6"/>
                <c:pt idx="0">
                  <c:v>1.03</c:v>
                </c:pt>
                <c:pt idx="1">
                  <c:v>0.59</c:v>
                </c:pt>
                <c:pt idx="2">
                  <c:v>2.85</c:v>
                </c:pt>
                <c:pt idx="3">
                  <c:v>0.29</c:v>
                </c:pt>
                <c:pt idx="4">
                  <c:v>2.19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895"/>
          <c:min val="-0.312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76</c:v>
                </c:pt>
                <c:pt idx="2">
                  <c:v/>
                </c:pt>
                <c:pt idx="3">
                  <c:v/>
                </c:pt>
                <c:pt idx="4">
                  <c:v/>
                </c:pt>
                <c:pt idx="5">
                  <c:v/>
                </c:pt>
                <c:pt idx="6">
                  <c:v>IX 34</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3.68</a:t>
                    </a:r>
                  </a:p>
                </c:rich>
              </c:tx>
              <c:dLblPos val="l"/>
              <c:showLegendKey val="0"/>
              <c:showVal val="1"/>
              <c:showCatName val="0"/>
              <c:showSerName val="0"/>
              <c:showPercent val="0"/>
              <c:showBubbleSize val="0"/>
            </c:dLbl>
            <c:dLbl>
              <c:idx val="1"/>
              <c:tx>
                <c:rich>
                  <a:bodyPr/>
                  <a:lstStyle/>
                  <a:p>
                    <a:r>
                      <a:t>IX 76</a:t>
                    </a:r>
                  </a:p>
                  <a:p>
                    <a:r>
                      <a:t>3.51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34</a:t>
                    </a:r>
                  </a:p>
                  <a:p>
                    <a:r>
                      <a:t>2.67</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76</c:v>
                </c:pt>
                <c:pt idx="2">
                  <c:v/>
                </c:pt>
                <c:pt idx="3">
                  <c:v/>
                </c:pt>
                <c:pt idx="4">
                  <c:v/>
                </c:pt>
                <c:pt idx="5">
                  <c:v/>
                </c:pt>
                <c:pt idx="6">
                  <c:v>IX 34</c:v>
                </c:pt>
              </c:strCache>
            </c:strRef>
          </c:cat>
          <c:val>
            <c:numRef>
              <c:f>Sheet1!$C$2:$C$8</c:f>
              <c:numCache>
                <c:formatCode>General</c:formatCode>
                <c:ptCount val="7"/>
                <c:pt idx="0">
                  <c:v>3.68</c:v>
                </c:pt>
                <c:pt idx="1">
                  <c:v>3.51</c:v>
                </c:pt>
                <c:pt idx="6">
                  <c:v>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76</c:v>
                </c:pt>
                <c:pt idx="2">
                  <c:v/>
                </c:pt>
                <c:pt idx="3">
                  <c:v/>
                </c:pt>
                <c:pt idx="4">
                  <c:v/>
                </c:pt>
                <c:pt idx="5">
                  <c:v/>
                </c:pt>
                <c:pt idx="6">
                  <c:v>IX 34</c:v>
                </c:pt>
              </c:strCache>
            </c:strRef>
          </c:cat>
          <c:val>
            <c:numRef>
              <c:f>Sheet1!$D$2:$D$8</c:f>
              <c:numCache>
                <c:formatCode>General</c:formatCode>
                <c:ptCount val="7"/>
                <c:pt idx="0">
                  <c:v>6.41</c:v>
                </c:pt>
                <c:pt idx="1">
                  <c:v>4.64</c:v>
                </c:pt>
                <c:pt idx="2">
                  <c:v>6.84</c:v>
                </c:pt>
                <c:pt idx="4">
                  <c:v>33.23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76</c:v>
                </c:pt>
                <c:pt idx="2">
                  <c:v/>
                </c:pt>
                <c:pt idx="3">
                  <c:v/>
                </c:pt>
                <c:pt idx="4">
                  <c:v/>
                </c:pt>
                <c:pt idx="5">
                  <c:v/>
                </c:pt>
                <c:pt idx="6">
                  <c:v>IX 34</c:v>
                </c:pt>
              </c:strCache>
            </c:strRef>
          </c:cat>
          <c:val>
            <c:numRef>
              <c:f>Sheet1!$E$2:$E$8</c:f>
              <c:numCache>
                <c:formatCode>General</c:formatCode>
                <c:ptCount val="7"/>
                <c:pt idx="0">
                  <c:v>3.57</c:v>
                </c:pt>
                <c:pt idx="1">
                  <c:v>3.09</c:v>
                </c:pt>
                <c:pt idx="2">
                  <c:v>3.66</c:v>
                </c:pt>
                <c:pt idx="4">
                  <c:v>7.96</c:v>
                </c:pt>
                <c:pt idx="5">
                  <c:v>2.69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57</c:v>
                </c:pt>
                <c:pt idx="1">
                  <c:v>IX 76</c:v>
                </c:pt>
                <c:pt idx="2">
                  <c:v/>
                </c:pt>
                <c:pt idx="3">
                  <c:v/>
                </c:pt>
                <c:pt idx="4">
                  <c:v/>
                </c:pt>
                <c:pt idx="5">
                  <c:v/>
                </c:pt>
                <c:pt idx="6">
                  <c:v>IX 34</c:v>
                </c:pt>
              </c:strCache>
            </c:strRef>
          </c:cat>
          <c:val>
            <c:numRef>
              <c:f>Sheet1!$F$2:$F$8</c:f>
              <c:numCache>
                <c:formatCode>General</c:formatCode>
                <c:ptCount val="7"/>
                <c:pt idx="2">
                  <c:v>3.41</c:v>
                </c:pt>
                <c:pt idx="3">
                  <c:v>4.75</c:v>
                </c:pt>
                <c:pt idx="4">
                  <c:v>5.22</c:v>
                </c:pt>
                <c:pt idx="5">
                  <c:v>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732"/>
          <c:min val="2.166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53</c:v>
                </c:pt>
                <c:pt idx="1">
                  <c:v>IX 57</c:v>
                </c:pt>
                <c:pt idx="2">
                  <c:v>IX 11</c:v>
                </c:pt>
                <c:pt idx="3">
                  <c:v/>
                </c:pt>
                <c:pt idx="4">
                  <c:v/>
                </c:pt>
                <c:pt idx="5">
                  <c:v>IX 47</c:v>
                </c:pt>
                <c:pt idx="6">
                  <c:v>IX 100</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53</a:t>
                    </a:r>
                  </a:p>
                  <a:p>
                    <a:r>
                      <a:t>2.17</a:t>
                    </a:r>
                  </a:p>
                </c:rich>
              </c:tx>
              <c:dLblPos val="l"/>
              <c:showLegendKey val="0"/>
              <c:showVal val="1"/>
              <c:showCatName val="0"/>
              <c:showSerName val="0"/>
              <c:showPercent val="0"/>
              <c:showBubbleSize val="0"/>
            </c:dLbl>
            <c:dLbl>
              <c:idx val="1"/>
              <c:tx>
                <c:rich>
                  <a:bodyPr/>
                  <a:lstStyle/>
                  <a:p>
                    <a:r>
                      <a:t>IX 57</a:t>
                    </a:r>
                  </a:p>
                  <a:p>
                    <a:r>
                      <a:t>1.54</a:t>
                    </a:r>
                  </a:p>
                </c:rich>
              </c:tx>
              <c:dLblPos val="l"/>
              <c:showLegendKey val="0"/>
              <c:showVal val="1"/>
              <c:showCatName val="0"/>
              <c:showSerName val="0"/>
              <c:showPercent val="0"/>
              <c:showBubbleSize val="0"/>
            </c:dLbl>
            <c:dLbl>
              <c:idx val="2"/>
              <c:tx>
                <c:rich>
                  <a:bodyPr/>
                  <a:lstStyle/>
                  <a:p>
                    <a:r>
                      <a:t>IX 11</a:t>
                    </a:r>
                  </a:p>
                  <a:p>
                    <a:r>
                      <a:t>0.35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47</a:t>
                    </a:r>
                  </a:p>
                  <a:p>
                    <a:r>
                      <a:t>0.56</a:t>
                    </a:r>
                  </a:p>
                </c:rich>
              </c:tx>
              <c:dLblPos val="l"/>
              <c:showLegendKey val="0"/>
              <c:showVal val="1"/>
              <c:showCatName val="0"/>
              <c:showSerName val="0"/>
              <c:showPercent val="0"/>
              <c:showBubbleSize val="0"/>
            </c:dLbl>
            <c:dLbl>
              <c:idx val="6"/>
              <c:tx>
                <c:rich>
                  <a:bodyPr/>
                  <a:lstStyle/>
                  <a:p>
                    <a:r>
                      <a:t>IX 100</a:t>
                    </a:r>
                  </a:p>
                  <a:p>
                    <a:r>
                      <a:t>0.46</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53</c:v>
                </c:pt>
                <c:pt idx="1">
                  <c:v>IX 57</c:v>
                </c:pt>
                <c:pt idx="2">
                  <c:v>IX 11</c:v>
                </c:pt>
                <c:pt idx="3">
                  <c:v/>
                </c:pt>
                <c:pt idx="4">
                  <c:v/>
                </c:pt>
                <c:pt idx="5">
                  <c:v>IX 47</c:v>
                </c:pt>
                <c:pt idx="6">
                  <c:v>IX 100</c:v>
                </c:pt>
              </c:strCache>
            </c:strRef>
          </c:cat>
          <c:val>
            <c:numRef>
              <c:f>Sheet1!$C$2:$C$8</c:f>
              <c:numCache>
                <c:formatCode>General</c:formatCode>
                <c:ptCount val="7"/>
                <c:pt idx="0">
                  <c:v>2.17</c:v>
                </c:pt>
                <c:pt idx="1">
                  <c:v>1.54</c:v>
                </c:pt>
                <c:pt idx="2">
                  <c:v>0.35</c:v>
                </c:pt>
                <c:pt idx="5">
                  <c:v>0.56</c:v>
                </c:pt>
                <c:pt idx="6">
                  <c:v>0.46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53</c:v>
                </c:pt>
                <c:pt idx="1">
                  <c:v>IX 57</c:v>
                </c:pt>
                <c:pt idx="2">
                  <c:v>IX 11</c:v>
                </c:pt>
                <c:pt idx="3">
                  <c:v/>
                </c:pt>
                <c:pt idx="4">
                  <c:v/>
                </c:pt>
                <c:pt idx="5">
                  <c:v>IX 47</c:v>
                </c:pt>
                <c:pt idx="6">
                  <c:v>IX 100</c:v>
                </c:pt>
              </c:strCache>
            </c:strRef>
          </c:cat>
          <c:val>
            <c:numRef>
              <c:f>Sheet1!$D$2:$D$8</c:f>
              <c:numCache>
                <c:formatCode>General</c:formatCode>
                <c:ptCount val="7"/>
                <c:pt idx="0">
                  <c:v>4.11</c:v>
                </c:pt>
                <c:pt idx="1">
                  <c:v>2.7</c:v>
                </c:pt>
                <c:pt idx="2">
                  <c:v>3.26</c:v>
                </c:pt>
                <c:pt idx="4">
                  <c:v>3.0</c:v>
                </c:pt>
                <c:pt idx="5">
                  <c:v>1.19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53</c:v>
                </c:pt>
                <c:pt idx="1">
                  <c:v>IX 57</c:v>
                </c:pt>
                <c:pt idx="2">
                  <c:v>IX 11</c:v>
                </c:pt>
                <c:pt idx="3">
                  <c:v/>
                </c:pt>
                <c:pt idx="4">
                  <c:v/>
                </c:pt>
                <c:pt idx="5">
                  <c:v>IX 47</c:v>
                </c:pt>
                <c:pt idx="6">
                  <c:v>IX 100</c:v>
                </c:pt>
              </c:strCache>
            </c:strRef>
          </c:cat>
          <c:val>
            <c:numRef>
              <c:f>Sheet1!$E$2:$E$8</c:f>
              <c:numCache>
                <c:formatCode>General</c:formatCode>
                <c:ptCount val="7"/>
                <c:pt idx="0">
                  <c:v>2.33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53</c:v>
                </c:pt>
                <c:pt idx="1">
                  <c:v>IX 57</c:v>
                </c:pt>
                <c:pt idx="2">
                  <c:v>IX 11</c:v>
                </c:pt>
                <c:pt idx="3">
                  <c:v/>
                </c:pt>
                <c:pt idx="4">
                  <c:v/>
                </c:pt>
                <c:pt idx="5">
                  <c:v>IX 47</c:v>
                </c:pt>
                <c:pt idx="6">
                  <c:v>IX 100</c:v>
                </c:pt>
              </c:strCache>
            </c:strRef>
          </c:cat>
          <c:val>
            <c:numRef>
              <c:f>Sheet1!$F$2:$F$8</c:f>
              <c:numCache>
                <c:formatCode>General</c:formatCode>
                <c:ptCount val="7"/>
                <c:pt idx="3">
                  <c:v>2.3</c:v>
                </c:pt>
                <c:pt idx="4">
                  <c:v>2.18</c:v>
                </c:pt>
                <c:pt idx="6">
                  <c:v>0.45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14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25</c:v>
                </c:pt>
                <c:pt idx="2">
                  <c:v>IX 60</c:v>
                </c:pt>
                <c:pt idx="3">
                  <c:v>IX 71</c:v>
                </c:pt>
                <c:pt idx="4">
                  <c:v>IX 65</c:v>
                </c:pt>
                <c:pt idx="5">
                  <c:v/>
                </c:pt>
                <c:pt idx="6">
                  <c:v/>
                </c:pt>
              </c:strCache>
            </c:strRef>
          </c:cat>
          <c:val>
            <c:numRef>
              <c:f>Sheet1!$B$2:$B$8</c:f>
              <c:numCache>
                <c:formatCode>General</c:formatCode>
                <c:ptCount val="7"/>
                <c:pt idx="0">
                  <c:v>1.48</c:v>
                </c:pt>
                <c:pt idx="1">
                  <c:v>0.67</c:v>
                </c:pt>
                <c:pt idx="2">
                  <c:v>2.95</c:v>
                </c:pt>
                <c:pt idx="3">
                  <c:v>2.32</c:v>
                </c:pt>
                <c:pt idx="4">
                  <c:v>0.3</c:v>
                </c:pt>
                <c:pt idx="5">
                  <c:v>2.12</c:v>
                </c:pt>
                <c:pt idx="6">
                  <c:v>1.73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1.0</a:t>
                    </a:r>
                  </a:p>
                </c:rich>
              </c:tx>
              <c:dLblPos val="l"/>
              <c:showLegendKey val="0"/>
              <c:showVal val="1"/>
              <c:showCatName val="0"/>
              <c:showSerName val="0"/>
              <c:showPercent val="0"/>
              <c:showBubbleSize val="0"/>
            </c:dLbl>
            <c:dLbl>
              <c:idx val="1"/>
              <c:tx>
                <c:rich>
                  <a:bodyPr/>
                  <a:lstStyle/>
                  <a:p>
                    <a:r>
                      <a:t>IX 25</a:t>
                    </a:r>
                  </a:p>
                  <a:p>
                    <a:r>
                      <a:t>0.23</a:t>
                    </a:r>
                  </a:p>
                </c:rich>
              </c:tx>
              <c:dLblPos val="l"/>
              <c:showLegendKey val="0"/>
              <c:showVal val="1"/>
              <c:showCatName val="0"/>
              <c:showSerName val="0"/>
              <c:showPercent val="0"/>
              <c:showBubbleSize val="0"/>
            </c:dLbl>
            <c:dLbl>
              <c:idx val="2"/>
              <c:tx>
                <c:rich>
                  <a:bodyPr/>
                  <a:lstStyle/>
                  <a:p>
                    <a:r>
                      <a:t>IX 60</a:t>
                    </a:r>
                  </a:p>
                  <a:p>
                    <a:r>
                      <a:t>1.94</a:t>
                    </a:r>
                  </a:p>
                </c:rich>
              </c:tx>
              <c:dLblPos val="l"/>
              <c:showLegendKey val="0"/>
              <c:showVal val="1"/>
              <c:showCatName val="0"/>
              <c:showSerName val="0"/>
              <c:showPercent val="0"/>
              <c:showBubbleSize val="0"/>
            </c:dLbl>
            <c:dLbl>
              <c:idx val="3"/>
              <c:tx>
                <c:rich>
                  <a:bodyPr/>
                  <a:lstStyle/>
                  <a:p>
                    <a:r>
                      <a:t>IX 71</a:t>
                    </a:r>
                  </a:p>
                  <a:p>
                    <a:r>
                      <a:t>1.7</a:t>
                    </a:r>
                  </a:p>
                </c:rich>
              </c:tx>
              <c:dLblPos val="l"/>
              <c:showLegendKey val="0"/>
              <c:showVal val="1"/>
              <c:showCatName val="0"/>
              <c:showSerName val="0"/>
              <c:showPercent val="0"/>
              <c:showBubbleSize val="0"/>
            </c:dLbl>
            <c:dLbl>
              <c:idx val="4"/>
              <c:tx>
                <c:rich>
                  <a:bodyPr/>
                  <a:lstStyle/>
                  <a:p>
                    <a:r>
                      <a:t>IX 65</a:t>
                    </a:r>
                  </a:p>
                  <a:p>
                    <a:r>
                      <a:t>0.2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25</c:v>
                </c:pt>
                <c:pt idx="2">
                  <c:v>IX 60</c:v>
                </c:pt>
                <c:pt idx="3">
                  <c:v>IX 71</c:v>
                </c:pt>
                <c:pt idx="4">
                  <c:v>IX 65</c:v>
                </c:pt>
                <c:pt idx="5">
                  <c:v/>
                </c:pt>
                <c:pt idx="6">
                  <c:v/>
                </c:pt>
              </c:strCache>
            </c:strRef>
          </c:cat>
          <c:val>
            <c:numRef>
              <c:f>Sheet1!$C$2:$C$8</c:f>
              <c:numCache>
                <c:formatCode>General</c:formatCode>
                <c:ptCount val="7"/>
                <c:pt idx="0">
                  <c:v>1.0</c:v>
                </c:pt>
                <c:pt idx="1">
                  <c:v>0.23</c:v>
                </c:pt>
                <c:pt idx="2">
                  <c:v>1.94</c:v>
                </c:pt>
                <c:pt idx="3">
                  <c:v>1.7</c:v>
                </c:pt>
                <c:pt idx="4">
                  <c:v>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25</c:v>
                </c:pt>
                <c:pt idx="2">
                  <c:v>IX 60</c:v>
                </c:pt>
                <c:pt idx="3">
                  <c:v>IX 71</c:v>
                </c:pt>
                <c:pt idx="4">
                  <c:v>IX 65</c:v>
                </c:pt>
                <c:pt idx="5">
                  <c:v/>
                </c:pt>
                <c:pt idx="6">
                  <c:v/>
                </c:pt>
              </c:strCache>
            </c:strRef>
          </c:cat>
          <c:val>
            <c:numRef>
              <c:f>Sheet1!$D$2:$D$8</c:f>
              <c:numCache>
                <c:formatCode>General</c:formatCode>
                <c:ptCount val="7"/>
                <c:pt idx="0">
                  <c:v>1.79</c:v>
                </c:pt>
                <c:pt idx="1">
                  <c:v>0.92</c:v>
                </c:pt>
                <c:pt idx="2">
                  <c:v>5.64</c:v>
                </c:pt>
                <c:pt idx="4">
                  <c:v>0.84</c:v>
                </c:pt>
                <c:pt idx="5">
                  <c:v>1.98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25</c:v>
                </c:pt>
                <c:pt idx="2">
                  <c:v>IX 60</c:v>
                </c:pt>
                <c:pt idx="3">
                  <c:v>IX 71</c:v>
                </c:pt>
                <c:pt idx="4">
                  <c:v>IX 65</c:v>
                </c:pt>
                <c:pt idx="5">
                  <c:v/>
                </c:pt>
                <c:pt idx="6">
                  <c:v/>
                </c:pt>
              </c:strCache>
            </c:strRef>
          </c:cat>
          <c:val>
            <c:numRef>
              <c:f>Sheet1!$E$2:$E$8</c:f>
              <c:numCache>
                <c:formatCode>General</c:formatCode>
                <c:ptCount val="7"/>
                <c:pt idx="0">
                  <c:v>1.42</c:v>
                </c:pt>
                <c:pt idx="1">
                  <c:v>0.6</c:v>
                </c:pt>
                <c:pt idx="2">
                  <c:v>3.64</c:v>
                </c:pt>
                <c:pt idx="3">
                  <c:v>2.87</c:v>
                </c:pt>
                <c:pt idx="5">
                  <c:v>1.58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25</c:v>
                </c:pt>
                <c:pt idx="2">
                  <c:v>IX 60</c:v>
                </c:pt>
                <c:pt idx="3">
                  <c:v>IX 71</c:v>
                </c:pt>
                <c:pt idx="4">
                  <c:v>IX 65</c:v>
                </c:pt>
                <c:pt idx="5">
                  <c:v/>
                </c:pt>
                <c:pt idx="6">
                  <c:v/>
                </c:pt>
              </c:strCache>
            </c:strRef>
          </c:cat>
          <c:val>
            <c:numRef>
              <c:f>Sheet1!$F$2:$F$8</c:f>
              <c:numCache>
                <c:formatCode>General</c:formatCode>
                <c:ptCount val="7"/>
                <c:pt idx="0">
                  <c:v>1.29</c:v>
                </c:pt>
                <c:pt idx="1">
                  <c:v>0.52</c:v>
                </c:pt>
                <c:pt idx="2">
                  <c:v>3.23</c:v>
                </c:pt>
                <c:pt idx="3">
                  <c:v>2.39</c:v>
                </c:pt>
                <c:pt idx="4">
                  <c:v>0.31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386"/>
          <c:min val="-0.296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Sheet1!$B$2:$B$5</c:f>
              <c:numCache>
                <c:formatCode>General</c:formatCode>
                <c:ptCount val="4"/>
                <c:pt idx="0">
                  <c:v>3.49</c:v>
                </c:pt>
                <c:pt idx="1">
                  <c:v>1.53</c:v>
                </c:pt>
                <c:pt idx="2">
                  <c:v>2.86</c:v>
                </c:pt>
                <c:pt idx="3">
                  <c:v>1.65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1.54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Sheet1!$C$2:$C$5</c:f>
              <c:numCache>
                <c:formatCode>General</c:formatCode>
                <c:ptCount val="4"/>
                <c:pt idx="1">
                  <c:v>1.54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Sheet1!$D$2:$D$5</c:f>
              <c:numCache>
                <c:formatCode>General</c:formatCode>
                <c:ptCount val="4"/>
                <c:pt idx="0">
                  <c:v>3.71</c:v>
                </c:pt>
                <c:pt idx="1">
                  <c:v>0.44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Sheet1!$E$2:$E$5</c:f>
              <c:numCache>
                <c:formatCode>General</c:formatCode>
                <c:ptCount val="4"/>
                <c:pt idx="2">
                  <c:v>2.86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Sheet1!$F$2:$F$5</c:f>
              <c:numCache>
                <c:formatCode>General</c:formatCode>
                <c:ptCount val="4"/>
                <c:pt idx="3">
                  <c:v>1.65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5"/>
          <c:min val="-0.0583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60</c:v>
                </c:pt>
                <c:pt idx="1">
                  <c:v/>
                </c:pt>
                <c:pt idx="2">
                  <c:v/>
                </c:pt>
                <c:pt idx="3">
                  <c:v/>
                </c:pt>
                <c:pt idx="4">
                  <c:v/>
                </c:pt>
              </c:strCache>
            </c:strRef>
          </c:cat>
          <c:val>
            <c:numRef>
              <c:f>Sheet1!$B$2:$B$6</c:f>
              <c:numCache>
                <c:formatCode>General</c:formatCode>
                <c:ptCount val="5"/>
                <c:pt idx="0">
                  <c:v>0.64</c:v>
                </c:pt>
                <c:pt idx="1">
                  <c:v>1.01</c:v>
                </c:pt>
                <c:pt idx="2">
                  <c:v>2.15</c:v>
                </c:pt>
                <c:pt idx="3">
                  <c:v>0.06</c:v>
                </c:pt>
                <c:pt idx="4">
                  <c:v>0.66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60</a:t>
                    </a:r>
                  </a:p>
                  <a:p>
                    <a:r>
                      <a:t>0.38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60</c:v>
                </c:pt>
                <c:pt idx="1">
                  <c:v/>
                </c:pt>
                <c:pt idx="2">
                  <c:v/>
                </c:pt>
                <c:pt idx="3">
                  <c:v/>
                </c:pt>
                <c:pt idx="4">
                  <c:v/>
                </c:pt>
              </c:strCache>
            </c:strRef>
          </c:cat>
          <c:val>
            <c:numRef>
              <c:f>Sheet1!$C$2:$C$6</c:f>
              <c:numCache>
                <c:formatCode>General</c:formatCode>
                <c:ptCount val="5"/>
                <c:pt idx="0">
                  <c:v>0.38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60</c:v>
                </c:pt>
                <c:pt idx="1">
                  <c:v/>
                </c:pt>
                <c:pt idx="2">
                  <c:v/>
                </c:pt>
                <c:pt idx="3">
                  <c:v/>
                </c:pt>
                <c:pt idx="4">
                  <c:v/>
                </c:pt>
              </c:strCache>
            </c:strRef>
          </c:cat>
          <c:val>
            <c:numRef>
              <c:f>Sheet1!$D$2:$D$6</c:f>
              <c:numCache>
                <c:formatCode>General</c:formatCode>
                <c:ptCount val="5"/>
                <c:pt idx="0">
                  <c:v>0.64</c:v>
                </c:pt>
                <c:pt idx="1">
                  <c:v>1.0</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60</c:v>
                </c:pt>
                <c:pt idx="1">
                  <c:v/>
                </c:pt>
                <c:pt idx="2">
                  <c:v/>
                </c:pt>
                <c:pt idx="3">
                  <c:v/>
                </c:pt>
                <c:pt idx="4">
                  <c:v/>
                </c:pt>
              </c:strCache>
            </c:strRef>
          </c:cat>
          <c:val>
            <c:numRef>
              <c:f>Sheet1!$E$2:$E$6</c:f>
              <c:numCache>
                <c:formatCode>General</c:formatCode>
                <c:ptCount val="5"/>
                <c:pt idx="1">
                  <c:v>1.02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IX 60</c:v>
                </c:pt>
                <c:pt idx="1">
                  <c:v/>
                </c:pt>
                <c:pt idx="2">
                  <c:v/>
                </c:pt>
                <c:pt idx="3">
                  <c:v/>
                </c:pt>
                <c:pt idx="4">
                  <c:v/>
                </c:pt>
              </c:strCache>
            </c:strRef>
          </c:cat>
          <c:val>
            <c:numRef>
              <c:f>Sheet1!$F$2:$F$6</c:f>
              <c:numCache>
                <c:formatCode>General</c:formatCode>
                <c:ptCount val="5"/>
                <c:pt idx="1">
                  <c:v>0.76</c:v>
                </c:pt>
                <c:pt idx="2">
                  <c:v>2.15</c:v>
                </c:pt>
                <c:pt idx="3">
                  <c:v>0.06</c:v>
                </c:pt>
                <c:pt idx="4">
                  <c:v>0.66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03"/>
          <c:min val="-0.44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2.59</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2.59</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4.23</a:t>
                    </a:r>
                  </a:p>
                </c:rich>
              </c:tx>
              <c:dLblPos val="l"/>
              <c:showLegendKey val="0"/>
              <c:showVal val="1"/>
              <c:showCatName val="0"/>
              <c:showSerName val="0"/>
              <c:showPercent val="0"/>
              <c:showBubbleSize val="0"/>
            </c:dLbl>
            <c:dLbl>
              <c:idx val="1"/>
              <c:tx>
                <c:rich>
                  <a:bodyPr/>
                  <a:lstStyle/>
                  <a:p>
                    <a:r>
                      <a:t>IX 40</a:t>
                    </a:r>
                  </a:p>
                  <a:p>
                    <a:r>
                      <a:t>1.58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Sheet1!$C$2:$C$8</c:f>
              <c:numCache>
                <c:formatCode>General</c:formatCode>
                <c:ptCount val="7"/>
                <c:pt idx="0">
                  <c:v>4.23</c:v>
                </c:pt>
                <c:pt idx="1">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Sheet1!$F$2:$F$8</c:f>
              <c:numCache>
                <c:formatCode>General</c:formatCode>
                <c:ptCount val="7"/>
                <c:pt idx="2">
                  <c:v>4.56</c:v>
                </c:pt>
                <c:pt idx="3">
                  <c:v>2.13</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1.0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49</a:t>
                    </a:r>
                  </a:p>
                  <a:p>
                    <a:r>
                      <a:t>2.09</a:t>
                    </a:r>
                  </a:p>
                </c:rich>
              </c:tx>
              <c:dLblPos val="l"/>
              <c:showLegendKey val="0"/>
              <c:showVal val="1"/>
              <c:showCatName val="0"/>
              <c:showSerName val="0"/>
              <c:showPercent val="0"/>
              <c:showBubbleSize val="0"/>
            </c:dLbl>
            <c:dLbl>
              <c:idx val="1"/>
              <c:tx>
                <c:rich>
                  <a:bodyPr/>
                  <a:lstStyle/>
                  <a:p>
                    <a:r>
                      <a:t>IX 46</a:t>
                    </a:r>
                  </a:p>
                  <a:p>
                    <a:r>
                      <a:t>1.3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Sheet1!$C$2:$C$8</c:f>
              <c:numCache>
                <c:formatCode>General</c:formatCode>
                <c:ptCount val="7"/>
                <c:pt idx="0">
                  <c:v>2.09</c:v>
                </c:pt>
                <c:pt idx="1">
                  <c:v>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Sheet1!$D$2:$D$8</c:f>
              <c:numCache>
                <c:formatCode>General</c:formatCode>
                <c:ptCount val="7"/>
                <c:pt idx="0">
                  <c:v>4.24</c:v>
                </c:pt>
                <c:pt idx="1">
                  <c:v>2.82</c:v>
                </c:pt>
                <c:pt idx="3">
                  <c:v>3.26</c:v>
                </c:pt>
                <c:pt idx="5">
                  <c:v>0.4</c:v>
                </c:pt>
                <c:pt idx="6">
                  <c:v>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Sheet1!$F$2:$F$8</c:f>
              <c:numCache>
                <c:formatCode>General</c:formatCode>
                <c:ptCount val="7"/>
                <c:pt idx="2">
                  <c:v>2.22</c:v>
                </c:pt>
                <c:pt idx="4">
                  <c:v>1.23</c:v>
                </c:pt>
                <c:pt idx="5">
                  <c:v>0.5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Sheet1!$B$2:$B$7</c:f>
              <c:numCache>
                <c:formatCode>General</c:formatCode>
                <c:ptCount val="6"/>
                <c:pt idx="0">
                  <c:v>1.42</c:v>
                </c:pt>
                <c:pt idx="1">
                  <c:v>0.6</c:v>
                </c:pt>
                <c:pt idx="2">
                  <c:v>2.49</c:v>
                </c:pt>
                <c:pt idx="3">
                  <c:v>0.29</c:v>
                </c:pt>
                <c:pt idx="4">
                  <c:v>2.24</c:v>
                </c:pt>
                <c:pt idx="5">
                  <c:v>1.35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Pbg</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100</a:t>
                    </a:r>
                  </a:p>
                  <a:p>
                    <a:r>
                      <a:t>1.83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35</a:t>
                    </a:r>
                  </a:p>
                  <a:p>
                    <a:r>
                      <a:t>0.79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Sheet1!$C$2:$C$7</c:f>
              <c:numCache>
                <c:formatCode>General</c:formatCode>
                <c:ptCount val="6"/>
                <c:pt idx="0">
                  <c:v>0.97</c:v>
                </c:pt>
                <c:pt idx="1">
                  <c:v>0.19</c:v>
                </c:pt>
                <c:pt idx="2">
                  <c:v>1.83</c:v>
                </c:pt>
                <c:pt idx="4">
                  <c:v>0.79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Edgewell Personal Care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Sheet1!$E$2:$E$7</c:f>
              <c:numCache>
                <c:formatCode>General</c:formatCode>
                <c:ptCount val="6"/>
                <c:pt idx="0">
                  <c:v>1.41</c:v>
                </c:pt>
                <c:pt idx="1">
                  <c:v>0.54</c:v>
                </c:pt>
                <c:pt idx="2">
                  <c:v>2.25</c:v>
                </c:pt>
                <c:pt idx="4">
                  <c:v>1.98</c:v>
                </c:pt>
                <c:pt idx="5">
                  <c:v>1.38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Sheet1!$F$2:$F$7</c:f>
              <c:numCache>
                <c:formatCode>General</c:formatCode>
                <c:ptCount val="6"/>
                <c:pt idx="0">
                  <c:v>1.04</c:v>
                </c:pt>
                <c:pt idx="1">
                  <c:v>0.6</c:v>
                </c:pt>
                <c:pt idx="2">
                  <c:v>2.97</c:v>
                </c:pt>
                <c:pt idx="3">
                  <c:v>0.29</c:v>
                </c:pt>
                <c:pt idx="4">
                  <c:v>2.24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915"/>
          <c:min val="-0.3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54</a:t>
                    </a:r>
                  </a:p>
                  <a:p>
                    <a:r>
                      <a:t>3.46</a:t>
                    </a:r>
                  </a:p>
                </c:rich>
              </c:tx>
              <c:dLblPos val="l"/>
              <c:showLegendKey val="0"/>
              <c:showVal val="1"/>
              <c:showCatName val="0"/>
              <c:showSerName val="0"/>
              <c:showPercent val="0"/>
              <c:showBubbleSize val="0"/>
            </c:dLbl>
            <c:dLbl>
              <c:idx val="1"/>
              <c:tx>
                <c:rich>
                  <a:bodyPr/>
                  <a:lstStyle/>
                  <a:p>
                    <a:r>
                      <a:t>IX 67</a:t>
                    </a:r>
                  </a:p>
                  <a:p>
                    <a:r>
                      <a:t>3.09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46</a:t>
                    </a:r>
                  </a:p>
                  <a:p>
                    <a:r>
                      <a:t>13.53</a:t>
                    </a:r>
                  </a:p>
                </c:rich>
              </c:tx>
              <c:dLblPos val="l"/>
              <c:showLegendKey val="0"/>
              <c:showVal val="1"/>
              <c:showCatName val="0"/>
              <c:showSerName val="0"/>
              <c:showPercent val="0"/>
              <c:showBubbleSize val="0"/>
            </c:dLbl>
            <c:dLbl>
              <c:idx val="5"/>
              <c:tx>
                <c:rich>
                  <a:bodyPr/>
                  <a:lstStyle/>
                  <a:p>
                    <a:r>
                      <a:t>IX 100</a:t>
                    </a:r>
                  </a:p>
                  <a:p>
                    <a:r>
                      <a:t>2.69</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Sheet1!$C$2:$C$8</c:f>
              <c:numCache>
                <c:formatCode>General</c:formatCode>
                <c:ptCount val="7"/>
                <c:pt idx="0">
                  <c:v>3.46</c:v>
                </c:pt>
                <c:pt idx="1">
                  <c:v>3.09</c:v>
                </c:pt>
                <c:pt idx="4">
                  <c:v>13.53</c:v>
                </c:pt>
                <c:pt idx="5">
                  <c:v>2.69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Sheet1!$D$2:$D$8</c:f>
              <c:numCache>
                <c:formatCode>General</c:formatCode>
                <c:ptCount val="7"/>
                <c:pt idx="0">
                  <c:v>6.41</c:v>
                </c:pt>
                <c:pt idx="1">
                  <c:v>4.64</c:v>
                </c:pt>
                <c:pt idx="2">
                  <c:v>6.84</c:v>
                </c:pt>
                <c:pt idx="4">
                  <c:v>29.63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Sheet1!$E$2:$E$8</c:f>
              <c:numCache>
                <c:formatCode>General</c:formatCode>
                <c:ptCount val="7"/>
                <c:pt idx="3">
                  <c:v>4.75</c:v>
                </c:pt>
                <c:pt idx="4">
                  <c:v>5.22</c:v>
                </c:pt>
                <c:pt idx="5">
                  <c:v>4.5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Sheet1!$F$2:$F$8</c:f>
              <c:numCache>
                <c:formatCode>General</c:formatCode>
                <c:ptCount val="7"/>
                <c:pt idx="4">
                  <c:v>49.13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6279"/>
          <c:min val="2.18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66</a:t>
                    </a:r>
                  </a:p>
                  <a:p>
                    <a:r>
                      <a:t>4.23</a:t>
                    </a:r>
                  </a:p>
                </c:rich>
              </c:tx>
              <c:dLblPos val="l"/>
              <c:showLegendKey val="0"/>
              <c:showVal val="1"/>
              <c:showCatName val="0"/>
              <c:showSerName val="0"/>
              <c:showPercent val="0"/>
              <c:showBubbleSize val="0"/>
            </c:dLbl>
            <c:dLbl>
              <c:idx val="1"/>
              <c:tx>
                <c:rich>
                  <a:bodyPr/>
                  <a:lstStyle/>
                  <a:p>
                    <a:r>
                      <a:t>IX 34</a:t>
                    </a:r>
                  </a:p>
                  <a:p>
                    <a:r>
                      <a:t>1.58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Sheet1!$C$2:$C$8</c:f>
              <c:numCache>
                <c:formatCode>General</c:formatCode>
                <c:ptCount val="7"/>
                <c:pt idx="0">
                  <c:v>4.23</c:v>
                </c:pt>
                <c:pt idx="1">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Sheet1!$D$2:$D$8</c:f>
              <c:numCache>
                <c:formatCode>General</c:formatCode>
                <c:ptCount val="7"/>
                <c:pt idx="0">
                  <c:v>6.41</c:v>
                </c:pt>
                <c:pt idx="1">
                  <c:v>4.64</c:v>
                </c:pt>
                <c:pt idx="2">
                  <c:v>6.84</c:v>
                </c:pt>
                <c:pt idx="4">
                  <c:v>29.63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Sheet1!$E$2:$E$8</c:f>
              <c:numCache>
                <c:formatCode>General</c:formatCode>
                <c:ptCount val="7"/>
                <c:pt idx="4">
                  <c:v>49.13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Sheet1!$F$2:$F$8</c:f>
              <c:numCache>
                <c:formatCode>General</c:formatCode>
                <c:ptCount val="7"/>
                <c:pt idx="3">
                  <c:v>4.75</c:v>
                </c:pt>
                <c:pt idx="4">
                  <c:v>5.22</c:v>
                </c:pt>
                <c:pt idx="5">
                  <c:v>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6279"/>
          <c:min val="1.0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99</a:t>
                    </a:r>
                  </a:p>
                  <a:p>
                    <a:r>
                      <a:t>6.36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12</a:t>
                    </a:r>
                  </a:p>
                  <a:p>
                    <a:r>
                      <a:t>3.66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Sheet1!$C$2:$C$8</c:f>
              <c:numCache>
                <c:formatCode>General</c:formatCode>
                <c:ptCount val="7"/>
                <c:pt idx="0">
                  <c:v>6.36</c:v>
                </c:pt>
                <c:pt idx="4">
                  <c:v>3.66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Sheet1!$D$2:$D$8</c:f>
              <c:numCache>
                <c:formatCode>General</c:formatCode>
                <c:ptCount val="7"/>
                <c:pt idx="0">
                  <c:v>6.41</c:v>
                </c:pt>
                <c:pt idx="1">
                  <c:v>4.64</c:v>
                </c:pt>
                <c:pt idx="2">
                  <c:v>6.84</c:v>
                </c:pt>
                <c:pt idx="4">
                  <c:v>29.63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Sheet1!$E$2:$E$8</c:f>
              <c:numCache>
                <c:formatCode>General</c:formatCode>
                <c:ptCount val="7"/>
                <c:pt idx="4">
                  <c:v>49.13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Sheet1!$F$2:$F$8</c:f>
              <c:numCache>
                <c:formatCode>General</c:formatCode>
                <c:ptCount val="7"/>
                <c:pt idx="3">
                  <c:v>4.75</c:v>
                </c:pt>
                <c:pt idx="4">
                  <c:v>5.22</c:v>
                </c:pt>
                <c:pt idx="5">
                  <c:v>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6279"/>
          <c:min val="2.71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61</a:t>
                    </a:r>
                  </a:p>
                  <a:p>
                    <a:r>
                      <a:t>2.5</a:t>
                    </a:r>
                  </a:p>
                </c:rich>
              </c:tx>
              <c:dLblPos val="l"/>
              <c:showLegendKey val="0"/>
              <c:showVal val="1"/>
              <c:showCatName val="0"/>
              <c:showSerName val="0"/>
              <c:showPercent val="0"/>
              <c:showBubbleSize val="0"/>
            </c:dLbl>
            <c:dLbl>
              <c:idx val="1"/>
              <c:tx>
                <c:rich>
                  <a:bodyPr/>
                  <a:lstStyle/>
                  <a:p>
                    <a:r>
                      <a:t>IX 81</a:t>
                    </a:r>
                  </a:p>
                  <a:p>
                    <a:r>
                      <a:t>2.18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1.78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1.26</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Sheet1!$C$2:$C$8</c:f>
              <c:numCache>
                <c:formatCode>General</c:formatCode>
                <c:ptCount val="7"/>
                <c:pt idx="0">
                  <c:v>2.5</c:v>
                </c:pt>
                <c:pt idx="1">
                  <c:v>2.18</c:v>
                </c:pt>
                <c:pt idx="4">
                  <c:v>1.78</c:v>
                </c:pt>
                <c:pt idx="6">
                  <c:v>1.26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Sheet1!$D$2:$D$8</c:f>
              <c:numCache>
                <c:formatCode>General</c:formatCode>
                <c:ptCount val="7"/>
                <c:pt idx="0">
                  <c:v>4.11</c:v>
                </c:pt>
                <c:pt idx="1">
                  <c:v>2.7</c:v>
                </c:pt>
                <c:pt idx="2">
                  <c:v>3.26</c:v>
                </c:pt>
                <c:pt idx="4">
                  <c:v>3.0</c:v>
                </c:pt>
                <c:pt idx="5">
                  <c:v>2.79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Sheet1!$E$2:$E$8</c:f>
              <c:numCache>
                <c:formatCode>General</c:formatCode>
                <c:ptCount val="7"/>
                <c:pt idx="3">
                  <c:v>2.3</c:v>
                </c:pt>
                <c:pt idx="4">
                  <c:v>2.18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Sheet1!$F$2:$F$8</c:f>
              <c:numCache>
                <c:formatCode>General</c:formatCode>
                <c:ptCount val="7"/>
                <c:pt idx="5">
                  <c:v>1.19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37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51</a:t>
                    </a:r>
                  </a:p>
                  <a:p>
                    <a:r>
                      <a:t>2.09</a:t>
                    </a:r>
                  </a:p>
                </c:rich>
              </c:tx>
              <c:dLblPos val="l"/>
              <c:showLegendKey val="0"/>
              <c:showVal val="1"/>
              <c:showCatName val="0"/>
              <c:showSerName val="0"/>
              <c:showPercent val="0"/>
              <c:showBubbleSize val="0"/>
            </c:dLbl>
            <c:dLbl>
              <c:idx val="1"/>
              <c:tx>
                <c:rich>
                  <a:bodyPr/>
                  <a:lstStyle/>
                  <a:p>
                    <a:r>
                      <a:t>IX 48</a:t>
                    </a:r>
                  </a:p>
                  <a:p>
                    <a:r>
                      <a:t>1.3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Sheet1!$C$2:$C$8</c:f>
              <c:numCache>
                <c:formatCode>General</c:formatCode>
                <c:ptCount val="7"/>
                <c:pt idx="0">
                  <c:v>2.09</c:v>
                </c:pt>
                <c:pt idx="1">
                  <c:v>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Sheet1!$D$2:$D$8</c:f>
              <c:numCache>
                <c:formatCode>General</c:formatCode>
                <c:ptCount val="7"/>
                <c:pt idx="0">
                  <c:v>4.11</c:v>
                </c:pt>
                <c:pt idx="1">
                  <c:v>2.7</c:v>
                </c:pt>
                <c:pt idx="2">
                  <c:v>3.26</c:v>
                </c:pt>
                <c:pt idx="4">
                  <c:v>3.0</c:v>
                </c:pt>
                <c:pt idx="5">
                  <c:v>2.79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Sheet1!$E$2:$E$8</c:f>
              <c:numCache>
                <c:formatCode>General</c:formatCode>
                <c:ptCount val="7"/>
                <c:pt idx="5">
                  <c:v>1.19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Sheet1!$F$2:$F$8</c:f>
              <c:numCache>
                <c:formatCode>General</c:formatCode>
                <c:ptCount val="7"/>
                <c:pt idx="3">
                  <c:v>2.3</c:v>
                </c:pt>
                <c:pt idx="4">
                  <c:v>2.18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37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84</a:t>
                    </a:r>
                  </a:p>
                  <a:p>
                    <a:r>
                      <a:t>3.45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Sheet1!$C$2:$C$8</c:f>
              <c:numCache>
                <c:formatCode>General</c:formatCode>
                <c:ptCount val="7"/>
                <c:pt idx="0">
                  <c:v>3.45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Sheet1!$D$2:$D$8</c:f>
              <c:numCache>
                <c:formatCode>General</c:formatCode>
                <c:ptCount val="7"/>
                <c:pt idx="0">
                  <c:v>4.11</c:v>
                </c:pt>
                <c:pt idx="1">
                  <c:v>2.7</c:v>
                </c:pt>
                <c:pt idx="2">
                  <c:v>3.26</c:v>
                </c:pt>
                <c:pt idx="4">
                  <c:v>3.0</c:v>
                </c:pt>
                <c:pt idx="5">
                  <c:v>2.79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Sheet1!$E$2:$E$8</c:f>
              <c:numCache>
                <c:formatCode>General</c:formatCode>
                <c:ptCount val="7"/>
                <c:pt idx="5">
                  <c:v>1.19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Sheet1!$F$2:$F$8</c:f>
              <c:numCache>
                <c:formatCode>General</c:formatCode>
                <c:ptCount val="7"/>
                <c:pt idx="3">
                  <c:v>2.3</c:v>
                </c:pt>
                <c:pt idx="4">
                  <c:v>2.18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37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Sheet1!$B$2:$B$8</c:f>
              <c:numCache>
                <c:formatCode>General</c:formatCode>
                <c:ptCount val="7"/>
                <c:pt idx="0">
                  <c:v>1.48</c:v>
                </c:pt>
                <c:pt idx="1">
                  <c:v>0.67</c:v>
                </c:pt>
                <c:pt idx="2">
                  <c:v>2.95</c:v>
                </c:pt>
                <c:pt idx="3">
                  <c:v>2.32</c:v>
                </c:pt>
                <c:pt idx="4">
                  <c:v>0.3</c:v>
                </c:pt>
                <c:pt idx="5">
                  <c:v>2.12</c:v>
                </c:pt>
                <c:pt idx="6">
                  <c:v>1.73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79</a:t>
                    </a:r>
                  </a:p>
                  <a:p>
                    <a:r>
                      <a:t>1.42</a:t>
                    </a:r>
                  </a:p>
                </c:rich>
              </c:tx>
              <c:dLblPos val="l"/>
              <c:showLegendKey val="0"/>
              <c:showVal val="1"/>
              <c:showCatName val="0"/>
              <c:showSerName val="0"/>
              <c:showPercent val="0"/>
              <c:showBubbleSize val="0"/>
            </c:dLbl>
            <c:dLbl>
              <c:idx val="1"/>
              <c:tx>
                <c:rich>
                  <a:bodyPr/>
                  <a:lstStyle/>
                  <a:p>
                    <a:r>
                      <a:t>IX 65</a:t>
                    </a:r>
                  </a:p>
                  <a:p>
                    <a:r>
                      <a:t>0.6</a:t>
                    </a:r>
                  </a:p>
                </c:rich>
              </c:tx>
              <c:dLblPos val="l"/>
              <c:showLegendKey val="0"/>
              <c:showVal val="1"/>
              <c:showCatName val="0"/>
              <c:showSerName val="0"/>
              <c:showPercent val="0"/>
              <c:showBubbleSize val="0"/>
            </c:dLbl>
            <c:dLbl>
              <c:idx val="2"/>
              <c:tx>
                <c:rich>
                  <a:bodyPr/>
                  <a:lstStyle/>
                  <a:p>
                    <a:r>
                      <a:t>IX 113</a:t>
                    </a:r>
                  </a:p>
                  <a:p>
                    <a:r>
                      <a:t>3.64</a:t>
                    </a:r>
                  </a:p>
                </c:rich>
              </c:tx>
              <c:dLblPos val="l"/>
              <c:showLegendKey val="0"/>
              <c:showVal val="1"/>
              <c:showCatName val="0"/>
              <c:showSerName val="0"/>
              <c:showPercent val="0"/>
              <c:showBubbleSize val="0"/>
            </c:dLbl>
            <c:dLbl>
              <c:idx val="3"/>
              <c:tx>
                <c:rich>
                  <a:bodyPr/>
                  <a:lstStyle/>
                  <a:p>
                    <a:r>
                      <a:t>IX 120</a:t>
                    </a:r>
                  </a:p>
                  <a:p>
                    <a:r>
                      <a:t>2.87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71</a:t>
                    </a:r>
                  </a:p>
                  <a:p>
                    <a:r>
                      <a:t>1.58</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Sheet1!$C$2:$C$8</c:f>
              <c:numCache>
                <c:formatCode>General</c:formatCode>
                <c:ptCount val="7"/>
                <c:pt idx="0">
                  <c:v>1.42</c:v>
                </c:pt>
                <c:pt idx="1">
                  <c:v>0.6</c:v>
                </c:pt>
                <c:pt idx="2">
                  <c:v>3.64</c:v>
                </c:pt>
                <c:pt idx="3">
                  <c:v>2.87</c:v>
                </c:pt>
                <c:pt idx="5">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Sheet1!$D$2:$D$8</c:f>
              <c:numCache>
                <c:formatCode>General</c:formatCode>
                <c:ptCount val="7"/>
                <c:pt idx="0">
                  <c:v>1.79</c:v>
                </c:pt>
                <c:pt idx="1">
                  <c:v>0.92</c:v>
                </c:pt>
                <c:pt idx="2">
                  <c:v>5.64</c:v>
                </c:pt>
                <c:pt idx="4">
                  <c:v>0.84</c:v>
                </c:pt>
                <c:pt idx="5">
                  <c:v>1.16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Sheet1!$E$2:$E$8</c:f>
              <c:numCache>
                <c:formatCode>General</c:formatCode>
                <c:ptCount val="7"/>
                <c:pt idx="0">
                  <c:v>1.29</c:v>
                </c:pt>
                <c:pt idx="1">
                  <c:v>0.52</c:v>
                </c:pt>
                <c:pt idx="2">
                  <c:v>3.23</c:v>
                </c:pt>
                <c:pt idx="3">
                  <c:v>2.39</c:v>
                </c:pt>
                <c:pt idx="4">
                  <c:v>0.31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Sheet1!$F$2:$F$8</c:f>
              <c:numCache>
                <c:formatCode>General</c:formatCode>
                <c:ptCount val="7"/>
                <c:pt idx="0">
                  <c:v>1.3</c:v>
                </c:pt>
                <c:pt idx="1">
                  <c:v>0.35</c:v>
                </c:pt>
                <c:pt idx="2">
                  <c:v>2.1</c:v>
                </c:pt>
                <c:pt idx="3">
                  <c:v>1.25</c:v>
                </c:pt>
                <c:pt idx="5">
                  <c:v>2.23</c:v>
                </c:pt>
                <c:pt idx="6">
                  <c:v>1.82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386"/>
          <c:min val="-0.2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08/03/2025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8/3/2025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8/3/2025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8/3/2025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8/3/2025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00.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slideLayout" Target="../slideLayouts/slideLayout7.xml"/><Relationship Id="rId3" Type="http://schemas.openxmlformats.org/officeDocument/2006/relationships/notesSlide" Target="../notesSlides/notesSlide10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s>
</file>

<file path=ppt/slides/_rels/slide101.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 Id="rId3" Type="http://schemas.openxmlformats.org/officeDocument/2006/relationships/notesSlide" Target="../notesSlides/notesSlide10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1.xml"/></Relationships>
</file>

<file path=ppt/slides/_rels/slide102.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 Id="rId3" Type="http://schemas.openxmlformats.org/officeDocument/2006/relationships/notesSlide" Target="../notesSlides/notesSlide10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2.xml"/></Relationships>
</file>

<file path=ppt/slides/_rels/slide103.xml.rels><?xml version='1.0' encoding='UTF-8' standalone='yes'?>
<Relationships xmlns="http://schemas.openxmlformats.org/package/2006/relationships"><Relationship Id="rId1" Type="http://schemas.openxmlformats.org/officeDocument/2006/relationships/tags" Target="../tags/tag130.xml"/><Relationship Id="rId2" Type="http://schemas.openxmlformats.org/officeDocument/2006/relationships/slideLayout" Target="../slideLayouts/slideLayout7.xml"/><Relationship Id="rId3" Type="http://schemas.openxmlformats.org/officeDocument/2006/relationships/notesSlide" Target="../notesSlides/notesSlide10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3.xml"/></Relationships>
</file>

<file path=ppt/slides/_rels/slide104.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 Id="rId3" Type="http://schemas.openxmlformats.org/officeDocument/2006/relationships/notesSlide" Target="../notesSlides/notesSlide10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4.xml"/></Relationships>
</file>

<file path=ppt/slides/_rels/slide105.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 Id="rId3" Type="http://schemas.openxmlformats.org/officeDocument/2006/relationships/notesSlide" Target="../notesSlides/notesSlide10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s>
</file>

<file path=ppt/slides/_rels/slide106.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 Id="rId3" Type="http://schemas.openxmlformats.org/officeDocument/2006/relationships/notesSlide" Target="../notesSlides/notesSlide10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6.xml"/></Relationships>
</file>

<file path=ppt/slides/_rels/slide107.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 Id="rId3" Type="http://schemas.openxmlformats.org/officeDocument/2006/relationships/notesSlide" Target="../notesSlides/notesSlide10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7.xml"/></Relationships>
</file>

<file path=ppt/slides/_rels/slide10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7.xml"/><Relationship Id="rId3" Type="http://schemas.openxmlformats.org/officeDocument/2006/relationships/notesSlide" Target="../notesSlides/notesSlide10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8.xml"/></Relationships>
</file>

<file path=ppt/slides/_rels/slide109.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7.xml"/><Relationship Id="rId3" Type="http://schemas.openxmlformats.org/officeDocument/2006/relationships/notesSlide" Target="../notesSlides/notesSlide10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10.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7.xml"/><Relationship Id="rId3" Type="http://schemas.openxmlformats.org/officeDocument/2006/relationships/notesSlide" Target="../notesSlides/notesSlide1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0.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notesSlide" Target="../notesSlides/notesSlide8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notesSlide" Target="../notesSlides/notesSlide8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notesSlide" Target="../notesSlides/notesSlide8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notesSlide" Target="../notesSlides/notesSlide8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notesSlide" Target="../notesSlides/notesSlide8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notesSlide" Target="../notesSlides/notesSlide8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notesSlide" Target="../notesSlides/notesSlide8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notesSlide" Target="../notesSlides/notesSlide8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notesSlide" Target="../notesSlides/notesSlide8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notesSlide" Target="../notesSlides/notesSlide9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notesSlide" Target="../notesSlides/notesSlide9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1.xml"/></Relationships>
</file>

<file path=ppt/slides/_rels/slide92.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 Id="rId3" Type="http://schemas.openxmlformats.org/officeDocument/2006/relationships/notesSlide" Target="../notesSlides/notesSlide9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2.xml"/></Relationships>
</file>

<file path=ppt/slides/_rels/slide93.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 Id="rId3" Type="http://schemas.openxmlformats.org/officeDocument/2006/relationships/notesSlide" Target="../notesSlides/notesSlide9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3.xml"/></Relationships>
</file>

<file path=ppt/slides/_rels/slide94.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 Id="rId3" Type="http://schemas.openxmlformats.org/officeDocument/2006/relationships/notesSlide" Target="../notesSlides/notesSlide9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4.xml"/></Relationships>
</file>

<file path=ppt/slides/_rels/slide95.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 Id="rId3" Type="http://schemas.openxmlformats.org/officeDocument/2006/relationships/notesSlide" Target="../notesSlides/notesSlide9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5.xml"/></Relationships>
</file>

<file path=ppt/slides/_rels/slide96.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notesSlide" Target="../notesSlides/notesSlide9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6.xml"/></Relationships>
</file>

<file path=ppt/slides/_rels/slide97.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notesSlide" Target="../notesSlides/notesSlide9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s>
</file>

<file path=ppt/slides/_rels/slide98.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 Id="rId3" Type="http://schemas.openxmlformats.org/officeDocument/2006/relationships/notesSlide" Target="../notesSlides/notesSlide9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8.xml"/></Relationships>
</file>

<file path=ppt/slides/_rels/slide99.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 Id="rId3" Type="http://schemas.openxmlformats.org/officeDocument/2006/relationships/notesSlide" Target="../notesSlides/notesSlide9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Pbg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0072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055462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53731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696331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35.4%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696972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983207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130239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0455584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890896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810759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563181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1372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778844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4968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Pbg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1089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Pbg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4994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Pbg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3125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0619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8394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23502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3020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671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Pbg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30073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9315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67835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340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Pbg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3057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Pbg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24455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Pbg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-9.2%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20208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Pbg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22639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Pbg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73690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Pbg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6995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4509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Pbg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90662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5247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0013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45262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03209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2532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97463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26909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34605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93641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6043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487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2074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Pbg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4766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Pbg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27265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Pbg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-9.2%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88889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Pbg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90189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Pbg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54094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Pbg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58742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07494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33074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2025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74759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819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7651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802335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94730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4480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3031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86133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526544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339643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0147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9143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 | +4.4%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749834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606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5787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3468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55752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3005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Pbg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9143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-16.2%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069379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3162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-8.2%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3597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943699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247722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670889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00625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9280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70804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5833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35.4%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99112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23764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560338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6195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34703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97318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121200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42534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311110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77723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106522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8.4% | +4.4%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331846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46120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877191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355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121900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53688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824592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Pbg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565751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-16.2%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86246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493738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-8.2%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586286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219013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94769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935084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4837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10890</Words>
  <Application>Microsoft Office PowerPoint</Application>
  <PresentationFormat>On-screen Show (16:9)</PresentationFormat>
  <Paragraphs>2310</Paragraphs>
  <Slides>110</Slides>
  <Notes>110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2025-08-03T08:59:10Z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