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9"/>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277F24BF-0D63-4A6E-A18B-0121CE538257}">
          <p14:sldIdLst>
            <p14:sldId id="2147477365"/>
            <p14:sldId id="2147477366"/>
            <p14:sldId id="2147477367"/>
            <p14:sldId id="2147477368"/>
            <p14:sldId id="2147477369"/>
            <p14:sldId id="2147477370"/>
            <p14:sldId id="2147477371"/>
            <p14:sldId id="2147477372"/>
            <p14:sldId id="2147477373"/>
            <p14:sldId id="2147477374"/>
            <p14:sldId id="2147477375"/>
          </p14:sldIdLst>
        </p14:section>
        <p14:section name="Sector Shelf Price/Vol Comparison" id="{9FA6CE91-EE04-4E0E-92C2-EBCA0AF82D45}">
          <p14:sldIdLst>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 Avg Price/Vol Comparison" id="{FA9FFF38-235B-4E62-8427-A973FD1C7FCD}">
          <p14:sldIdLst>
            <p14:sldId id="2147477387"/>
            <p14:sldId id="2147477388"/>
            <p14:sldId id="2147477389"/>
            <p14:sldId id="2147477390"/>
            <p14:sldId id="2147477391"/>
            <p14:sldId id="2147477392"/>
            <p14:sldId id="2147477393"/>
            <p14:sldId id="2147477394"/>
            <p14:sldId id="2147477395"/>
            <p14:sldId id="2147477396"/>
            <p14:sldId id="2147477397"/>
          </p14:sldIdLst>
        </p14:section>
        <p14:section name="Segment Shelf Price/Vol Comparison" id="{E2731C5C-70A3-43FB-82BD-BD0644543E04}">
          <p14:sldIdLst>
            <p14:sldId id="2147477398"/>
            <p14:sldId id="2147477399"/>
            <p14:sldId id="2147477400"/>
            <p14:sldId id="2147477401"/>
            <p14:sldId id="2147477402"/>
            <p14:sldId id="2147477403"/>
            <p14:sldId id="2147477404"/>
            <p14:sldId id="2147477405"/>
            <p14:sldId id="2147477406"/>
            <p14:sldId id="2147477407"/>
            <p14:sldId id="21474774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54"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Sheet1!$D$2:$D$3</c:f>
              <c:numCache>
                <c:formatCode>General</c:formatCode>
                <c:ptCount val="2"/>
                <c:pt idx="0">
                  <c:v>3.86</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Sheet1!$F$2:$F$3</c:f>
              <c:numCache>
                <c:formatCode>General</c:formatCode>
                <c:ptCount val="2"/>
                <c:pt idx="0">
                  <c:v>1.39</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64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130</a:t>
                    </a:r>
                  </a:p>
                  <a:p>
                    <a:r>
                      <a:t>5.33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Sheet1!$C$2:$C$3</c:f>
              <c:numCache>
                <c:formatCode>General</c:formatCode>
                <c:ptCount val="2"/>
                <c:pt idx="0">
                  <c:v>5.33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327"/>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4.02</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1.5</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216"/>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Sheet1!$C$2:$C$3</c:f>
              <c:numCache>
                <c:formatCode>General</c:formatCode>
                <c:ptCount val="2"/>
                <c:pt idx="0">
                  <c:v>2.86</c:v>
                </c:pt>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Sheet1!$F$2:$F$3</c:f>
              <c:numCache>
                <c:formatCode>General</c:formatCode>
                <c:ptCount val="2"/>
                <c:pt idx="0">
                  <c:v>0.19</c:v>
                </c:pt>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30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2.65</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2.65</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1.44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2.38</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103</a:t>
                    </a:r>
                  </a:p>
                  <a:p>
                    <a:r>
                      <a:t>4.17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Sheet1!$C$2:$C$3</c:f>
              <c:numCache>
                <c:formatCode>General</c:formatCode>
                <c:ptCount val="2"/>
                <c:pt idx="0">
                  <c:v>4.17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81"/>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Sheet1!$C$2:$C$3</c:f>
              <c:numCache>
                <c:formatCode>General</c:formatCode>
                <c:ptCount val="2"/>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168"/>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Sheet1!$C$2:$C$3</c:f>
              <c:numCache>
                <c:formatCode>General</c:formatCode>
                <c:ptCount val="2"/>
                <c:pt idx="0">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Sheet1!$C$2:$C$3</c:f>
              <c:numCache>
                <c:formatCode>General</c:formatCode>
                <c:ptCount val="2"/>
                <c:pt idx="0">
                  <c:v>1.8</c:v>
                </c:pt>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Sheet1!$F$2:$F$3</c:f>
              <c:numCache>
                <c:formatCode>General</c:formatCode>
                <c:ptCount val="2"/>
                <c:pt idx="0">
                  <c:v>0.17</c:v>
                </c:pt>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32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2.64</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2.64</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2.38</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5.85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Sheet1!$C$2:$C$3</c:f>
              <c:numCache>
                <c:formatCode>General</c:formatCode>
                <c:ptCount val="2"/>
                <c:pt idx="0">
                  <c:v>5.85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3514"/>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2.25</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dLbl>
              <c:idx val="2"/>
              <c:tx>
                <c:rich>
                  <a:bodyPr/>
                  <a:lstStyle/>
                  <a:p>
                    <a:r>
                      <a:t>IX 56</a:t>
                    </a:r>
                  </a:p>
                  <a:p>
                    <a:r>
                      <a:t>3.22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Sheet1!$C$2:$C$4</c:f>
              <c:numCache>
                <c:formatCode>General</c:formatCode>
                <c:ptCount val="3"/>
                <c:pt idx="0">
                  <c:v>2.25</c:v>
                </c:pt>
                <c:pt idx="1">
                  <c:v>1.1</c:v>
                </c:pt>
                <c:pt idx="2">
                  <c:v>3.22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Sheet1!$D$2:$D$4</c:f>
              <c:numCache>
                <c:formatCode>General</c:formatCode>
                <c:ptCount val="3"/>
                <c:pt idx="0">
                  <c:v>3.4</c:v>
                </c:pt>
                <c:pt idx="1">
                  <c:v>1.23</c:v>
                </c:pt>
                <c:pt idx="2">
                  <c:v>5.79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87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dLbl>
              <c:idx val="2"/>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Sheet1!$C$2:$C$4</c:f>
              <c:numCache>
                <c:formatCode>General</c:formatCode>
                <c:ptCount val="3"/>
                <c:pt idx="1">
                  <c:v>0.91</c:v>
                </c:pt>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Sheet1!$D$2:$D$4</c:f>
              <c:numCache>
                <c:formatCode>General</c:formatCode>
                <c:ptCount val="3"/>
                <c:pt idx="0">
                  <c:v>2.3</c:v>
                </c:pt>
                <c:pt idx="1">
                  <c:v>0.64</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Sheet1!$E$2:$E$4</c:f>
              <c:numCache>
                <c:formatCode>General</c:formatCode>
                <c:ptCount val="3"/>
                <c:pt idx="2">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Sheet1!$F$2:$F$4</c:f>
              <c:numCache>
                <c:formatCode>General</c:formatCode>
                <c:ptCount val="3"/>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61</a:t>
                    </a:r>
                  </a:p>
                  <a:p>
                    <a:r>
                      <a:t>3.2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Sheet1!$C$2:$C$4</c:f>
              <c:numCache>
                <c:formatCode>General</c:formatCode>
                <c:ptCount val="3"/>
                <c:pt idx="0">
                  <c:v>2.32</c:v>
                </c:pt>
                <c:pt idx="1">
                  <c:v>0.99</c:v>
                </c:pt>
                <c:pt idx="2">
                  <c:v>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2.28</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dLbl>
              <c:idx val="2"/>
              <c:tx>
                <c:rich>
                  <a:bodyPr/>
                  <a:lstStyle/>
                  <a:p>
                    <a:r>
                      <a:t>IX 55</a:t>
                    </a:r>
                  </a:p>
                  <a:p>
                    <a:r>
                      <a:t>3.15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Sheet1!$C$2:$C$4</c:f>
              <c:numCache>
                <c:formatCode>General</c:formatCode>
                <c:ptCount val="3"/>
                <c:pt idx="0">
                  <c:v>2.28</c:v>
                </c:pt>
                <c:pt idx="1">
                  <c:v>1.1</c:v>
                </c:pt>
                <c:pt idx="2">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Sheet1!$D$2:$D$4</c:f>
              <c:numCache>
                <c:formatCode>General</c:formatCode>
                <c:ptCount val="3"/>
                <c:pt idx="0">
                  <c:v>3.42</c:v>
                </c:pt>
                <c:pt idx="1">
                  <c:v>1.23</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2.06</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dLbl>
              <c:idx val="2"/>
              <c:tx>
                <c:rich>
                  <a:bodyPr/>
                  <a:lstStyle/>
                  <a:p>
                    <a:r>
                      <a:t>IX 73</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Sheet1!$C$2:$C$4</c:f>
              <c:numCache>
                <c:formatCode>General</c:formatCode>
                <c:ptCount val="3"/>
                <c:pt idx="0">
                  <c:v>2.06</c:v>
                </c:pt>
                <c:pt idx="1">
                  <c:v>0.54</c:v>
                </c:pt>
                <c:pt idx="2">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Sheet1!$D$2:$D$4</c:f>
              <c:numCache>
                <c:formatCode>General</c:formatCode>
                <c:ptCount val="3"/>
                <c:pt idx="0">
                  <c:v>3.42</c:v>
                </c:pt>
                <c:pt idx="1">
                  <c:v>1.23</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95</a:t>
                    </a:r>
                  </a:p>
                  <a:p>
                    <a:r>
                      <a:t>5.5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Sheet1!$C$2:$C$4</c:f>
              <c:numCache>
                <c:formatCode>General</c:formatCode>
                <c:ptCount val="3"/>
                <c:pt idx="0">
                  <c:v>3.18</c:v>
                </c:pt>
                <c:pt idx="2">
                  <c:v>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Sheet1!$D$2:$D$4</c:f>
              <c:numCache>
                <c:formatCode>General</c:formatCode>
                <c:ptCount val="3"/>
                <c:pt idx="0">
                  <c:v>3.42</c:v>
                </c:pt>
                <c:pt idx="1">
                  <c:v>1.23</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Sheet1!$C$2:$C$4</c:f>
              <c:numCache>
                <c:formatCode>General</c:formatCode>
                <c:ptCount val="3"/>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Sheet1!$D$2:$D$4</c:f>
              <c:numCache>
                <c:formatCode>General</c:formatCode>
                <c:ptCount val="3"/>
                <c:pt idx="0">
                  <c:v>2.3</c:v>
                </c:pt>
                <c:pt idx="1">
                  <c:v>0.64</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Sheet1!$E$2:$E$4</c:f>
              <c:numCache>
                <c:formatCode>General</c:formatCode>
                <c:ptCount val="3"/>
                <c:pt idx="2">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2.6</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2.6</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1.36</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Sheet1!$C$2:$C$4</c:f>
              <c:numCache>
                <c:formatCode>General</c:formatCode>
                <c:ptCount val="3"/>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Sheet1!$D$2:$D$4</c:f>
              <c:numCache>
                <c:formatCode>General</c:formatCode>
                <c:ptCount val="3"/>
                <c:pt idx="0">
                  <c:v>2.3</c:v>
                </c:pt>
                <c:pt idx="1">
                  <c:v>0.64</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Comfort 3</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Sheet1!$F$2:$F$4</c:f>
              <c:numCache>
                <c:formatCode>General</c:formatCode>
                <c:ptCount val="3"/>
                <c:pt idx="2">
                  <c:v>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60</a:t>
                    </a:r>
                  </a:p>
                  <a:p>
                    <a:r>
                      <a:t>3.17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Sheet1!$C$2:$C$4</c:f>
              <c:numCache>
                <c:formatCode>General</c:formatCode>
                <c:ptCount val="3"/>
                <c:pt idx="0">
                  <c:v>2.32</c:v>
                </c:pt>
                <c:pt idx="1">
                  <c:v>0.99</c:v>
                </c:pt>
                <c:pt idx="2">
                  <c:v>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2.06</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dLbl>
              <c:idx val="2"/>
              <c:tx>
                <c:rich>
                  <a:bodyPr/>
                  <a:lstStyle/>
                  <a:p>
                    <a:r>
                      <a:t>IX 80</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Sheet1!$C$2:$C$4</c:f>
              <c:numCache>
                <c:formatCode>General</c:formatCode>
                <c:ptCount val="3"/>
                <c:pt idx="0">
                  <c:v>2.06</c:v>
                </c:pt>
                <c:pt idx="1">
                  <c:v>0.54</c:v>
                </c:pt>
                <c:pt idx="2">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140</a:t>
                    </a:r>
                  </a:p>
                  <a:p>
                    <a:r>
                      <a:t>7.39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Sheet1!$C$2:$C$4</c:f>
              <c:numCache>
                <c:formatCode>General</c:formatCode>
                <c:ptCount val="3"/>
                <c:pt idx="0">
                  <c:v>3.38</c:v>
                </c:pt>
                <c:pt idx="2">
                  <c:v>7.39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7.8949"/>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2.38</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2"/>
              <c:tx>
                <c:rich>
                  <a:bodyPr/>
                  <a:lstStyle/>
                  <a:p>
                    <a:r>
                      <a:t>IX 57</a:t>
                    </a:r>
                  </a:p>
                  <a:p>
                    <a:r>
                      <a:t>3.43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Sheet1!$C$2:$C$4</c:f>
              <c:numCache>
                <c:formatCode>General</c:formatCode>
                <c:ptCount val="3"/>
                <c:pt idx="0">
                  <c:v>2.38</c:v>
                </c:pt>
                <c:pt idx="1">
                  <c:v>1.16</c:v>
                </c:pt>
                <c:pt idx="2">
                  <c:v>3.43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Sheet1!$D$2:$D$4</c:f>
              <c:numCache>
                <c:formatCode>General</c:formatCode>
                <c:ptCount val="3"/>
                <c:pt idx="0">
                  <c:v>3.54</c:v>
                </c:pt>
                <c:pt idx="1">
                  <c:v>1.27</c:v>
                </c:pt>
                <c:pt idx="2">
                  <c:v>6.04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419"/>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2"/>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Sheet1!$C$2:$C$4</c:f>
              <c:numCache>
                <c:formatCode>General</c:formatCode>
                <c:ptCount val="3"/>
                <c:pt idx="1">
                  <c:v>1.02</c:v>
                </c:pt>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Sheet1!$D$2:$D$4</c:f>
              <c:numCache>
                <c:formatCode>General</c:formatCode>
                <c:ptCount val="3"/>
                <c:pt idx="0">
                  <c:v>2.45</c:v>
                </c:pt>
                <c:pt idx="1">
                  <c:v>0.67</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Sheet1!$E$2:$E$4</c:f>
              <c:numCache>
                <c:formatCode>General</c:formatCode>
                <c:ptCount val="3"/>
                <c:pt idx="2">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Sheet1!$F$2:$F$4</c:f>
              <c:numCache>
                <c:formatCode>General</c:formatCode>
                <c:ptCount val="3"/>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62</a:t>
                    </a:r>
                  </a:p>
                  <a:p>
                    <a:r>
                      <a:t>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Sheet1!$C$2:$C$4</c:f>
              <c:numCache>
                <c:formatCode>General</c:formatCode>
                <c:ptCount val="3"/>
                <c:pt idx="0">
                  <c:v>2.38</c:v>
                </c:pt>
                <c:pt idx="1">
                  <c:v>0.99</c:v>
                </c:pt>
                <c:pt idx="2">
                  <c:v>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2.4</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2"/>
              <c:tx>
                <c:rich>
                  <a:bodyPr/>
                  <a:lstStyle/>
                  <a:p>
                    <a:r>
                      <a:t>IX 56</a:t>
                    </a:r>
                  </a:p>
                  <a:p>
                    <a:r>
                      <a:t>3.34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Sheet1!$C$2:$C$4</c:f>
              <c:numCache>
                <c:formatCode>General</c:formatCode>
                <c:ptCount val="3"/>
                <c:pt idx="0">
                  <c:v>2.4</c:v>
                </c:pt>
                <c:pt idx="1">
                  <c:v>1.16</c:v>
                </c:pt>
                <c:pt idx="2">
                  <c:v>3.34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Sheet1!$D$2:$D$4</c:f>
              <c:numCache>
                <c:formatCode>General</c:formatCode>
                <c:ptCount val="3"/>
                <c:pt idx="0">
                  <c:v>3.56</c:v>
                </c:pt>
                <c:pt idx="1">
                  <c:v>1.27</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2.09</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2"/>
              <c:tx>
                <c:rich>
                  <a:bodyPr/>
                  <a:lstStyle/>
                  <a:p>
                    <a:r>
                      <a:t>IX 70</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Sheet1!$C$2:$C$4</c:f>
              <c:numCache>
                <c:formatCode>General</c:formatCode>
                <c:ptCount val="3"/>
                <c:pt idx="0">
                  <c:v>2.09</c:v>
                </c:pt>
                <c:pt idx="1">
                  <c:v>0.55</c:v>
                </c:pt>
                <c:pt idx="2">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Sheet1!$D$2:$D$4</c:f>
              <c:numCache>
                <c:formatCode>General</c:formatCode>
                <c:ptCount val="3"/>
                <c:pt idx="0">
                  <c:v>3.56</c:v>
                </c:pt>
                <c:pt idx="1">
                  <c:v>1.27</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97</a:t>
                    </a:r>
                  </a:p>
                  <a:p>
                    <a:r>
                      <a:t>3.45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102</a:t>
                    </a:r>
                  </a:p>
                  <a:p>
                    <a:r>
                      <a:t>6.16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Sheet1!$C$2:$C$4</c:f>
              <c:numCache>
                <c:formatCode>General</c:formatCode>
                <c:ptCount val="3"/>
                <c:pt idx="0">
                  <c:v>3.45</c:v>
                </c:pt>
                <c:pt idx="2">
                  <c:v>6.16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Sheet1!$D$2:$D$4</c:f>
              <c:numCache>
                <c:formatCode>General</c:formatCode>
                <c:ptCount val="3"/>
                <c:pt idx="0">
                  <c:v>3.56</c:v>
                </c:pt>
                <c:pt idx="1">
                  <c:v>1.27</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6577"/>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Sheet1!$C$2:$C$4</c:f>
              <c:numCache>
                <c:formatCode>General</c:formatCode>
                <c:ptCount val="3"/>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Sheet1!$D$2:$D$4</c:f>
              <c:numCache>
                <c:formatCode>General</c:formatCode>
                <c:ptCount val="3"/>
                <c:pt idx="0">
                  <c:v>2.45</c:v>
                </c:pt>
                <c:pt idx="1">
                  <c:v>0.67</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Sheet1!$E$2:$E$4</c:f>
              <c:numCache>
                <c:formatCode>General</c:formatCode>
                <c:ptCount val="3"/>
                <c:pt idx="2">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Sheet1!$C$2:$C$4</c:f>
              <c:numCache>
                <c:formatCode>General</c:formatCode>
                <c:ptCount val="3"/>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Sheet1!$D$2:$D$4</c:f>
              <c:numCache>
                <c:formatCode>General</c:formatCode>
                <c:ptCount val="3"/>
                <c:pt idx="0">
                  <c:v>2.45</c:v>
                </c:pt>
                <c:pt idx="1">
                  <c:v>0.67</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Comfort 3</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Sheet1!$F$2:$F$4</c:f>
              <c:numCache>
                <c:formatCode>General</c:formatCode>
                <c:ptCount val="3"/>
                <c:pt idx="2">
                  <c:v>2.27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61</a:t>
                    </a:r>
                  </a:p>
                  <a:p>
                    <a:r>
                      <a:t>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Sheet1!$C$2:$C$4</c:f>
              <c:numCache>
                <c:formatCode>General</c:formatCode>
                <c:ptCount val="3"/>
                <c:pt idx="0">
                  <c:v>2.38</c:v>
                </c:pt>
                <c:pt idx="1">
                  <c:v>0.99</c:v>
                </c:pt>
                <c:pt idx="2">
                  <c:v>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2.09</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2"/>
              <c:tx>
                <c:rich>
                  <a:bodyPr/>
                  <a:lstStyle/>
                  <a:p>
                    <a:r>
                      <a:t>IX 78</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Sheet1!$C$2:$C$4</c:f>
              <c:numCache>
                <c:formatCode>General</c:formatCode>
                <c:ptCount val="3"/>
                <c:pt idx="0">
                  <c:v>2.09</c:v>
                </c:pt>
                <c:pt idx="1">
                  <c:v>0.55</c:v>
                </c:pt>
                <c:pt idx="2">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95</a:t>
                    </a:r>
                  </a:p>
                  <a:p>
                    <a:r>
                      <a:t>3.46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155</a:t>
                    </a:r>
                  </a:p>
                  <a:p>
                    <a:r>
                      <a:t>8.35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Sheet1!$C$2:$C$4</c:f>
              <c:numCache>
                <c:formatCode>General</c:formatCode>
                <c:ptCount val="3"/>
                <c:pt idx="0">
                  <c:v>3.46</c:v>
                </c:pt>
                <c:pt idx="2">
                  <c:v>8.35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8513"/>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98</a:t>
                    </a:r>
                  </a:p>
                  <a:p>
                    <a:r>
                      <a:t>3.81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Sheet1!$C$2:$C$3</c:f>
              <c:numCache>
                <c:formatCode>General</c:formatCode>
                <c:ptCount val="2"/>
                <c:pt idx="0">
                  <c:v>3.81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Sheet1!$C$2:$C$3</c:f>
              <c:numCache>
                <c:formatCode>General</c:formatCode>
                <c:ptCount val="2"/>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Sheet1!$C$2:$C$3</c:f>
              <c:numCache>
                <c:formatCode>General</c:formatCode>
                <c:ptCount val="2"/>
                <c:pt idx="0">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2.59</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2.59</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3992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3776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5289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57537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2859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0578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4871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8638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0132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3395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3557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8657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069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50881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7881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8931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66588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5624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01758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17065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23510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3543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5034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69946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8789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6763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63043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11699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48936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94775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1541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14739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4131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87308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3612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64688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8628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05201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2970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0140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818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8878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6669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365813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4356</Words>
  <Application>Microsoft Office PowerPoint</Application>
  <PresentationFormat>On-screen Show (16:9)</PresentationFormat>
  <Paragraphs>924</Paragraphs>
  <Slides>44</Slides>
  <Notes>44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2025-08-04T10:45:13Z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