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49"/>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4C62B13E-6CD3-48E8-A006-1EFBE24A5F38}">
          <p14:sldIdLst>
            <p14:sldId id="2147477365"/>
            <p14:sldId id="2147477366"/>
            <p14:sldId id="2147477367"/>
            <p14:sldId id="2147477368"/>
            <p14:sldId id="2147477369"/>
            <p14:sldId id="2147477370"/>
            <p14:sldId id="2147477371"/>
            <p14:sldId id="2147477372"/>
            <p14:sldId id="2147477373"/>
            <p14:sldId id="2147477374"/>
            <p14:sldId id="2147477375"/>
          </p14:sldIdLst>
        </p14:section>
        <p14:section name="Sector Shelf Price/Vol Comparison" id="{BBE5E5AF-0B55-46AF-88E7-7BF277CC7C58}">
          <p14:sldIdLst>
            <p14:sldId id="2147477376"/>
            <p14:sldId id="2147477377"/>
            <p14:sldId id="2147477378"/>
            <p14:sldId id="2147477379"/>
            <p14:sldId id="2147477380"/>
            <p14:sldId id="2147477381"/>
            <p14:sldId id="2147477382"/>
            <p14:sldId id="2147477383"/>
            <p14:sldId id="2147477384"/>
            <p14:sldId id="2147477385"/>
            <p14:sldId id="2147477386"/>
          </p14:sldIdLst>
        </p14:section>
        <p14:section name="Segment Avg Price/Vol Comparison" id="{114C22B1-D078-42B8-A2D3-8B0A7BB00A70}">
          <p14:sldIdLst>
            <p14:sldId id="2147477387"/>
            <p14:sldId id="2147477388"/>
            <p14:sldId id="2147477389"/>
            <p14:sldId id="2147477390"/>
            <p14:sldId id="2147477391"/>
            <p14:sldId id="2147477392"/>
            <p14:sldId id="2147477393"/>
            <p14:sldId id="2147477394"/>
            <p14:sldId id="2147477395"/>
            <p14:sldId id="2147477396"/>
            <p14:sldId id="2147477397"/>
          </p14:sldIdLst>
        </p14:section>
        <p14:section name="Segment Shelf Price/Vol Comparison" id="{6301820F-751E-44E8-838D-F4D4BFB145E0}">
          <p14:sldIdLst>
            <p14:sldId id="2147477398"/>
            <p14:sldId id="2147477399"/>
            <p14:sldId id="2147477400"/>
            <p14:sldId id="2147477401"/>
            <p14:sldId id="2147477402"/>
            <p14:sldId id="2147477403"/>
            <p14:sldId id="2147477404"/>
            <p14:sldId id="2147477405"/>
            <p14:sldId id="2147477406"/>
            <p14:sldId id="2147477407"/>
            <p14:sldId id="21474774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notesMaster" Target="notesMasters/notesMaster1.xml"/><Relationship Id="rId50" Type="http://schemas.openxmlformats.org/officeDocument/2006/relationships/presProps" Target="presProps.xml"/><Relationship Id="rId51" Type="http://schemas.openxmlformats.org/officeDocument/2006/relationships/viewProps" Target="viewProps.xml"/><Relationship Id="rId52" Type="http://schemas.openxmlformats.org/officeDocument/2006/relationships/theme" Target="theme/theme1.xml"/><Relationship Id="rId53" Type="http://schemas.openxmlformats.org/officeDocument/2006/relationships/tableStyles" Target="tableStyles.xml"/><Relationship Id="rId54"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4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67</a:t>
                    </a:r>
                  </a:p>
                  <a:p>
                    <a:r>
                      <a:t>2.57</a:t>
                    </a:r>
                  </a:p>
                </c:rich>
              </c:tx>
              <c:dLblPos val="l"/>
              <c:showLegendKey val="0"/>
              <c:showVal val="1"/>
              <c:showCatName val="0"/>
              <c:showSerName val="0"/>
              <c:showPercent val="0"/>
              <c:showBubbleSize val="0"/>
            </c:dLbl>
            <c:dLbl>
              <c:idx val="1"/>
              <c:tx>
                <c:rich>
                  <a:bodyPr/>
                  <a:lstStyle/>
                  <a:p>
                    <a:r>
                      <a:t>IX 89</a:t>
                    </a:r>
                  </a:p>
                  <a:p>
                    <a:r>
                      <a:t>1.1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Sheet1!$C$2:$C$3</c:f>
              <c:numCache>
                <c:formatCode>General</c:formatCode>
                <c:ptCount val="2"/>
                <c:pt idx="0">
                  <c:v>2.57</c:v>
                </c:pt>
                <c:pt idx="1">
                  <c:v>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Sheet1!$D$2:$D$3</c:f>
              <c:numCache>
                <c:formatCode>General</c:formatCode>
                <c:ptCount val="2"/>
                <c:pt idx="0">
                  <c:v>3.86</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Sheet1!$F$2:$F$3</c:f>
              <c:numCache>
                <c:formatCode>General</c:formatCode>
                <c:ptCount val="2"/>
                <c:pt idx="0">
                  <c:v>1.39</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64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57</a:t>
                    </a:r>
                  </a:p>
                  <a:p>
                    <a:r>
                      <a:t>2.35</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Sheet1!$C$2:$C$3</c:f>
              <c:numCache>
                <c:formatCode>General</c:formatCode>
                <c:ptCount val="2"/>
                <c:pt idx="0">
                  <c:v>2.35</c:v>
                </c:pt>
                <c:pt idx="1">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Sheet1!$F$2:$F$3</c:f>
              <c:numCache>
                <c:formatCode>General</c:formatCode>
                <c:ptCount val="2"/>
                <c:pt idx="0">
                  <c:v>1.51</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052"/>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130</a:t>
                    </a:r>
                  </a:p>
                  <a:p>
                    <a:r>
                      <a:t>5.33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Sheet1!$C$2:$C$3</c:f>
              <c:numCache>
                <c:formatCode>General</c:formatCode>
                <c:ptCount val="2"/>
                <c:pt idx="0">
                  <c:v>5.33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Sheet1!$F$2:$F$3</c:f>
              <c:numCache>
                <c:formatCode>General</c:formatCode>
                <c:ptCount val="2"/>
                <c:pt idx="0">
                  <c:v>1.51</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327"/>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2.71</a:t>
                    </a:r>
                  </a:p>
                </c:rich>
              </c:tx>
              <c:dLblPos val="l"/>
              <c:showLegendKey val="0"/>
              <c:showVal val="1"/>
              <c:showCatName val="0"/>
              <c:showSerName val="0"/>
              <c:showPercent val="0"/>
              <c:showBubbleSize val="0"/>
            </c:dLbl>
            <c:dLbl>
              <c:idx val="1"/>
              <c:tx>
                <c:rich>
                  <a:bodyPr/>
                  <a:lstStyle/>
                  <a:p>
                    <a:r>
                      <a:t>IX 91</a:t>
                    </a:r>
                  </a:p>
                  <a:p>
                    <a:r>
                      <a:t>1.16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Sheet1!$C$2:$C$3</c:f>
              <c:numCache>
                <c:formatCode>General</c:formatCode>
                <c:ptCount val="2"/>
                <c:pt idx="0">
                  <c:v>2.71</c:v>
                </c:pt>
                <c:pt idx="1">
                  <c:v>1.16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Sheet1!$D$2:$D$3</c:f>
              <c:numCache>
                <c:formatCode>General</c:formatCode>
                <c:ptCount val="2"/>
                <c:pt idx="0">
                  <c:v>4.02</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Sheet1!$F$2:$F$3</c:f>
              <c:numCache>
                <c:formatCode>General</c:formatCode>
                <c:ptCount val="2"/>
                <c:pt idx="0">
                  <c:v>1.5</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5216"/>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Sheet1!$B$2:$B$3</c:f>
              <c:numCache>
                <c:formatCode>General</c:formatCode>
                <c:ptCount val="2"/>
                <c:pt idx="0">
                  <c:v>2.61</c:v>
                </c:pt>
                <c:pt idx="1">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109</a:t>
                    </a:r>
                  </a:p>
                  <a:p>
                    <a:r>
                      <a:t>2.86</a:t>
                    </a:r>
                  </a:p>
                </c:rich>
              </c:tx>
              <c:dLblPos val="l"/>
              <c:showLegendKey val="0"/>
              <c:showVal val="1"/>
              <c:showCatName val="0"/>
              <c:showSerName val="0"/>
              <c:showPercent val="0"/>
              <c:showBubbleSize val="0"/>
            </c:dLbl>
            <c:dLbl>
              <c:idx val="1"/>
              <c:tx>
                <c:rich>
                  <a:bodyPr/>
                  <a:lstStyle/>
                  <a:p>
                    <a:r>
                      <a:t>IX 152</a:t>
                    </a:r>
                  </a:p>
                  <a:p>
                    <a:r>
                      <a:t>1.02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Sheet1!$C$2:$C$3</c:f>
              <c:numCache>
                <c:formatCode>General</c:formatCode>
                <c:ptCount val="2"/>
                <c:pt idx="0">
                  <c:v>2.86</c:v>
                </c:pt>
                <c:pt idx="1">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Sheet1!$D$2:$D$3</c:f>
              <c:numCache>
                <c:formatCode>General</c:formatCode>
                <c:ptCount val="2"/>
                <c:pt idx="0">
                  <c:v>2.62</c:v>
                </c:pt>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Sheet1!$E$2:$E$3</c:f>
              <c:numCache>
                <c:formatCode>General</c:formatCode>
                <c:ptCount val="2"/>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Sheet1!$F$2:$F$3</c:f>
              <c:numCache>
                <c:formatCode>General</c:formatCode>
                <c:ptCount val="2"/>
                <c:pt idx="0">
                  <c:v>0.19</c:v>
                </c:pt>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3647"/>
          <c:min val="-0.30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64</a:t>
                    </a:r>
                  </a:p>
                  <a:p>
                    <a:r>
                      <a:t>2.65</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Sheet1!$C$2:$C$3</c:f>
              <c:numCache>
                <c:formatCode>General</c:formatCode>
                <c:ptCount val="2"/>
                <c:pt idx="0">
                  <c:v>2.65</c:v>
                </c:pt>
                <c:pt idx="1">
                  <c:v>0.99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Sheet1!$F$2:$F$3</c:f>
              <c:numCache>
                <c:formatCode>General</c:formatCode>
                <c:ptCount val="2"/>
                <c:pt idx="0">
                  <c:v>1.44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471"/>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2.71</a:t>
                    </a:r>
                  </a:p>
                </c:rich>
              </c:tx>
              <c:dLblPos val="l"/>
              <c:showLegendKey val="0"/>
              <c:showVal val="1"/>
              <c:showCatName val="0"/>
              <c:showSerName val="0"/>
              <c:showPercent val="0"/>
              <c:showBubbleSize val="0"/>
            </c:dLbl>
            <c:dLbl>
              <c:idx val="1"/>
              <c:tx>
                <c:rich>
                  <a:bodyPr/>
                  <a:lstStyle/>
                  <a:p>
                    <a:r>
                      <a:t>IX 91</a:t>
                    </a:r>
                  </a:p>
                  <a:p>
                    <a:r>
                      <a:t>1.16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Sheet1!$C$2:$C$3</c:f>
              <c:numCache>
                <c:formatCode>General</c:formatCode>
                <c:ptCount val="2"/>
                <c:pt idx="0">
                  <c:v>2.71</c:v>
                </c:pt>
                <c:pt idx="1">
                  <c:v>1.16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Sheet1!$D$2:$D$3</c:f>
              <c:numCache>
                <c:formatCode>General</c:formatCode>
                <c:ptCount val="2"/>
                <c:pt idx="0">
                  <c:v>4.04</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Sheet1!$F$2:$F$3</c:f>
              <c:numCache>
                <c:formatCode>General</c:formatCode>
                <c:ptCount val="2"/>
                <c:pt idx="0">
                  <c:v>1.7</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537"/>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59</a:t>
                    </a:r>
                  </a:p>
                  <a:p>
                    <a:r>
                      <a:t>2.38</a:t>
                    </a:r>
                  </a:p>
                </c:rich>
              </c:tx>
              <c:dLblPos val="l"/>
              <c:showLegendKey val="0"/>
              <c:showVal val="1"/>
              <c:showCatName val="0"/>
              <c:showSerName val="0"/>
              <c:showPercent val="0"/>
              <c:showBubbleSize val="0"/>
            </c:dLbl>
            <c:dLbl>
              <c:idx val="1"/>
              <c:tx>
                <c:rich>
                  <a:bodyPr/>
                  <a:lstStyle/>
                  <a:p>
                    <a:r>
                      <a:t>IX 43</a:t>
                    </a:r>
                  </a:p>
                  <a:p>
                    <a:r>
                      <a:t>0.55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Sheet1!$C$2:$C$3</c:f>
              <c:numCache>
                <c:formatCode>General</c:formatCode>
                <c:ptCount val="2"/>
                <c:pt idx="0">
                  <c:v>2.38</c:v>
                </c:pt>
                <c:pt idx="1">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Sheet1!$D$2:$D$3</c:f>
              <c:numCache>
                <c:formatCode>General</c:formatCode>
                <c:ptCount val="2"/>
                <c:pt idx="0">
                  <c:v>4.04</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Sheet1!$F$2:$F$3</c:f>
              <c:numCache>
                <c:formatCode>General</c:formatCode>
                <c:ptCount val="2"/>
                <c:pt idx="0">
                  <c:v>1.7</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537"/>
          <c:min val="0.04890000000000005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103</a:t>
                    </a:r>
                  </a:p>
                  <a:p>
                    <a:r>
                      <a:t>4.17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Sheet1!$C$2:$C$3</c:f>
              <c:numCache>
                <c:formatCode>General</c:formatCode>
                <c:ptCount val="2"/>
                <c:pt idx="0">
                  <c:v>4.17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Sheet1!$D$2:$D$3</c:f>
              <c:numCache>
                <c:formatCode>General</c:formatCode>
                <c:ptCount val="2"/>
                <c:pt idx="0">
                  <c:v>4.04</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Sheet1!$F$2:$F$3</c:f>
              <c:numCache>
                <c:formatCode>General</c:formatCode>
                <c:ptCount val="2"/>
                <c:pt idx="0">
                  <c:v>1.7</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681"/>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Sheet1!$B$2:$B$3</c:f>
              <c:numCache>
                <c:formatCode>General</c:formatCode>
                <c:ptCount val="2"/>
                <c:pt idx="0">
                  <c:v>2.61</c:v>
                </c:pt>
                <c:pt idx="1">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152</a:t>
                    </a:r>
                  </a:p>
                  <a:p>
                    <a:r>
                      <a:t>1.02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Sheet1!$C$2:$C$3</c:f>
              <c:numCache>
                <c:formatCode>General</c:formatCode>
                <c:ptCount val="2"/>
                <c:pt idx="1">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Sheet1!$D$2:$D$3</c:f>
              <c:numCache>
                <c:formatCode>General</c:formatCode>
                <c:ptCount val="2"/>
                <c:pt idx="0">
                  <c:v>2.62</c:v>
                </c:pt>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Sheet1!$E$2:$E$3</c:f>
              <c:numCache>
                <c:formatCode>General</c:formatCode>
                <c:ptCount val="2"/>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Sheet1!$F$2:$F$3</c:f>
              <c:numCache>
                <c:formatCode>General</c:formatCode>
                <c:ptCount val="2"/>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168"/>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Sheet1!$B$2:$B$3</c:f>
              <c:numCache>
                <c:formatCode>General</c:formatCode>
                <c:ptCount val="2"/>
                <c:pt idx="0">
                  <c:v>2.61</c:v>
                </c:pt>
                <c:pt idx="1">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109</a:t>
                    </a:r>
                  </a:p>
                  <a:p>
                    <a:r>
                      <a:t>2.86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Sheet1!$C$2:$C$3</c:f>
              <c:numCache>
                <c:formatCode>General</c:formatCode>
                <c:ptCount val="2"/>
                <c:pt idx="0">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Sheet1!$D$2:$D$3</c:f>
              <c:numCache>
                <c:formatCode>General</c:formatCode>
                <c:ptCount val="2"/>
                <c:pt idx="0">
                  <c:v>2.62</c:v>
                </c:pt>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Sheet1!$E$2:$E$3</c:f>
              <c:numCache>
                <c:formatCode>General</c:formatCode>
                <c:ptCount val="2"/>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Sheet1!$F$2:$F$3</c:f>
              <c:numCache>
                <c:formatCode>General</c:formatCode>
                <c:ptCount val="2"/>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3647"/>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Sheet1!$B$2:$B$3</c:f>
              <c:numCache>
                <c:formatCode>General</c:formatCode>
                <c:ptCount val="2"/>
                <c:pt idx="0">
                  <c:v>2.43</c:v>
                </c:pt>
                <c:pt idx="1">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74</a:t>
                    </a:r>
                  </a:p>
                  <a:p>
                    <a:r>
                      <a:t>1.8</a:t>
                    </a:r>
                  </a:p>
                </c:rich>
              </c:tx>
              <c:dLblPos val="l"/>
              <c:showLegendKey val="0"/>
              <c:showVal val="1"/>
              <c:showCatName val="0"/>
              <c:showSerName val="0"/>
              <c:showPercent val="0"/>
              <c:showBubbleSize val="0"/>
            </c:dLbl>
            <c:dLbl>
              <c:idx val="1"/>
              <c:tx>
                <c:rich>
                  <a:bodyPr/>
                  <a:lstStyle/>
                  <a:p>
                    <a:r>
                      <a:t>IX 142</a:t>
                    </a:r>
                  </a:p>
                  <a:p>
                    <a:r>
                      <a:t>0.91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Sheet1!$C$2:$C$3</c:f>
              <c:numCache>
                <c:formatCode>General</c:formatCode>
                <c:ptCount val="2"/>
                <c:pt idx="0">
                  <c:v>1.8</c:v>
                </c:pt>
                <c:pt idx="1">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Sheet1!$D$2:$D$3</c:f>
              <c:numCache>
                <c:formatCode>General</c:formatCode>
                <c:ptCount val="2"/>
                <c:pt idx="0">
                  <c:v>2.44</c:v>
                </c:pt>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Sheet1!$E$2:$E$3</c:f>
              <c:numCache>
                <c:formatCode>General</c:formatCode>
                <c:ptCount val="2"/>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Sheet1!$F$2:$F$3</c:f>
              <c:numCache>
                <c:formatCode>General</c:formatCode>
                <c:ptCount val="2"/>
                <c:pt idx="0">
                  <c:v>0.17</c:v>
                </c:pt>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393"/>
          <c:min val="-0.326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64</a:t>
                    </a:r>
                  </a:p>
                  <a:p>
                    <a:r>
                      <a:t>2.64</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Sheet1!$C$2:$C$3</c:f>
              <c:numCache>
                <c:formatCode>General</c:formatCode>
                <c:ptCount val="2"/>
                <c:pt idx="0">
                  <c:v>2.64</c:v>
                </c:pt>
                <c:pt idx="1">
                  <c:v>0.99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Sheet1!$F$2:$F$3</c:f>
              <c:numCache>
                <c:formatCode>General</c:formatCode>
                <c:ptCount val="2"/>
                <c:pt idx="0">
                  <c:v>1.64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471"/>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57</a:t>
                    </a:r>
                  </a:p>
                  <a:p>
                    <a:r>
                      <a:t>2.38</a:t>
                    </a:r>
                  </a:p>
                </c:rich>
              </c:tx>
              <c:dLblPos val="l"/>
              <c:showLegendKey val="0"/>
              <c:showVal val="1"/>
              <c:showCatName val="0"/>
              <c:showSerName val="0"/>
              <c:showPercent val="0"/>
              <c:showBubbleSize val="0"/>
            </c:dLbl>
            <c:dLbl>
              <c:idx val="1"/>
              <c:tx>
                <c:rich>
                  <a:bodyPr/>
                  <a:lstStyle/>
                  <a:p>
                    <a:r>
                      <a:t>IX 44</a:t>
                    </a:r>
                  </a:p>
                  <a:p>
                    <a:r>
                      <a:t>0.55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Sheet1!$C$2:$C$3</c:f>
              <c:numCache>
                <c:formatCode>General</c:formatCode>
                <c:ptCount val="2"/>
                <c:pt idx="0">
                  <c:v>2.38</c:v>
                </c:pt>
                <c:pt idx="1">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Sheet1!$F$2:$F$3</c:f>
              <c:numCache>
                <c:formatCode>General</c:formatCode>
                <c:ptCount val="2"/>
                <c:pt idx="0">
                  <c:v>1.64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471"/>
          <c:min val="0.0491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141</a:t>
                    </a:r>
                  </a:p>
                  <a:p>
                    <a:r>
                      <a:t>5.85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Sheet1!$C$2:$C$3</c:f>
              <c:numCache>
                <c:formatCode>General</c:formatCode>
                <c:ptCount val="2"/>
                <c:pt idx="0">
                  <c:v>5.85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Sheet1!$F$2:$F$3</c:f>
              <c:numCache>
                <c:formatCode>General</c:formatCode>
                <c:ptCount val="2"/>
                <c:pt idx="0">
                  <c:v>1.64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3514"/>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66</c:v>
                </c:pt>
                <c:pt idx="1">
                  <c:v>IX 89</c:v>
                </c:pt>
                <c:pt idx="2">
                  <c:v>IX 56</c:v>
                </c:pt>
              </c:strCache>
            </c:strRef>
          </c:cat>
          <c:val>
            <c:numRef>
              <c:f>Sheet1!$B$2:$B$4</c:f>
              <c:numCache>
                <c:formatCode>General</c:formatCode>
                <c:ptCount val="3"/>
                <c:pt idx="0">
                  <c:v>2.85</c:v>
                </c:pt>
                <c:pt idx="1">
                  <c:v>1.0</c:v>
                </c:pt>
                <c:pt idx="2">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66</a:t>
                    </a:r>
                  </a:p>
                  <a:p>
                    <a:r>
                      <a:t>2.25</a:t>
                    </a:r>
                  </a:p>
                </c:rich>
              </c:tx>
              <c:dLblPos val="l"/>
              <c:showLegendKey val="0"/>
              <c:showVal val="1"/>
              <c:showCatName val="0"/>
              <c:showSerName val="0"/>
              <c:showPercent val="0"/>
              <c:showBubbleSize val="0"/>
            </c:dLbl>
            <c:dLbl>
              <c:idx val="1"/>
              <c:tx>
                <c:rich>
                  <a:bodyPr/>
                  <a:lstStyle/>
                  <a:p>
                    <a:r>
                      <a:t>IX 89</a:t>
                    </a:r>
                  </a:p>
                  <a:p>
                    <a:r>
                      <a:t>1.1</a:t>
                    </a:r>
                  </a:p>
                </c:rich>
              </c:tx>
              <c:dLblPos val="l"/>
              <c:showLegendKey val="0"/>
              <c:showVal val="1"/>
              <c:showCatName val="0"/>
              <c:showSerName val="0"/>
              <c:showPercent val="0"/>
              <c:showBubbleSize val="0"/>
            </c:dLbl>
            <c:dLbl>
              <c:idx val="2"/>
              <c:tx>
                <c:rich>
                  <a:bodyPr/>
                  <a:lstStyle/>
                  <a:p>
                    <a:r>
                      <a:t>IX 56</a:t>
                    </a:r>
                  </a:p>
                  <a:p>
                    <a:r>
                      <a:t>3.22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66</c:v>
                </c:pt>
                <c:pt idx="1">
                  <c:v>IX 89</c:v>
                </c:pt>
                <c:pt idx="2">
                  <c:v>IX 56</c:v>
                </c:pt>
              </c:strCache>
            </c:strRef>
          </c:cat>
          <c:val>
            <c:numRef>
              <c:f>Sheet1!$C$2:$C$4</c:f>
              <c:numCache>
                <c:formatCode>General</c:formatCode>
                <c:ptCount val="3"/>
                <c:pt idx="0">
                  <c:v>2.25</c:v>
                </c:pt>
                <c:pt idx="1">
                  <c:v>1.1</c:v>
                </c:pt>
                <c:pt idx="2">
                  <c:v>3.22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66</c:v>
                </c:pt>
                <c:pt idx="1">
                  <c:v>IX 89</c:v>
                </c:pt>
                <c:pt idx="2">
                  <c:v>IX 56</c:v>
                </c:pt>
              </c:strCache>
            </c:strRef>
          </c:cat>
          <c:val>
            <c:numRef>
              <c:f>Sheet1!$D$2:$D$4</c:f>
              <c:numCache>
                <c:formatCode>General</c:formatCode>
                <c:ptCount val="3"/>
                <c:pt idx="0">
                  <c:v>3.4</c:v>
                </c:pt>
                <c:pt idx="1">
                  <c:v>1.23</c:v>
                </c:pt>
                <c:pt idx="2">
                  <c:v>5.79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66</c:v>
                </c:pt>
                <c:pt idx="1">
                  <c:v>IX 89</c:v>
                </c:pt>
                <c:pt idx="2">
                  <c:v>IX 56</c:v>
                </c:pt>
              </c:strCache>
            </c:strRef>
          </c:cat>
          <c:val>
            <c:numRef>
              <c:f>Sheet1!$E$2:$E$4</c:f>
              <c:numCache>
                <c:formatCode>General</c:formatCode>
                <c:ptCount val="3"/>
                <c:pt idx="0">
                  <c:v>2.31</c:v>
                </c:pt>
                <c:pt idx="1">
                  <c:v>1.19</c:v>
                </c:pt>
                <c:pt idx="2">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66</c:v>
                </c:pt>
                <c:pt idx="1">
                  <c:v>IX 89</c:v>
                </c:pt>
                <c:pt idx="2">
                  <c:v>IX 56</c:v>
                </c:pt>
              </c:strCache>
            </c:strRef>
          </c:cat>
          <c:val>
            <c:numRef>
              <c:f>Sheet1!$F$2:$F$4</c:f>
              <c:numCache>
                <c:formatCode>General</c:formatCode>
                <c:ptCount val="3"/>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87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IX 54</c:v>
                </c:pt>
              </c:strCache>
            </c:strRef>
          </c:cat>
          <c:val>
            <c:numRef>
              <c:f>Sheet1!$B$2:$B$4</c:f>
              <c:numCache>
                <c:formatCode>General</c:formatCode>
                <c:ptCount val="3"/>
                <c:pt idx="0">
                  <c:v>2.3</c:v>
                </c:pt>
                <c:pt idx="1">
                  <c:v>0.73</c:v>
                </c:pt>
                <c:pt idx="2">
                  <c:v>3.15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142</a:t>
                    </a:r>
                  </a:p>
                  <a:p>
                    <a:r>
                      <a:t>0.91</a:t>
                    </a:r>
                  </a:p>
                </c:rich>
              </c:tx>
              <c:dLblPos val="l"/>
              <c:showLegendKey val="0"/>
              <c:showVal val="1"/>
              <c:showCatName val="0"/>
              <c:showSerName val="0"/>
              <c:showPercent val="0"/>
              <c:showBubbleSize val="0"/>
            </c:dLbl>
            <c:dLbl>
              <c:idx val="2"/>
              <c:tx>
                <c:rich>
                  <a:bodyPr/>
                  <a:lstStyle/>
                  <a:p>
                    <a:r>
                      <a:t>IX 54</a:t>
                    </a:r>
                  </a:p>
                  <a:p>
                    <a:r>
                      <a:t>1.8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IX 54</c:v>
                </c:pt>
              </c:strCache>
            </c:strRef>
          </c:cat>
          <c:val>
            <c:numRef>
              <c:f>Sheet1!$C$2:$C$4</c:f>
              <c:numCache>
                <c:formatCode>General</c:formatCode>
                <c:ptCount val="3"/>
                <c:pt idx="1">
                  <c:v>0.91</c:v>
                </c:pt>
                <c:pt idx="2">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IX 54</c:v>
                </c:pt>
              </c:strCache>
            </c:strRef>
          </c:cat>
          <c:val>
            <c:numRef>
              <c:f>Sheet1!$D$2:$D$4</c:f>
              <c:numCache>
                <c:formatCode>General</c:formatCode>
                <c:ptCount val="3"/>
                <c:pt idx="0">
                  <c:v>2.3</c:v>
                </c:pt>
                <c:pt idx="1">
                  <c:v>0.64</c:v>
                </c:pt>
                <c:pt idx="2">
                  <c:v>3.36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IX 54</c:v>
                </c:pt>
              </c:strCache>
            </c:strRef>
          </c:cat>
          <c:val>
            <c:numRef>
              <c:f>Sheet1!$E$2:$E$4</c:f>
              <c:numCache>
                <c:formatCode>General</c:formatCode>
                <c:ptCount val="3"/>
                <c:pt idx="2">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IX 54</c:v>
                </c:pt>
              </c:strCache>
            </c:strRef>
          </c:cat>
          <c:val>
            <c:numRef>
              <c:f>Sheet1!$F$2:$F$4</c:f>
              <c:numCache>
                <c:formatCode>General</c:formatCode>
                <c:ptCount val="3"/>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7"/>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61</c:v>
                </c:pt>
              </c:strCache>
            </c:strRef>
          </c:cat>
          <c:val>
            <c:numRef>
              <c:f>Sheet1!$B$2:$B$4</c:f>
              <c:numCache>
                <c:formatCode>General</c:formatCode>
                <c:ptCount val="3"/>
                <c:pt idx="0">
                  <c:v>2.63</c:v>
                </c:pt>
                <c:pt idx="1">
                  <c:v>0.93</c:v>
                </c:pt>
                <c:pt idx="2">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64</a:t>
                    </a:r>
                  </a:p>
                  <a:p>
                    <a:r>
                      <a:t>2.32</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2"/>
              <c:tx>
                <c:rich>
                  <a:bodyPr/>
                  <a:lstStyle/>
                  <a:p>
                    <a:r>
                      <a:t>IX 61</a:t>
                    </a:r>
                  </a:p>
                  <a:p>
                    <a:r>
                      <a:t>3.2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61</c:v>
                </c:pt>
              </c:strCache>
            </c:strRef>
          </c:cat>
          <c:val>
            <c:numRef>
              <c:f>Sheet1!$C$2:$C$4</c:f>
              <c:numCache>
                <c:formatCode>General</c:formatCode>
                <c:ptCount val="3"/>
                <c:pt idx="0">
                  <c:v>2.32</c:v>
                </c:pt>
                <c:pt idx="1">
                  <c:v>0.99</c:v>
                </c:pt>
                <c:pt idx="2">
                  <c:v>3.2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61</c:v>
                </c:pt>
              </c:strCache>
            </c:strRef>
          </c:cat>
          <c:val>
            <c:numRef>
              <c:f>Sheet1!$D$2:$D$4</c:f>
              <c:numCache>
                <c:formatCode>General</c:formatCode>
                <c:ptCount val="3"/>
                <c:pt idx="0">
                  <c:v>3.62</c:v>
                </c:pt>
                <c:pt idx="1">
                  <c:v>1.24</c:v>
                </c:pt>
                <c:pt idx="2">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61</c:v>
                </c:pt>
              </c:strCache>
            </c:strRef>
          </c:cat>
          <c:val>
            <c:numRef>
              <c:f>Sheet1!$E$2:$E$4</c:f>
              <c:numCache>
                <c:formatCode>General</c:formatCode>
                <c:ptCount val="3"/>
                <c:pt idx="0">
                  <c:v>2.28</c:v>
                </c:pt>
                <c:pt idx="1">
                  <c:v>1.21</c:v>
                </c:pt>
                <c:pt idx="2">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61</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89</c:v>
                </c:pt>
                <c:pt idx="2">
                  <c:v>IX 55</c:v>
                </c:pt>
              </c:strCache>
            </c:strRef>
          </c:cat>
          <c:val>
            <c:numRef>
              <c:f>Sheet1!$B$2:$B$4</c:f>
              <c:numCache>
                <c:formatCode>General</c:formatCode>
                <c:ptCount val="3"/>
                <c:pt idx="0">
                  <c:v>2.85</c:v>
                </c:pt>
                <c:pt idx="1">
                  <c:v>1.0</c:v>
                </c:pt>
                <c:pt idx="2">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67</a:t>
                    </a:r>
                  </a:p>
                  <a:p>
                    <a:r>
                      <a:t>2.28</a:t>
                    </a:r>
                  </a:p>
                </c:rich>
              </c:tx>
              <c:dLblPos val="l"/>
              <c:showLegendKey val="0"/>
              <c:showVal val="1"/>
              <c:showCatName val="0"/>
              <c:showSerName val="0"/>
              <c:showPercent val="0"/>
              <c:showBubbleSize val="0"/>
            </c:dLbl>
            <c:dLbl>
              <c:idx val="1"/>
              <c:tx>
                <c:rich>
                  <a:bodyPr/>
                  <a:lstStyle/>
                  <a:p>
                    <a:r>
                      <a:t>IX 89</a:t>
                    </a:r>
                  </a:p>
                  <a:p>
                    <a:r>
                      <a:t>1.1</a:t>
                    </a:r>
                  </a:p>
                </c:rich>
              </c:tx>
              <c:dLblPos val="l"/>
              <c:showLegendKey val="0"/>
              <c:showVal val="1"/>
              <c:showCatName val="0"/>
              <c:showSerName val="0"/>
              <c:showPercent val="0"/>
              <c:showBubbleSize val="0"/>
            </c:dLbl>
            <c:dLbl>
              <c:idx val="2"/>
              <c:tx>
                <c:rich>
                  <a:bodyPr/>
                  <a:lstStyle/>
                  <a:p>
                    <a:r>
                      <a:t>IX 55</a:t>
                    </a:r>
                  </a:p>
                  <a:p>
                    <a:r>
                      <a:t>3.15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89</c:v>
                </c:pt>
                <c:pt idx="2">
                  <c:v>IX 55</c:v>
                </c:pt>
              </c:strCache>
            </c:strRef>
          </c:cat>
          <c:val>
            <c:numRef>
              <c:f>Sheet1!$C$2:$C$4</c:f>
              <c:numCache>
                <c:formatCode>General</c:formatCode>
                <c:ptCount val="3"/>
                <c:pt idx="0">
                  <c:v>2.28</c:v>
                </c:pt>
                <c:pt idx="1">
                  <c:v>1.1</c:v>
                </c:pt>
                <c:pt idx="2">
                  <c:v>3.15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89</c:v>
                </c:pt>
                <c:pt idx="2">
                  <c:v>IX 55</c:v>
                </c:pt>
              </c:strCache>
            </c:strRef>
          </c:cat>
          <c:val>
            <c:numRef>
              <c:f>Sheet1!$D$2:$D$4</c:f>
              <c:numCache>
                <c:formatCode>General</c:formatCode>
                <c:ptCount val="3"/>
                <c:pt idx="0">
                  <c:v>3.42</c:v>
                </c:pt>
                <c:pt idx="1">
                  <c:v>1.23</c:v>
                </c:pt>
                <c:pt idx="2">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89</c:v>
                </c:pt>
                <c:pt idx="2">
                  <c:v>IX 55</c:v>
                </c:pt>
              </c:strCache>
            </c:strRef>
          </c:cat>
          <c:val>
            <c:numRef>
              <c:f>Sheet1!$E$2:$E$4</c:f>
              <c:numCache>
                <c:formatCode>General</c:formatCode>
                <c:ptCount val="3"/>
                <c:pt idx="0">
                  <c:v>2.31</c:v>
                </c:pt>
                <c:pt idx="1">
                  <c:v>1.19</c:v>
                </c:pt>
                <c:pt idx="2">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89</c:v>
                </c:pt>
                <c:pt idx="2">
                  <c:v>IX 55</c:v>
                </c:pt>
              </c:strCache>
            </c:strRef>
          </c:cat>
          <c:val>
            <c:numRef>
              <c:f>Sheet1!$F$2:$F$4</c:f>
              <c:numCache>
                <c:formatCode>General</c:formatCode>
                <c:ptCount val="3"/>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60</c:v>
                </c:pt>
                <c:pt idx="1">
                  <c:v>IX 44</c:v>
                </c:pt>
                <c:pt idx="2">
                  <c:v>IX 73</c:v>
                </c:pt>
              </c:strCache>
            </c:strRef>
          </c:cat>
          <c:val>
            <c:numRef>
              <c:f>Sheet1!$B$2:$B$4</c:f>
              <c:numCache>
                <c:formatCode>General</c:formatCode>
                <c:ptCount val="3"/>
                <c:pt idx="0">
                  <c:v>2.85</c:v>
                </c:pt>
                <c:pt idx="1">
                  <c:v>1.0</c:v>
                </c:pt>
                <c:pt idx="2">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60</a:t>
                    </a:r>
                  </a:p>
                  <a:p>
                    <a:r>
                      <a:t>2.06</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dLbl>
              <c:idx val="2"/>
              <c:tx>
                <c:rich>
                  <a:bodyPr/>
                  <a:lstStyle/>
                  <a:p>
                    <a:r>
                      <a:t>IX 73</a:t>
                    </a:r>
                  </a:p>
                  <a:p>
                    <a:r>
                      <a:t>4.22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60</c:v>
                </c:pt>
                <c:pt idx="1">
                  <c:v>IX 44</c:v>
                </c:pt>
                <c:pt idx="2">
                  <c:v>IX 73</c:v>
                </c:pt>
              </c:strCache>
            </c:strRef>
          </c:cat>
          <c:val>
            <c:numRef>
              <c:f>Sheet1!$C$2:$C$4</c:f>
              <c:numCache>
                <c:formatCode>General</c:formatCode>
                <c:ptCount val="3"/>
                <c:pt idx="0">
                  <c:v>2.06</c:v>
                </c:pt>
                <c:pt idx="1">
                  <c:v>0.54</c:v>
                </c:pt>
                <c:pt idx="2">
                  <c:v>4.22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60</c:v>
                </c:pt>
                <c:pt idx="1">
                  <c:v>IX 44</c:v>
                </c:pt>
                <c:pt idx="2">
                  <c:v>IX 73</c:v>
                </c:pt>
              </c:strCache>
            </c:strRef>
          </c:cat>
          <c:val>
            <c:numRef>
              <c:f>Sheet1!$D$2:$D$4</c:f>
              <c:numCache>
                <c:formatCode>General</c:formatCode>
                <c:ptCount val="3"/>
                <c:pt idx="0">
                  <c:v>3.42</c:v>
                </c:pt>
                <c:pt idx="1">
                  <c:v>1.23</c:v>
                </c:pt>
                <c:pt idx="2">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60</c:v>
                </c:pt>
                <c:pt idx="1">
                  <c:v>IX 44</c:v>
                </c:pt>
                <c:pt idx="2">
                  <c:v>IX 73</c:v>
                </c:pt>
              </c:strCache>
            </c:strRef>
          </c:cat>
          <c:val>
            <c:numRef>
              <c:f>Sheet1!$E$2:$E$4</c:f>
              <c:numCache>
                <c:formatCode>General</c:formatCode>
                <c:ptCount val="3"/>
                <c:pt idx="0">
                  <c:v>2.31</c:v>
                </c:pt>
                <c:pt idx="1">
                  <c:v>1.19</c:v>
                </c:pt>
                <c:pt idx="2">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60</c:v>
                </c:pt>
                <c:pt idx="1">
                  <c:v>IX 44</c:v>
                </c:pt>
                <c:pt idx="2">
                  <c:v>IX 73</c:v>
                </c:pt>
              </c:strCache>
            </c:strRef>
          </c:cat>
          <c:val>
            <c:numRef>
              <c:f>Sheet1!$F$2:$F$4</c:f>
              <c:numCache>
                <c:formatCode>General</c:formatCode>
                <c:ptCount val="3"/>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95</c:v>
                </c:pt>
              </c:strCache>
            </c:strRef>
          </c:cat>
          <c:val>
            <c:numRef>
              <c:f>Sheet1!$B$2:$B$4</c:f>
              <c:numCache>
                <c:formatCode>General</c:formatCode>
                <c:ptCount val="3"/>
                <c:pt idx="0">
                  <c:v>2.85</c:v>
                </c:pt>
                <c:pt idx="1">
                  <c:v>1.0</c:v>
                </c:pt>
                <c:pt idx="2">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93</a:t>
                    </a:r>
                  </a:p>
                  <a:p>
                    <a:r>
                      <a:t>3.18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95</a:t>
                    </a:r>
                  </a:p>
                  <a:p>
                    <a:r>
                      <a:t>5.5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95</c:v>
                </c:pt>
              </c:strCache>
            </c:strRef>
          </c:cat>
          <c:val>
            <c:numRef>
              <c:f>Sheet1!$C$2:$C$4</c:f>
              <c:numCache>
                <c:formatCode>General</c:formatCode>
                <c:ptCount val="3"/>
                <c:pt idx="0">
                  <c:v>3.18</c:v>
                </c:pt>
                <c:pt idx="2">
                  <c:v>5.5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95</c:v>
                </c:pt>
              </c:strCache>
            </c:strRef>
          </c:cat>
          <c:val>
            <c:numRef>
              <c:f>Sheet1!$D$2:$D$4</c:f>
              <c:numCache>
                <c:formatCode>General</c:formatCode>
                <c:ptCount val="3"/>
                <c:pt idx="0">
                  <c:v>3.42</c:v>
                </c:pt>
                <c:pt idx="1">
                  <c:v>1.23</c:v>
                </c:pt>
                <c:pt idx="2">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95</c:v>
                </c:pt>
              </c:strCache>
            </c:strRef>
          </c:cat>
          <c:val>
            <c:numRef>
              <c:f>Sheet1!$E$2:$E$4</c:f>
              <c:numCache>
                <c:formatCode>General</c:formatCode>
                <c:ptCount val="3"/>
                <c:pt idx="0">
                  <c:v>2.31</c:v>
                </c:pt>
                <c:pt idx="1">
                  <c:v>1.19</c:v>
                </c:pt>
                <c:pt idx="2">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95</c:v>
                </c:pt>
              </c:strCache>
            </c:strRef>
          </c:cat>
          <c:val>
            <c:numRef>
              <c:f>Sheet1!$F$2:$F$4</c:f>
              <c:numCache>
                <c:formatCode>General</c:formatCode>
                <c:ptCount val="3"/>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Sheet1!$B$2:$B$4</c:f>
              <c:numCache>
                <c:formatCode>General</c:formatCode>
                <c:ptCount val="3"/>
                <c:pt idx="0">
                  <c:v>2.3</c:v>
                </c:pt>
                <c:pt idx="1">
                  <c:v>0.73</c:v>
                </c:pt>
                <c:pt idx="2">
                  <c:v>3.15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142</a:t>
                    </a:r>
                  </a:p>
                  <a:p>
                    <a:r>
                      <a:t>0.91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Sheet1!$C$2:$C$4</c:f>
              <c:numCache>
                <c:formatCode>General</c:formatCode>
                <c:ptCount val="3"/>
                <c:pt idx="1">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Sheet1!$D$2:$D$4</c:f>
              <c:numCache>
                <c:formatCode>General</c:formatCode>
                <c:ptCount val="3"/>
                <c:pt idx="0">
                  <c:v>2.3</c:v>
                </c:pt>
                <c:pt idx="1">
                  <c:v>0.64</c:v>
                </c:pt>
                <c:pt idx="2">
                  <c:v>3.36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Comfort 3</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142</c:v>
                </c:pt>
                <c:pt idx="2">
                  <c:v/>
                </c:pt>
              </c:strCache>
            </c:strRef>
          </c:cat>
          <c:val>
            <c:numRef>
              <c:f>Sheet1!$F$2:$F$4</c:f>
              <c:numCache>
                <c:formatCode>General</c:formatCode>
                <c:ptCount val="3"/>
                <c:pt idx="2">
                  <c:v>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7"/>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63</a:t>
                    </a:r>
                  </a:p>
                  <a:p>
                    <a:r>
                      <a:t>2.6</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Sheet1!$C$2:$C$3</c:f>
              <c:numCache>
                <c:formatCode>General</c:formatCode>
                <c:ptCount val="2"/>
                <c:pt idx="0">
                  <c:v>2.6</c:v>
                </c:pt>
                <c:pt idx="1">
                  <c:v>0.99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Sheet1!$F$2:$F$3</c:f>
              <c:numCache>
                <c:formatCode>General</c:formatCode>
                <c:ptCount val="2"/>
                <c:pt idx="0">
                  <c:v>1.36</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052"/>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Sheet1!$B$2:$B$4</c:f>
              <c:numCache>
                <c:formatCode>General</c:formatCode>
                <c:ptCount val="3"/>
                <c:pt idx="0">
                  <c:v>2.3</c:v>
                </c:pt>
                <c:pt idx="1">
                  <c:v>0.73</c:v>
                </c:pt>
                <c:pt idx="2">
                  <c:v>3.15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54</a:t>
                    </a:r>
                  </a:p>
                  <a:p>
                    <a:r>
                      <a:t>1.8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Sheet1!$C$2:$C$4</c:f>
              <c:numCache>
                <c:formatCode>General</c:formatCode>
                <c:ptCount val="3"/>
                <c:pt idx="2">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Sheet1!$D$2:$D$4</c:f>
              <c:numCache>
                <c:formatCode>General</c:formatCode>
                <c:ptCount val="3"/>
                <c:pt idx="0">
                  <c:v>2.3</c:v>
                </c:pt>
                <c:pt idx="1">
                  <c:v>0.64</c:v>
                </c:pt>
                <c:pt idx="2">
                  <c:v>3.36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Comfort 3</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Sheet1!$E$2:$E$4</c:f>
              <c:numCache>
                <c:formatCode>General</c:formatCode>
                <c:ptCount val="3"/>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54</c:v>
                </c:pt>
              </c:strCache>
            </c:strRef>
          </c:cat>
          <c:val>
            <c:numRef>
              <c:f>Sheet1!$F$2:$F$4</c:f>
              <c:numCache>
                <c:formatCode>General</c:formatCode>
                <c:ptCount val="3"/>
                <c:pt idx="2">
                  <c:v>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7"/>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60</c:v>
                </c:pt>
              </c:strCache>
            </c:strRef>
          </c:cat>
          <c:val>
            <c:numRef>
              <c:f>Sheet1!$B$2:$B$4</c:f>
              <c:numCache>
                <c:formatCode>General</c:formatCode>
                <c:ptCount val="3"/>
                <c:pt idx="0">
                  <c:v>2.63</c:v>
                </c:pt>
                <c:pt idx="1">
                  <c:v>0.93</c:v>
                </c:pt>
                <c:pt idx="2">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64</a:t>
                    </a:r>
                  </a:p>
                  <a:p>
                    <a:r>
                      <a:t>2.32</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2"/>
              <c:tx>
                <c:rich>
                  <a:bodyPr/>
                  <a:lstStyle/>
                  <a:p>
                    <a:r>
                      <a:t>IX 60</a:t>
                    </a:r>
                  </a:p>
                  <a:p>
                    <a:r>
                      <a:t>3.17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60</c:v>
                </c:pt>
              </c:strCache>
            </c:strRef>
          </c:cat>
          <c:val>
            <c:numRef>
              <c:f>Sheet1!$C$2:$C$4</c:f>
              <c:numCache>
                <c:formatCode>General</c:formatCode>
                <c:ptCount val="3"/>
                <c:pt idx="0">
                  <c:v>2.32</c:v>
                </c:pt>
                <c:pt idx="1">
                  <c:v>0.99</c:v>
                </c:pt>
                <c:pt idx="2">
                  <c:v>3.17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60</c:v>
                </c:pt>
              </c:strCache>
            </c:strRef>
          </c:cat>
          <c:val>
            <c:numRef>
              <c:f>Sheet1!$D$2:$D$4</c:f>
              <c:numCache>
                <c:formatCode>General</c:formatCode>
                <c:ptCount val="3"/>
                <c:pt idx="0">
                  <c:v>3.62</c:v>
                </c:pt>
                <c:pt idx="1">
                  <c:v>1.24</c:v>
                </c:pt>
                <c:pt idx="2">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60</c:v>
                </c:pt>
              </c:strCache>
            </c:strRef>
          </c:cat>
          <c:val>
            <c:numRef>
              <c:f>Sheet1!$E$2:$E$4</c:f>
              <c:numCache>
                <c:formatCode>General</c:formatCode>
                <c:ptCount val="3"/>
                <c:pt idx="0">
                  <c:v>2.28</c:v>
                </c:pt>
                <c:pt idx="1">
                  <c:v>1.21</c:v>
                </c:pt>
                <c:pt idx="2">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64</c:v>
                </c:pt>
                <c:pt idx="1">
                  <c:v>IX 80</c:v>
                </c:pt>
                <c:pt idx="2">
                  <c:v>IX 60</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80</c:v>
                </c:pt>
              </c:strCache>
            </c:strRef>
          </c:cat>
          <c:val>
            <c:numRef>
              <c:f>Sheet1!$B$2:$B$4</c:f>
              <c:numCache>
                <c:formatCode>General</c:formatCode>
                <c:ptCount val="3"/>
                <c:pt idx="0">
                  <c:v>2.63</c:v>
                </c:pt>
                <c:pt idx="1">
                  <c:v>0.93</c:v>
                </c:pt>
                <c:pt idx="2">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57</a:t>
                    </a:r>
                  </a:p>
                  <a:p>
                    <a:r>
                      <a:t>2.06</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dLbl>
              <c:idx val="2"/>
              <c:tx>
                <c:rich>
                  <a:bodyPr/>
                  <a:lstStyle/>
                  <a:p>
                    <a:r>
                      <a:t>IX 80</a:t>
                    </a:r>
                  </a:p>
                  <a:p>
                    <a:r>
                      <a:t>4.22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80</c:v>
                </c:pt>
              </c:strCache>
            </c:strRef>
          </c:cat>
          <c:val>
            <c:numRef>
              <c:f>Sheet1!$C$2:$C$4</c:f>
              <c:numCache>
                <c:formatCode>General</c:formatCode>
                <c:ptCount val="3"/>
                <c:pt idx="0">
                  <c:v>2.06</c:v>
                </c:pt>
                <c:pt idx="1">
                  <c:v>0.54</c:v>
                </c:pt>
                <c:pt idx="2">
                  <c:v>4.22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80</c:v>
                </c:pt>
              </c:strCache>
            </c:strRef>
          </c:cat>
          <c:val>
            <c:numRef>
              <c:f>Sheet1!$D$2:$D$4</c:f>
              <c:numCache>
                <c:formatCode>General</c:formatCode>
                <c:ptCount val="3"/>
                <c:pt idx="0">
                  <c:v>3.62</c:v>
                </c:pt>
                <c:pt idx="1">
                  <c:v>1.24</c:v>
                </c:pt>
                <c:pt idx="2">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80</c:v>
                </c:pt>
              </c:strCache>
            </c:strRef>
          </c:cat>
          <c:val>
            <c:numRef>
              <c:f>Sheet1!$E$2:$E$4</c:f>
              <c:numCache>
                <c:formatCode>General</c:formatCode>
                <c:ptCount val="3"/>
                <c:pt idx="0">
                  <c:v>2.28</c:v>
                </c:pt>
                <c:pt idx="1">
                  <c:v>1.21</c:v>
                </c:pt>
                <c:pt idx="2">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80</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140</c:v>
                </c:pt>
              </c:strCache>
            </c:strRef>
          </c:cat>
          <c:val>
            <c:numRef>
              <c:f>Sheet1!$B$2:$B$4</c:f>
              <c:numCache>
                <c:formatCode>General</c:formatCode>
                <c:ptCount val="3"/>
                <c:pt idx="0">
                  <c:v>2.63</c:v>
                </c:pt>
                <c:pt idx="1">
                  <c:v>0.93</c:v>
                </c:pt>
                <c:pt idx="2">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93</a:t>
                    </a:r>
                  </a:p>
                  <a:p>
                    <a:r>
                      <a:t>3.38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140</a:t>
                    </a:r>
                  </a:p>
                  <a:p>
                    <a:r>
                      <a:t>7.39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140</c:v>
                </c:pt>
              </c:strCache>
            </c:strRef>
          </c:cat>
          <c:val>
            <c:numRef>
              <c:f>Sheet1!$C$2:$C$4</c:f>
              <c:numCache>
                <c:formatCode>General</c:formatCode>
                <c:ptCount val="3"/>
                <c:pt idx="0">
                  <c:v>3.38</c:v>
                </c:pt>
                <c:pt idx="2">
                  <c:v>7.39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140</c:v>
                </c:pt>
              </c:strCache>
            </c:strRef>
          </c:cat>
          <c:val>
            <c:numRef>
              <c:f>Sheet1!$D$2:$D$4</c:f>
              <c:numCache>
                <c:formatCode>General</c:formatCode>
                <c:ptCount val="3"/>
                <c:pt idx="0">
                  <c:v>3.62</c:v>
                </c:pt>
                <c:pt idx="1">
                  <c:v>1.24</c:v>
                </c:pt>
                <c:pt idx="2">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140</c:v>
                </c:pt>
              </c:strCache>
            </c:strRef>
          </c:cat>
          <c:val>
            <c:numRef>
              <c:f>Sheet1!$E$2:$E$4</c:f>
              <c:numCache>
                <c:formatCode>General</c:formatCode>
                <c:ptCount val="3"/>
                <c:pt idx="0">
                  <c:v>2.28</c:v>
                </c:pt>
                <c:pt idx="1">
                  <c:v>1.21</c:v>
                </c:pt>
                <c:pt idx="2">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93</c:v>
                </c:pt>
                <c:pt idx="1">
                  <c:v/>
                </c:pt>
                <c:pt idx="2">
                  <c:v>IX 140</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7.8949"/>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57</c:v>
                </c:pt>
              </c:strCache>
            </c:strRef>
          </c:cat>
          <c:val>
            <c:numRef>
              <c:f>Sheet1!$B$2:$B$4</c:f>
              <c:numCache>
                <c:formatCode>General</c:formatCode>
                <c:ptCount val="3"/>
                <c:pt idx="0">
                  <c:v>2.93</c:v>
                </c:pt>
                <c:pt idx="1">
                  <c:v>1.02</c:v>
                </c:pt>
                <c:pt idx="2">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2.38</a:t>
                    </a:r>
                  </a:p>
                </c:rich>
              </c:tx>
              <c:dLblPos val="l"/>
              <c:showLegendKey val="0"/>
              <c:showVal val="1"/>
              <c:showCatName val="0"/>
              <c:showSerName val="0"/>
              <c:showPercent val="0"/>
              <c:showBubbleSize val="0"/>
            </c:dLbl>
            <c:dLbl>
              <c:idx val="1"/>
              <c:tx>
                <c:rich>
                  <a:bodyPr/>
                  <a:lstStyle/>
                  <a:p>
                    <a:r>
                      <a:t>IX 91</a:t>
                    </a:r>
                  </a:p>
                  <a:p>
                    <a:r>
                      <a:t>1.16</a:t>
                    </a:r>
                  </a:p>
                </c:rich>
              </c:tx>
              <c:dLblPos val="l"/>
              <c:showLegendKey val="0"/>
              <c:showVal val="1"/>
              <c:showCatName val="0"/>
              <c:showSerName val="0"/>
              <c:showPercent val="0"/>
              <c:showBubbleSize val="0"/>
            </c:dLbl>
            <c:dLbl>
              <c:idx val="2"/>
              <c:tx>
                <c:rich>
                  <a:bodyPr/>
                  <a:lstStyle/>
                  <a:p>
                    <a:r>
                      <a:t>IX 57</a:t>
                    </a:r>
                  </a:p>
                  <a:p>
                    <a:r>
                      <a:t>3.43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57</c:v>
                </c:pt>
              </c:strCache>
            </c:strRef>
          </c:cat>
          <c:val>
            <c:numRef>
              <c:f>Sheet1!$C$2:$C$4</c:f>
              <c:numCache>
                <c:formatCode>General</c:formatCode>
                <c:ptCount val="3"/>
                <c:pt idx="0">
                  <c:v>2.38</c:v>
                </c:pt>
                <c:pt idx="1">
                  <c:v>1.16</c:v>
                </c:pt>
                <c:pt idx="2">
                  <c:v>3.43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57</c:v>
                </c:pt>
              </c:strCache>
            </c:strRef>
          </c:cat>
          <c:val>
            <c:numRef>
              <c:f>Sheet1!$D$2:$D$4</c:f>
              <c:numCache>
                <c:formatCode>General</c:formatCode>
                <c:ptCount val="3"/>
                <c:pt idx="0">
                  <c:v>3.54</c:v>
                </c:pt>
                <c:pt idx="1">
                  <c:v>1.27</c:v>
                </c:pt>
                <c:pt idx="2">
                  <c:v>6.04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57</c:v>
                </c:pt>
              </c:strCache>
            </c:strRef>
          </c:cat>
          <c:val>
            <c:numRef>
              <c:f>Sheet1!$E$2:$E$4</c:f>
              <c:numCache>
                <c:formatCode>General</c:formatCode>
                <c:ptCount val="3"/>
                <c:pt idx="0">
                  <c:v>2.33</c:v>
                </c:pt>
                <c:pt idx="1">
                  <c:v>1.21</c:v>
                </c:pt>
                <c:pt idx="2">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57</c:v>
                </c:pt>
              </c:strCache>
            </c:strRef>
          </c:cat>
          <c:val>
            <c:numRef>
              <c:f>Sheet1!$F$2:$F$4</c:f>
              <c:numCache>
                <c:formatCode>General</c:formatCode>
                <c:ptCount val="3"/>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419"/>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77</c:v>
                </c:pt>
              </c:strCache>
            </c:strRef>
          </c:cat>
          <c:val>
            <c:numRef>
              <c:f>Sheet1!$B$2:$B$4</c:f>
              <c:numCache>
                <c:formatCode>General</c:formatCode>
                <c:ptCount val="3"/>
                <c:pt idx="0">
                  <c:v>2.45</c:v>
                </c:pt>
                <c:pt idx="1">
                  <c:v>0.78</c:v>
                </c:pt>
                <c:pt idx="2">
                  <c:v>3.47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152</a:t>
                    </a:r>
                  </a:p>
                  <a:p>
                    <a:r>
                      <a:t>1.02</a:t>
                    </a:r>
                  </a:p>
                </c:rich>
              </c:tx>
              <c:dLblPos val="l"/>
              <c:showLegendKey val="0"/>
              <c:showVal val="1"/>
              <c:showCatName val="0"/>
              <c:showSerName val="0"/>
              <c:showPercent val="0"/>
              <c:showBubbleSize val="0"/>
            </c:dLbl>
            <c:dLbl>
              <c:idx val="2"/>
              <c:tx>
                <c:rich>
                  <a:bodyPr/>
                  <a:lstStyle/>
                  <a:p>
                    <a:r>
                      <a:t>IX 77</a:t>
                    </a:r>
                  </a:p>
                  <a:p>
                    <a:r>
                      <a:t>2.86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77</c:v>
                </c:pt>
              </c:strCache>
            </c:strRef>
          </c:cat>
          <c:val>
            <c:numRef>
              <c:f>Sheet1!$C$2:$C$4</c:f>
              <c:numCache>
                <c:formatCode>General</c:formatCode>
                <c:ptCount val="3"/>
                <c:pt idx="1">
                  <c:v>1.02</c:v>
                </c:pt>
                <c:pt idx="2">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77</c:v>
                </c:pt>
              </c:strCache>
            </c:strRef>
          </c:cat>
          <c:val>
            <c:numRef>
              <c:f>Sheet1!$D$2:$D$4</c:f>
              <c:numCache>
                <c:formatCode>General</c:formatCode>
                <c:ptCount val="3"/>
                <c:pt idx="0">
                  <c:v>2.45</c:v>
                </c:pt>
                <c:pt idx="1">
                  <c:v>0.67</c:v>
                </c:pt>
                <c:pt idx="2">
                  <c:v>3.71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77</c:v>
                </c:pt>
              </c:strCache>
            </c:strRef>
          </c:cat>
          <c:val>
            <c:numRef>
              <c:f>Sheet1!$E$2:$E$4</c:f>
              <c:numCache>
                <c:formatCode>General</c:formatCode>
                <c:ptCount val="3"/>
                <c:pt idx="2">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IX 77</c:v>
                </c:pt>
              </c:strCache>
            </c:strRef>
          </c:cat>
          <c:val>
            <c:numRef>
              <c:f>Sheet1!$F$2:$F$4</c:f>
              <c:numCache>
                <c:formatCode>General</c:formatCode>
                <c:ptCount val="3"/>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3999999999995"/>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62</c:v>
                </c:pt>
              </c:strCache>
            </c:strRef>
          </c:cat>
          <c:val>
            <c:numRef>
              <c:f>Sheet1!$B$2:$B$4</c:f>
              <c:numCache>
                <c:formatCode>General</c:formatCode>
                <c:ptCount val="3"/>
                <c:pt idx="0">
                  <c:v>2.65</c:v>
                </c:pt>
                <c:pt idx="1">
                  <c:v>0.93</c:v>
                </c:pt>
                <c:pt idx="2">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65</a:t>
                    </a:r>
                  </a:p>
                  <a:p>
                    <a:r>
                      <a:t>2.38</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2"/>
              <c:tx>
                <c:rich>
                  <a:bodyPr/>
                  <a:lstStyle/>
                  <a:p>
                    <a:r>
                      <a:t>IX 62</a:t>
                    </a:r>
                  </a:p>
                  <a:p>
                    <a:r>
                      <a:t>3.33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62</c:v>
                </c:pt>
              </c:strCache>
            </c:strRef>
          </c:cat>
          <c:val>
            <c:numRef>
              <c:f>Sheet1!$C$2:$C$4</c:f>
              <c:numCache>
                <c:formatCode>General</c:formatCode>
                <c:ptCount val="3"/>
                <c:pt idx="0">
                  <c:v>2.38</c:v>
                </c:pt>
                <c:pt idx="1">
                  <c:v>0.99</c:v>
                </c:pt>
                <c:pt idx="2">
                  <c:v>3.33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62</c:v>
                </c:pt>
              </c:strCache>
            </c:strRef>
          </c:cat>
          <c:val>
            <c:numRef>
              <c:f>Sheet1!$D$2:$D$4</c:f>
              <c:numCache>
                <c:formatCode>General</c:formatCode>
                <c:ptCount val="3"/>
                <c:pt idx="0">
                  <c:v>3.65</c:v>
                </c:pt>
                <c:pt idx="1">
                  <c:v>1.24</c:v>
                </c:pt>
                <c:pt idx="2">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62</c:v>
                </c:pt>
              </c:strCache>
            </c:strRef>
          </c:cat>
          <c:val>
            <c:numRef>
              <c:f>Sheet1!$E$2:$E$4</c:f>
              <c:numCache>
                <c:formatCode>General</c:formatCode>
                <c:ptCount val="3"/>
                <c:pt idx="0">
                  <c:v>2.29</c:v>
                </c:pt>
                <c:pt idx="1">
                  <c:v>1.21</c:v>
                </c:pt>
                <c:pt idx="2">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62</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28"/>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56</c:v>
                </c:pt>
              </c:strCache>
            </c:strRef>
          </c:cat>
          <c:val>
            <c:numRef>
              <c:f>Sheet1!$B$2:$B$4</c:f>
              <c:numCache>
                <c:formatCode>General</c:formatCode>
                <c:ptCount val="3"/>
                <c:pt idx="0">
                  <c:v>2.93</c:v>
                </c:pt>
                <c:pt idx="1">
                  <c:v>1.02</c:v>
                </c:pt>
                <c:pt idx="2">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2.4</a:t>
                    </a:r>
                  </a:p>
                </c:rich>
              </c:tx>
              <c:dLblPos val="l"/>
              <c:showLegendKey val="0"/>
              <c:showVal val="1"/>
              <c:showCatName val="0"/>
              <c:showSerName val="0"/>
              <c:showPercent val="0"/>
              <c:showBubbleSize val="0"/>
            </c:dLbl>
            <c:dLbl>
              <c:idx val="1"/>
              <c:tx>
                <c:rich>
                  <a:bodyPr/>
                  <a:lstStyle/>
                  <a:p>
                    <a:r>
                      <a:t>IX 91</a:t>
                    </a:r>
                  </a:p>
                  <a:p>
                    <a:r>
                      <a:t>1.16</a:t>
                    </a:r>
                  </a:p>
                </c:rich>
              </c:tx>
              <c:dLblPos val="l"/>
              <c:showLegendKey val="0"/>
              <c:showVal val="1"/>
              <c:showCatName val="0"/>
              <c:showSerName val="0"/>
              <c:showPercent val="0"/>
              <c:showBubbleSize val="0"/>
            </c:dLbl>
            <c:dLbl>
              <c:idx val="2"/>
              <c:tx>
                <c:rich>
                  <a:bodyPr/>
                  <a:lstStyle/>
                  <a:p>
                    <a:r>
                      <a:t>IX 56</a:t>
                    </a:r>
                  </a:p>
                  <a:p>
                    <a:r>
                      <a:t>3.34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56</c:v>
                </c:pt>
              </c:strCache>
            </c:strRef>
          </c:cat>
          <c:val>
            <c:numRef>
              <c:f>Sheet1!$C$2:$C$4</c:f>
              <c:numCache>
                <c:formatCode>General</c:formatCode>
                <c:ptCount val="3"/>
                <c:pt idx="0">
                  <c:v>2.4</c:v>
                </c:pt>
                <c:pt idx="1">
                  <c:v>1.16</c:v>
                </c:pt>
                <c:pt idx="2">
                  <c:v>3.34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56</c:v>
                </c:pt>
              </c:strCache>
            </c:strRef>
          </c:cat>
          <c:val>
            <c:numRef>
              <c:f>Sheet1!$D$2:$D$4</c:f>
              <c:numCache>
                <c:formatCode>General</c:formatCode>
                <c:ptCount val="3"/>
                <c:pt idx="0">
                  <c:v>3.56</c:v>
                </c:pt>
                <c:pt idx="1">
                  <c:v>1.27</c:v>
                </c:pt>
                <c:pt idx="2">
                  <c:v>6.01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56</c:v>
                </c:pt>
              </c:strCache>
            </c:strRef>
          </c:cat>
          <c:val>
            <c:numRef>
              <c:f>Sheet1!$E$2:$E$4</c:f>
              <c:numCache>
                <c:formatCode>General</c:formatCode>
                <c:ptCount val="3"/>
                <c:pt idx="0">
                  <c:v>2.33</c:v>
                </c:pt>
                <c:pt idx="1">
                  <c:v>1.21</c:v>
                </c:pt>
                <c:pt idx="2">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67</c:v>
                </c:pt>
                <c:pt idx="1">
                  <c:v>IX 91</c:v>
                </c:pt>
                <c:pt idx="2">
                  <c:v>IX 56</c:v>
                </c:pt>
              </c:strCache>
            </c:strRef>
          </c:cat>
          <c:val>
            <c:numRef>
              <c:f>Sheet1!$F$2:$F$4</c:f>
              <c:numCache>
                <c:formatCode>General</c:formatCode>
                <c:ptCount val="3"/>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13"/>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59</c:v>
                </c:pt>
                <c:pt idx="1">
                  <c:v>IX 43</c:v>
                </c:pt>
                <c:pt idx="2">
                  <c:v>IX 70</c:v>
                </c:pt>
              </c:strCache>
            </c:strRef>
          </c:cat>
          <c:val>
            <c:numRef>
              <c:f>Sheet1!$B$2:$B$4</c:f>
              <c:numCache>
                <c:formatCode>General</c:formatCode>
                <c:ptCount val="3"/>
                <c:pt idx="0">
                  <c:v>2.93</c:v>
                </c:pt>
                <c:pt idx="1">
                  <c:v>1.02</c:v>
                </c:pt>
                <c:pt idx="2">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59</a:t>
                    </a:r>
                  </a:p>
                  <a:p>
                    <a:r>
                      <a:t>2.09</a:t>
                    </a:r>
                  </a:p>
                </c:rich>
              </c:tx>
              <c:dLblPos val="l"/>
              <c:showLegendKey val="0"/>
              <c:showVal val="1"/>
              <c:showCatName val="0"/>
              <c:showSerName val="0"/>
              <c:showPercent val="0"/>
              <c:showBubbleSize val="0"/>
            </c:dLbl>
            <c:dLbl>
              <c:idx val="1"/>
              <c:tx>
                <c:rich>
                  <a:bodyPr/>
                  <a:lstStyle/>
                  <a:p>
                    <a:r>
                      <a:t>IX 43</a:t>
                    </a:r>
                  </a:p>
                  <a:p>
                    <a:r>
                      <a:t>0.55</a:t>
                    </a:r>
                  </a:p>
                </c:rich>
              </c:tx>
              <c:dLblPos val="l"/>
              <c:showLegendKey val="0"/>
              <c:showVal val="1"/>
              <c:showCatName val="0"/>
              <c:showSerName val="0"/>
              <c:showPercent val="0"/>
              <c:showBubbleSize val="0"/>
            </c:dLbl>
            <c:dLbl>
              <c:idx val="2"/>
              <c:tx>
                <c:rich>
                  <a:bodyPr/>
                  <a:lstStyle/>
                  <a:p>
                    <a:r>
                      <a:t>IX 70</a:t>
                    </a:r>
                  </a:p>
                  <a:p>
                    <a:r>
                      <a:t>4.23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59</c:v>
                </c:pt>
                <c:pt idx="1">
                  <c:v>IX 43</c:v>
                </c:pt>
                <c:pt idx="2">
                  <c:v>IX 70</c:v>
                </c:pt>
              </c:strCache>
            </c:strRef>
          </c:cat>
          <c:val>
            <c:numRef>
              <c:f>Sheet1!$C$2:$C$4</c:f>
              <c:numCache>
                <c:formatCode>General</c:formatCode>
                <c:ptCount val="3"/>
                <c:pt idx="0">
                  <c:v>2.09</c:v>
                </c:pt>
                <c:pt idx="1">
                  <c:v>0.55</c:v>
                </c:pt>
                <c:pt idx="2">
                  <c:v>4.23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59</c:v>
                </c:pt>
                <c:pt idx="1">
                  <c:v>IX 43</c:v>
                </c:pt>
                <c:pt idx="2">
                  <c:v>IX 70</c:v>
                </c:pt>
              </c:strCache>
            </c:strRef>
          </c:cat>
          <c:val>
            <c:numRef>
              <c:f>Sheet1!$D$2:$D$4</c:f>
              <c:numCache>
                <c:formatCode>General</c:formatCode>
                <c:ptCount val="3"/>
                <c:pt idx="0">
                  <c:v>3.56</c:v>
                </c:pt>
                <c:pt idx="1">
                  <c:v>1.27</c:v>
                </c:pt>
                <c:pt idx="2">
                  <c:v>6.01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59</c:v>
                </c:pt>
                <c:pt idx="1">
                  <c:v>IX 43</c:v>
                </c:pt>
                <c:pt idx="2">
                  <c:v>IX 70</c:v>
                </c:pt>
              </c:strCache>
            </c:strRef>
          </c:cat>
          <c:val>
            <c:numRef>
              <c:f>Sheet1!$E$2:$E$4</c:f>
              <c:numCache>
                <c:formatCode>General</c:formatCode>
                <c:ptCount val="3"/>
                <c:pt idx="0">
                  <c:v>2.33</c:v>
                </c:pt>
                <c:pt idx="1">
                  <c:v>1.21</c:v>
                </c:pt>
                <c:pt idx="2">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59</c:v>
                </c:pt>
                <c:pt idx="1">
                  <c:v>IX 43</c:v>
                </c:pt>
                <c:pt idx="2">
                  <c:v>IX 70</c:v>
                </c:pt>
              </c:strCache>
            </c:strRef>
          </c:cat>
          <c:val>
            <c:numRef>
              <c:f>Sheet1!$F$2:$F$4</c:f>
              <c:numCache>
                <c:formatCode>General</c:formatCode>
                <c:ptCount val="3"/>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13"/>
          <c:min val="0.04890000000000005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97</c:v>
                </c:pt>
                <c:pt idx="1">
                  <c:v/>
                </c:pt>
                <c:pt idx="2">
                  <c:v>IX 102</c:v>
                </c:pt>
              </c:strCache>
            </c:strRef>
          </c:cat>
          <c:val>
            <c:numRef>
              <c:f>Sheet1!$B$2:$B$4</c:f>
              <c:numCache>
                <c:formatCode>General</c:formatCode>
                <c:ptCount val="3"/>
                <c:pt idx="0">
                  <c:v>2.93</c:v>
                </c:pt>
                <c:pt idx="1">
                  <c:v>1.02</c:v>
                </c:pt>
                <c:pt idx="2">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97</a:t>
                    </a:r>
                  </a:p>
                  <a:p>
                    <a:r>
                      <a:t>3.45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102</a:t>
                    </a:r>
                  </a:p>
                  <a:p>
                    <a:r>
                      <a:t>6.16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97</c:v>
                </c:pt>
                <c:pt idx="1">
                  <c:v/>
                </c:pt>
                <c:pt idx="2">
                  <c:v>IX 102</c:v>
                </c:pt>
              </c:strCache>
            </c:strRef>
          </c:cat>
          <c:val>
            <c:numRef>
              <c:f>Sheet1!$C$2:$C$4</c:f>
              <c:numCache>
                <c:formatCode>General</c:formatCode>
                <c:ptCount val="3"/>
                <c:pt idx="0">
                  <c:v>3.45</c:v>
                </c:pt>
                <c:pt idx="2">
                  <c:v>6.16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97</c:v>
                </c:pt>
                <c:pt idx="1">
                  <c:v/>
                </c:pt>
                <c:pt idx="2">
                  <c:v>IX 102</c:v>
                </c:pt>
              </c:strCache>
            </c:strRef>
          </c:cat>
          <c:val>
            <c:numRef>
              <c:f>Sheet1!$D$2:$D$4</c:f>
              <c:numCache>
                <c:formatCode>General</c:formatCode>
                <c:ptCount val="3"/>
                <c:pt idx="0">
                  <c:v>3.56</c:v>
                </c:pt>
                <c:pt idx="1">
                  <c:v>1.27</c:v>
                </c:pt>
                <c:pt idx="2">
                  <c:v>6.01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97</c:v>
                </c:pt>
                <c:pt idx="1">
                  <c:v/>
                </c:pt>
                <c:pt idx="2">
                  <c:v>IX 102</c:v>
                </c:pt>
              </c:strCache>
            </c:strRef>
          </c:cat>
          <c:val>
            <c:numRef>
              <c:f>Sheet1!$E$2:$E$4</c:f>
              <c:numCache>
                <c:formatCode>General</c:formatCode>
                <c:ptCount val="3"/>
                <c:pt idx="0">
                  <c:v>2.33</c:v>
                </c:pt>
                <c:pt idx="1">
                  <c:v>1.21</c:v>
                </c:pt>
                <c:pt idx="2">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97</c:v>
                </c:pt>
                <c:pt idx="1">
                  <c:v/>
                </c:pt>
                <c:pt idx="2">
                  <c:v>IX 102</c:v>
                </c:pt>
              </c:strCache>
            </c:strRef>
          </c:cat>
          <c:val>
            <c:numRef>
              <c:f>Sheet1!$F$2:$F$4</c:f>
              <c:numCache>
                <c:formatCode>General</c:formatCode>
                <c:ptCount val="3"/>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6577"/>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66</a:t>
                    </a:r>
                  </a:p>
                  <a:p>
                    <a:r>
                      <a:t>2.57</a:t>
                    </a:r>
                  </a:p>
                </c:rich>
              </c:tx>
              <c:dLblPos val="l"/>
              <c:showLegendKey val="0"/>
              <c:showVal val="1"/>
              <c:showCatName val="0"/>
              <c:showSerName val="0"/>
              <c:showPercent val="0"/>
              <c:showBubbleSize val="0"/>
            </c:dLbl>
            <c:dLbl>
              <c:idx val="1"/>
              <c:tx>
                <c:rich>
                  <a:bodyPr/>
                  <a:lstStyle/>
                  <a:p>
                    <a:r>
                      <a:t>IX 89</a:t>
                    </a:r>
                  </a:p>
                  <a:p>
                    <a:r>
                      <a:t>1.1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Sheet1!$C$2:$C$3</c:f>
              <c:numCache>
                <c:formatCode>General</c:formatCode>
                <c:ptCount val="2"/>
                <c:pt idx="0">
                  <c:v>2.57</c:v>
                </c:pt>
                <c:pt idx="1">
                  <c:v>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Sheet1!$D$2:$D$3</c:f>
              <c:numCache>
                <c:formatCode>General</c:formatCode>
                <c:ptCount val="2"/>
                <c:pt idx="0">
                  <c:v>3.88</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Sheet1!$F$2:$F$3</c:f>
              <c:numCache>
                <c:formatCode>General</c:formatCode>
                <c:ptCount val="2"/>
                <c:pt idx="0">
                  <c:v>1.55</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78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Sheet1!$B$2:$B$4</c:f>
              <c:numCache>
                <c:formatCode>General</c:formatCode>
                <c:ptCount val="3"/>
                <c:pt idx="0">
                  <c:v>2.45</c:v>
                </c:pt>
                <c:pt idx="1">
                  <c:v>0.78</c:v>
                </c:pt>
                <c:pt idx="2">
                  <c:v>3.47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152</a:t>
                    </a:r>
                  </a:p>
                  <a:p>
                    <a:r>
                      <a:t>1.02</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Sheet1!$C$2:$C$4</c:f>
              <c:numCache>
                <c:formatCode>General</c:formatCode>
                <c:ptCount val="3"/>
                <c:pt idx="1">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Sheet1!$D$2:$D$4</c:f>
              <c:numCache>
                <c:formatCode>General</c:formatCode>
                <c:ptCount val="3"/>
                <c:pt idx="0">
                  <c:v>2.45</c:v>
                </c:pt>
                <c:pt idx="1">
                  <c:v>0.67</c:v>
                </c:pt>
                <c:pt idx="2">
                  <c:v>3.71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Comfort 3</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IX 152</c:v>
                </c:pt>
                <c:pt idx="2">
                  <c:v/>
                </c:pt>
              </c:strCache>
            </c:strRef>
          </c:cat>
          <c:val>
            <c:numRef>
              <c:f>Sheet1!$F$2:$F$4</c:f>
              <c:numCache>
                <c:formatCode>General</c:formatCode>
                <c:ptCount val="3"/>
                <c:pt idx="2">
                  <c:v>2.27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3999999999995"/>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Sheet1!$B$2:$B$4</c:f>
              <c:numCache>
                <c:formatCode>General</c:formatCode>
                <c:ptCount val="3"/>
                <c:pt idx="0">
                  <c:v>2.45</c:v>
                </c:pt>
                <c:pt idx="1">
                  <c:v>0.78</c:v>
                </c:pt>
                <c:pt idx="2">
                  <c:v>3.47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77</a:t>
                    </a:r>
                  </a:p>
                  <a:p>
                    <a:r>
                      <a:t>2.86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Sheet1!$C$2:$C$4</c:f>
              <c:numCache>
                <c:formatCode>General</c:formatCode>
                <c:ptCount val="3"/>
                <c:pt idx="2">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Sheet1!$D$2:$D$4</c:f>
              <c:numCache>
                <c:formatCode>General</c:formatCode>
                <c:ptCount val="3"/>
                <c:pt idx="0">
                  <c:v>2.45</c:v>
                </c:pt>
                <c:pt idx="1">
                  <c:v>0.67</c:v>
                </c:pt>
                <c:pt idx="2">
                  <c:v>3.71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Comfort 3</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Sheet1!$E$2:$E$4</c:f>
              <c:numCache>
                <c:formatCode>General</c:formatCode>
                <c:ptCount val="3"/>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
                </c:pt>
                <c:pt idx="1">
                  <c:v/>
                </c:pt>
                <c:pt idx="2">
                  <c:v>IX 77</c:v>
                </c:pt>
              </c:strCache>
            </c:strRef>
          </c:cat>
          <c:val>
            <c:numRef>
              <c:f>Sheet1!$F$2:$F$4</c:f>
              <c:numCache>
                <c:formatCode>General</c:formatCode>
                <c:ptCount val="3"/>
                <c:pt idx="2">
                  <c:v>2.27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3999999999995"/>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61</c:v>
                </c:pt>
              </c:strCache>
            </c:strRef>
          </c:cat>
          <c:val>
            <c:numRef>
              <c:f>Sheet1!$B$2:$B$4</c:f>
              <c:numCache>
                <c:formatCode>General</c:formatCode>
                <c:ptCount val="3"/>
                <c:pt idx="0">
                  <c:v>2.65</c:v>
                </c:pt>
                <c:pt idx="1">
                  <c:v>0.93</c:v>
                </c:pt>
                <c:pt idx="2">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65</a:t>
                    </a:r>
                  </a:p>
                  <a:p>
                    <a:r>
                      <a:t>2.38</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2"/>
              <c:tx>
                <c:rich>
                  <a:bodyPr/>
                  <a:lstStyle/>
                  <a:p>
                    <a:r>
                      <a:t>IX 61</a:t>
                    </a:r>
                  </a:p>
                  <a:p>
                    <a:r>
                      <a:t>3.29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61</c:v>
                </c:pt>
              </c:strCache>
            </c:strRef>
          </c:cat>
          <c:val>
            <c:numRef>
              <c:f>Sheet1!$C$2:$C$4</c:f>
              <c:numCache>
                <c:formatCode>General</c:formatCode>
                <c:ptCount val="3"/>
                <c:pt idx="0">
                  <c:v>2.38</c:v>
                </c:pt>
                <c:pt idx="1">
                  <c:v>0.99</c:v>
                </c:pt>
                <c:pt idx="2">
                  <c:v>3.29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61</c:v>
                </c:pt>
              </c:strCache>
            </c:strRef>
          </c:cat>
          <c:val>
            <c:numRef>
              <c:f>Sheet1!$D$2:$D$4</c:f>
              <c:numCache>
                <c:formatCode>General</c:formatCode>
                <c:ptCount val="3"/>
                <c:pt idx="0">
                  <c:v>3.65</c:v>
                </c:pt>
                <c:pt idx="1">
                  <c:v>1.24</c:v>
                </c:pt>
                <c:pt idx="2">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61</c:v>
                </c:pt>
              </c:strCache>
            </c:strRef>
          </c:cat>
          <c:val>
            <c:numRef>
              <c:f>Sheet1!$E$2:$E$4</c:f>
              <c:numCache>
                <c:formatCode>General</c:formatCode>
                <c:ptCount val="3"/>
                <c:pt idx="0">
                  <c:v>2.29</c:v>
                </c:pt>
                <c:pt idx="1">
                  <c:v>1.21</c:v>
                </c:pt>
                <c:pt idx="2">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65</c:v>
                </c:pt>
                <c:pt idx="1">
                  <c:v>IX 80</c:v>
                </c:pt>
                <c:pt idx="2">
                  <c:v>IX 61</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28"/>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78</c:v>
                </c:pt>
              </c:strCache>
            </c:strRef>
          </c:cat>
          <c:val>
            <c:numRef>
              <c:f>Sheet1!$B$2:$B$4</c:f>
              <c:numCache>
                <c:formatCode>General</c:formatCode>
                <c:ptCount val="3"/>
                <c:pt idx="0">
                  <c:v>2.65</c:v>
                </c:pt>
                <c:pt idx="1">
                  <c:v>0.93</c:v>
                </c:pt>
                <c:pt idx="2">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57</a:t>
                    </a:r>
                  </a:p>
                  <a:p>
                    <a:r>
                      <a:t>2.09</a:t>
                    </a:r>
                  </a:p>
                </c:rich>
              </c:tx>
              <c:dLblPos val="l"/>
              <c:showLegendKey val="0"/>
              <c:showVal val="1"/>
              <c:showCatName val="0"/>
              <c:showSerName val="0"/>
              <c:showPercent val="0"/>
              <c:showBubbleSize val="0"/>
            </c:dLbl>
            <c:dLbl>
              <c:idx val="1"/>
              <c:tx>
                <c:rich>
                  <a:bodyPr/>
                  <a:lstStyle/>
                  <a:p>
                    <a:r>
                      <a:t>IX 44</a:t>
                    </a:r>
                  </a:p>
                  <a:p>
                    <a:r>
                      <a:t>0.55</a:t>
                    </a:r>
                  </a:p>
                </c:rich>
              </c:tx>
              <c:dLblPos val="l"/>
              <c:showLegendKey val="0"/>
              <c:showVal val="1"/>
              <c:showCatName val="0"/>
              <c:showSerName val="0"/>
              <c:showPercent val="0"/>
              <c:showBubbleSize val="0"/>
            </c:dLbl>
            <c:dLbl>
              <c:idx val="2"/>
              <c:tx>
                <c:rich>
                  <a:bodyPr/>
                  <a:lstStyle/>
                  <a:p>
                    <a:r>
                      <a:t>IX 78</a:t>
                    </a:r>
                  </a:p>
                  <a:p>
                    <a:r>
                      <a:t>4.23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78</c:v>
                </c:pt>
              </c:strCache>
            </c:strRef>
          </c:cat>
          <c:val>
            <c:numRef>
              <c:f>Sheet1!$C$2:$C$4</c:f>
              <c:numCache>
                <c:formatCode>General</c:formatCode>
                <c:ptCount val="3"/>
                <c:pt idx="0">
                  <c:v>2.09</c:v>
                </c:pt>
                <c:pt idx="1">
                  <c:v>0.55</c:v>
                </c:pt>
                <c:pt idx="2">
                  <c:v>4.23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78</c:v>
                </c:pt>
              </c:strCache>
            </c:strRef>
          </c:cat>
          <c:val>
            <c:numRef>
              <c:f>Sheet1!$D$2:$D$4</c:f>
              <c:numCache>
                <c:formatCode>General</c:formatCode>
                <c:ptCount val="3"/>
                <c:pt idx="0">
                  <c:v>3.65</c:v>
                </c:pt>
                <c:pt idx="1">
                  <c:v>1.24</c:v>
                </c:pt>
                <c:pt idx="2">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78</c:v>
                </c:pt>
              </c:strCache>
            </c:strRef>
          </c:cat>
          <c:val>
            <c:numRef>
              <c:f>Sheet1!$E$2:$E$4</c:f>
              <c:numCache>
                <c:formatCode>General</c:formatCode>
                <c:ptCount val="3"/>
                <c:pt idx="0">
                  <c:v>2.29</c:v>
                </c:pt>
                <c:pt idx="1">
                  <c:v>1.21</c:v>
                </c:pt>
                <c:pt idx="2">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57</c:v>
                </c:pt>
                <c:pt idx="1">
                  <c:v>IX 44</c:v>
                </c:pt>
                <c:pt idx="2">
                  <c:v>IX 78</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28"/>
          <c:min val="0.0491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95</c:v>
                </c:pt>
                <c:pt idx="1">
                  <c:v/>
                </c:pt>
                <c:pt idx="2">
                  <c:v>IX 155</c:v>
                </c:pt>
              </c:strCache>
            </c:strRef>
          </c:cat>
          <c:val>
            <c:numRef>
              <c:f>Sheet1!$B$2:$B$4</c:f>
              <c:numCache>
                <c:formatCode>General</c:formatCode>
                <c:ptCount val="3"/>
                <c:pt idx="0">
                  <c:v>2.65</c:v>
                </c:pt>
                <c:pt idx="1">
                  <c:v>0.93</c:v>
                </c:pt>
                <c:pt idx="2">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95</a:t>
                    </a:r>
                  </a:p>
                  <a:p>
                    <a:r>
                      <a:t>3.46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155</a:t>
                    </a:r>
                  </a:p>
                  <a:p>
                    <a:r>
                      <a:t>8.35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95</c:v>
                </c:pt>
                <c:pt idx="1">
                  <c:v/>
                </c:pt>
                <c:pt idx="2">
                  <c:v>IX 155</c:v>
                </c:pt>
              </c:strCache>
            </c:strRef>
          </c:cat>
          <c:val>
            <c:numRef>
              <c:f>Sheet1!$C$2:$C$4</c:f>
              <c:numCache>
                <c:formatCode>General</c:formatCode>
                <c:ptCount val="3"/>
                <c:pt idx="0">
                  <c:v>3.46</c:v>
                </c:pt>
                <c:pt idx="2">
                  <c:v>8.35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95</c:v>
                </c:pt>
                <c:pt idx="1">
                  <c:v/>
                </c:pt>
                <c:pt idx="2">
                  <c:v>IX 155</c:v>
                </c:pt>
              </c:strCache>
            </c:strRef>
          </c:cat>
          <c:val>
            <c:numRef>
              <c:f>Sheet1!$D$2:$D$4</c:f>
              <c:numCache>
                <c:formatCode>General</c:formatCode>
                <c:ptCount val="3"/>
                <c:pt idx="0">
                  <c:v>3.65</c:v>
                </c:pt>
                <c:pt idx="1">
                  <c:v>1.24</c:v>
                </c:pt>
                <c:pt idx="2">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95</c:v>
                </c:pt>
                <c:pt idx="1">
                  <c:v/>
                </c:pt>
                <c:pt idx="2">
                  <c:v>IX 155</c:v>
                </c:pt>
              </c:strCache>
            </c:strRef>
          </c:cat>
          <c:val>
            <c:numRef>
              <c:f>Sheet1!$E$2:$E$4</c:f>
              <c:numCache>
                <c:formatCode>General</c:formatCode>
                <c:ptCount val="3"/>
                <c:pt idx="0">
                  <c:v>2.29</c:v>
                </c:pt>
                <c:pt idx="1">
                  <c:v>1.21</c:v>
                </c:pt>
                <c:pt idx="2">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IX 95</c:v>
                </c:pt>
                <c:pt idx="1">
                  <c:v/>
                </c:pt>
                <c:pt idx="2">
                  <c:v>IX 155</c:v>
                </c:pt>
              </c:strCache>
            </c:strRef>
          </c:cat>
          <c:val>
            <c:numRef>
              <c:f>Sheet1!$F$2:$F$4</c:f>
              <c:numCache>
                <c:formatCode>General</c:formatCode>
                <c:ptCount val="3"/>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8513"/>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60</a:t>
                    </a:r>
                  </a:p>
                  <a:p>
                    <a:r>
                      <a:t>2.35</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Sheet1!$C$2:$C$3</c:f>
              <c:numCache>
                <c:formatCode>General</c:formatCode>
                <c:ptCount val="2"/>
                <c:pt idx="0">
                  <c:v>2.35</c:v>
                </c:pt>
                <c:pt idx="1">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Sheet1!$D$2:$D$3</c:f>
              <c:numCache>
                <c:formatCode>General</c:formatCode>
                <c:ptCount val="2"/>
                <c:pt idx="0">
                  <c:v>3.88</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Sheet1!$F$2:$F$3</c:f>
              <c:numCache>
                <c:formatCode>General</c:formatCode>
                <c:ptCount val="2"/>
                <c:pt idx="0">
                  <c:v>1.55</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788"/>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98</a:t>
                    </a:r>
                  </a:p>
                  <a:p>
                    <a:r>
                      <a:t>3.81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Sheet1!$C$2:$C$3</c:f>
              <c:numCache>
                <c:formatCode>General</c:formatCode>
                <c:ptCount val="2"/>
                <c:pt idx="0">
                  <c:v>3.81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Sheet1!$D$2:$D$3</c:f>
              <c:numCache>
                <c:formatCode>General</c:formatCode>
                <c:ptCount val="2"/>
                <c:pt idx="0">
                  <c:v>3.88</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Sheet1!$F$2:$F$3</c:f>
              <c:numCache>
                <c:formatCode>General</c:formatCode>
                <c:ptCount val="2"/>
                <c:pt idx="0">
                  <c:v>1.55</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78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Sheet1!$B$2:$B$3</c:f>
              <c:numCache>
                <c:formatCode>General</c:formatCode>
                <c:ptCount val="2"/>
                <c:pt idx="0">
                  <c:v>2.43</c:v>
                </c:pt>
                <c:pt idx="1">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142</a:t>
                    </a:r>
                  </a:p>
                  <a:p>
                    <a:r>
                      <a:t>0.91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Sheet1!$C$2:$C$3</c:f>
              <c:numCache>
                <c:formatCode>General</c:formatCode>
                <c:ptCount val="2"/>
                <c:pt idx="1">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Sheet1!$D$2:$D$3</c:f>
              <c:numCache>
                <c:formatCode>General</c:formatCode>
                <c:ptCount val="2"/>
                <c:pt idx="0">
                  <c:v>2.44</c:v>
                </c:pt>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Sheet1!$E$2:$E$3</c:f>
              <c:numCache>
                <c:formatCode>General</c:formatCode>
                <c:ptCount val="2"/>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Sheet1!$F$2:$F$3</c:f>
              <c:numCache>
                <c:formatCode>General</c:formatCode>
                <c:ptCount val="2"/>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393"/>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Sheet1!$B$2:$B$3</c:f>
              <c:numCache>
                <c:formatCode>General</c:formatCode>
                <c:ptCount val="2"/>
                <c:pt idx="0">
                  <c:v>2.43</c:v>
                </c:pt>
                <c:pt idx="1">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74</a:t>
                    </a:r>
                  </a:p>
                  <a:p>
                    <a:r>
                      <a:t>1.8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Sheet1!$C$2:$C$3</c:f>
              <c:numCache>
                <c:formatCode>General</c:formatCode>
                <c:ptCount val="2"/>
                <c:pt idx="0">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Sheet1!$D$2:$D$3</c:f>
              <c:numCache>
                <c:formatCode>General</c:formatCode>
                <c:ptCount val="2"/>
                <c:pt idx="0">
                  <c:v>2.44</c:v>
                </c:pt>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Sheet1!$E$2:$E$3</c:f>
              <c:numCache>
                <c:formatCode>General</c:formatCode>
                <c:ptCount val="2"/>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Sheet1!$F$2:$F$3</c:f>
              <c:numCache>
                <c:formatCode>General</c:formatCode>
                <c:ptCount val="2"/>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393"/>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63</a:t>
                    </a:r>
                  </a:p>
                  <a:p>
                    <a:r>
                      <a:t>2.59</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Sheet1!$C$2:$C$3</c:f>
              <c:numCache>
                <c:formatCode>General</c:formatCode>
                <c:ptCount val="2"/>
                <c:pt idx="0">
                  <c:v>2.59</c:v>
                </c:pt>
                <c:pt idx="1">
                  <c:v>0.99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Sheet1!$F$2:$F$3</c:f>
              <c:numCache>
                <c:formatCode>General</c:formatCode>
                <c:ptCount val="2"/>
                <c:pt idx="0">
                  <c:v>1.51</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052"/>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08/05/2025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8/5/2025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05/08/2025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05/08/2025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05/08/2025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05/08/2025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8/5/2025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8/5/2025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8/5/2025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notesSlide" Target="../notesSlides/notesSlide4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notesSlide" Target="../notesSlides/notesSlide4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notesSlide" Target="../notesSlides/notesSlide4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notesSlide" Target="../notesSlides/notesSlide4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Personal Care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62606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Equate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00255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Cremo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02198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Personal Care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89950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Personal Care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45018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Personal Care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43800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Schick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70295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Equate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48995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Cremo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58208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Schick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78999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Cremo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68518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Personal Care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413935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Schick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53816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Equate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693330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Cremo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34891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05051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52458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77376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27478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14464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75167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7029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Personal Care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14014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526114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727936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32358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373588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32171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615401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850109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578944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0414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92702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Schick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2833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161831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09570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946189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606878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2538984">
                  <a:extLst>
                    <a:ext uri="{9D8B030D-6E8A-4147-A177-3AD203B41FA5}">
                      <a16:colId xmlns:a16="http://schemas.microsoft.com/office/drawing/2014/main" val="2253286919"/>
                    </a:ext>
                  </a:extLst>
                </a:gridCol>
                <a:gridCol w="2538984">
                  <a:extLst>
                    <a:ext uri="{9D8B030D-6E8A-4147-A177-3AD203B41FA5}">
                      <a16:colId xmlns:a16="http://schemas.microsoft.com/office/drawing/2014/main" val="154020430"/>
                    </a:ext>
                  </a:extLst>
                </a:gridCol>
                <a:gridCol w="2538984">
                  <a:extLst>
                    <a:ext uri="{9D8B030D-6E8A-4147-A177-3AD203B41FA5}">
                      <a16:colId xmlns:a16="http://schemas.microsoft.com/office/drawing/2014/main" val="3075602312"/>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7130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Equate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17940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Cremo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03825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Schick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6321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Cremo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3019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8/5/2025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Schick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983273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4356</Words>
  <Application>Microsoft Office PowerPoint</Application>
  <PresentationFormat>On-screen Show (16:9)</PresentationFormat>
  <Paragraphs>924</Paragraphs>
  <Slides>44</Slides>
  <Notes>44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4"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2025-08-05T07:55:23Z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