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49"/>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8F465239-22A5-4028-9BCA-A58E24200DB1}">
          <p14:sldIdLst>
            <p14:sldId id="2147477365"/>
            <p14:sldId id="2147477366"/>
            <p14:sldId id="2147477367"/>
            <p14:sldId id="2147477368"/>
            <p14:sldId id="2147477369"/>
            <p14:sldId id="2147477370"/>
            <p14:sldId id="2147477371"/>
            <p14:sldId id="2147477372"/>
            <p14:sldId id="2147477373"/>
            <p14:sldId id="2147477374"/>
            <p14:sldId id="2147477375"/>
          </p14:sldIdLst>
        </p14:section>
        <p14:section name="Sector Shelf Price/Vol Comparison" id="{D668BB0A-C1A4-4B8A-AFC2-646B82DFCA77}">
          <p14:sldIdLst>
            <p14:sldId id="2147477376"/>
            <p14:sldId id="2147477377"/>
            <p14:sldId id="2147477378"/>
            <p14:sldId id="2147477379"/>
            <p14:sldId id="2147477380"/>
            <p14:sldId id="2147477381"/>
            <p14:sldId id="2147477382"/>
            <p14:sldId id="2147477383"/>
            <p14:sldId id="2147477384"/>
            <p14:sldId id="2147477385"/>
            <p14:sldId id="2147477386"/>
          </p14:sldIdLst>
        </p14:section>
        <p14:section name="Segment Avg Price/Vol Comparison" id="{6FC08B7A-D197-4A92-8AA3-1B092FA1BD76}">
          <p14:sldIdLst>
            <p14:sldId id="2147477387"/>
            <p14:sldId id="2147477388"/>
            <p14:sldId id="2147477389"/>
            <p14:sldId id="2147477390"/>
            <p14:sldId id="2147477391"/>
            <p14:sldId id="2147477392"/>
            <p14:sldId id="2147477393"/>
            <p14:sldId id="2147477394"/>
            <p14:sldId id="2147477395"/>
            <p14:sldId id="2147477396"/>
            <p14:sldId id="2147477397"/>
          </p14:sldIdLst>
        </p14:section>
        <p14:section name="Segment Shelf Price/Vol Comparison" id="{F6B0F938-DA94-490C-A11E-427571345325}">
          <p14:sldIdLst>
            <p14:sldId id="2147477398"/>
            <p14:sldId id="2147477399"/>
            <p14:sldId id="2147477400"/>
            <p14:sldId id="2147477401"/>
            <p14:sldId id="2147477402"/>
            <p14:sldId id="2147477403"/>
            <p14:sldId id="2147477404"/>
            <p14:sldId id="2147477405"/>
            <p14:sldId id="2147477406"/>
            <p14:sldId id="2147477407"/>
            <p14:sldId id="21474774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notesMaster" Target="notesMasters/notesMaster1.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54"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67</a:t>
                    </a:r>
                  </a:p>
                  <a:p>
                    <a:r>
                      <a:t>2.57</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Sheet1!$C$2:$C$3</c:f>
              <c:numCache>
                <c:formatCode>General</c:formatCode>
                <c:ptCount val="2"/>
                <c:pt idx="0">
                  <c:v>2.57</c:v>
                </c:pt>
                <c:pt idx="1">
                  <c:v>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Sheet1!$D$2:$D$3</c:f>
              <c:numCache>
                <c:formatCode>General</c:formatCode>
                <c:ptCount val="2"/>
                <c:pt idx="0">
                  <c:v>3.86</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Sheet1!$F$2:$F$3</c:f>
              <c:numCache>
                <c:formatCode>General</c:formatCode>
                <c:ptCount val="2"/>
                <c:pt idx="0">
                  <c:v>1.39</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64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57</a:t>
                    </a:r>
                  </a:p>
                  <a:p>
                    <a:r>
                      <a:t>2.35</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Sheet1!$C$2:$C$3</c:f>
              <c:numCache>
                <c:formatCode>General</c:formatCode>
                <c:ptCount val="2"/>
                <c:pt idx="0">
                  <c:v>2.35</c:v>
                </c:pt>
                <c:pt idx="1">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Sheet1!$F$2:$F$3</c:f>
              <c:numCache>
                <c:formatCode>General</c:formatCode>
                <c:ptCount val="2"/>
                <c:pt idx="0">
                  <c:v>1.51</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052"/>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130</a:t>
                    </a:r>
                  </a:p>
                  <a:p>
                    <a:r>
                      <a:t>5.33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Sheet1!$C$2:$C$3</c:f>
              <c:numCache>
                <c:formatCode>General</c:formatCode>
                <c:ptCount val="2"/>
                <c:pt idx="0">
                  <c:v>5.33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Sheet1!$F$2:$F$3</c:f>
              <c:numCache>
                <c:formatCode>General</c:formatCode>
                <c:ptCount val="2"/>
                <c:pt idx="0">
                  <c:v>1.51</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327"/>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2.71</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Sheet1!$C$2:$C$3</c:f>
              <c:numCache>
                <c:formatCode>General</c:formatCode>
                <c:ptCount val="2"/>
                <c:pt idx="0">
                  <c:v>2.71</c:v>
                </c:pt>
                <c:pt idx="1">
                  <c:v>1.16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Sheet1!$D$2:$D$3</c:f>
              <c:numCache>
                <c:formatCode>General</c:formatCode>
                <c:ptCount val="2"/>
                <c:pt idx="0">
                  <c:v>4.02</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Sheet1!$F$2:$F$3</c:f>
              <c:numCache>
                <c:formatCode>General</c:formatCode>
                <c:ptCount val="2"/>
                <c:pt idx="0">
                  <c:v>1.5</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5216"/>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Sheet1!$B$2:$B$3</c:f>
              <c:numCache>
                <c:formatCode>General</c:formatCode>
                <c:ptCount val="2"/>
                <c:pt idx="0">
                  <c:v>2.61</c:v>
                </c:pt>
                <c:pt idx="1">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109</a:t>
                    </a:r>
                  </a:p>
                  <a:p>
                    <a:r>
                      <a:t>2.86</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Sheet1!$C$2:$C$3</c:f>
              <c:numCache>
                <c:formatCode>General</c:formatCode>
                <c:ptCount val="2"/>
                <c:pt idx="0">
                  <c:v>2.86</c:v>
                </c:pt>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Sheet1!$D$2:$D$3</c:f>
              <c:numCache>
                <c:formatCode>General</c:formatCode>
                <c:ptCount val="2"/>
                <c:pt idx="0">
                  <c:v>2.62</c:v>
                </c:pt>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Sheet1!$E$2:$E$3</c:f>
              <c:numCache>
                <c:formatCode>General</c:formatCode>
                <c:ptCount val="2"/>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Sheet1!$F$2:$F$3</c:f>
              <c:numCache>
                <c:formatCode>General</c:formatCode>
                <c:ptCount val="2"/>
                <c:pt idx="0">
                  <c:v>0.19</c:v>
                </c:pt>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3647"/>
          <c:min val="-0.30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64</a:t>
                    </a:r>
                  </a:p>
                  <a:p>
                    <a:r>
                      <a:t>2.65</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Sheet1!$C$2:$C$3</c:f>
              <c:numCache>
                <c:formatCode>General</c:formatCode>
                <c:ptCount val="2"/>
                <c:pt idx="0">
                  <c:v>2.65</c:v>
                </c:pt>
                <c:pt idx="1">
                  <c:v>0.99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Sheet1!$F$2:$F$3</c:f>
              <c:numCache>
                <c:formatCode>General</c:formatCode>
                <c:ptCount val="2"/>
                <c:pt idx="0">
                  <c:v>1.44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471"/>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2.71</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Sheet1!$C$2:$C$3</c:f>
              <c:numCache>
                <c:formatCode>General</c:formatCode>
                <c:ptCount val="2"/>
                <c:pt idx="0">
                  <c:v>2.71</c:v>
                </c:pt>
                <c:pt idx="1">
                  <c:v>1.16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Sheet1!$D$2:$D$3</c:f>
              <c:numCache>
                <c:formatCode>General</c:formatCode>
                <c:ptCount val="2"/>
                <c:pt idx="0">
                  <c:v>4.04</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Sheet1!$F$2:$F$3</c:f>
              <c:numCache>
                <c:formatCode>General</c:formatCode>
                <c:ptCount val="2"/>
                <c:pt idx="0">
                  <c:v>1.7</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537"/>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59</a:t>
                    </a:r>
                  </a:p>
                  <a:p>
                    <a:r>
                      <a:t>2.38</a:t>
                    </a:r>
                  </a:p>
                </c:rich>
              </c:tx>
              <c:dLblPos val="l"/>
              <c:showLegendKey val="0"/>
              <c:showVal val="1"/>
              <c:showCatName val="0"/>
              <c:showSerName val="0"/>
              <c:showPercent val="0"/>
              <c:showBubbleSize val="0"/>
            </c:dLbl>
            <c:dLbl>
              <c:idx val="1"/>
              <c:tx>
                <c:rich>
                  <a:bodyPr/>
                  <a:lstStyle/>
                  <a:p>
                    <a:r>
                      <a:t>IX 43</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Sheet1!$C$2:$C$3</c:f>
              <c:numCache>
                <c:formatCode>General</c:formatCode>
                <c:ptCount val="2"/>
                <c:pt idx="0">
                  <c:v>2.38</c:v>
                </c:pt>
                <c:pt idx="1">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Sheet1!$D$2:$D$3</c:f>
              <c:numCache>
                <c:formatCode>General</c:formatCode>
                <c:ptCount val="2"/>
                <c:pt idx="0">
                  <c:v>4.04</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Sheet1!$F$2:$F$3</c:f>
              <c:numCache>
                <c:formatCode>General</c:formatCode>
                <c:ptCount val="2"/>
                <c:pt idx="0">
                  <c:v>1.7</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537"/>
          <c:min val="0.04890000000000005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103</a:t>
                    </a:r>
                  </a:p>
                  <a:p>
                    <a:r>
                      <a:t>4.17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Sheet1!$C$2:$C$3</c:f>
              <c:numCache>
                <c:formatCode>General</c:formatCode>
                <c:ptCount val="2"/>
                <c:pt idx="0">
                  <c:v>4.17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Sheet1!$D$2:$D$3</c:f>
              <c:numCache>
                <c:formatCode>General</c:formatCode>
                <c:ptCount val="2"/>
                <c:pt idx="0">
                  <c:v>4.04</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Sheet1!$F$2:$F$3</c:f>
              <c:numCache>
                <c:formatCode>General</c:formatCode>
                <c:ptCount val="2"/>
                <c:pt idx="0">
                  <c:v>1.7</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681"/>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Sheet1!$B$2:$B$3</c:f>
              <c:numCache>
                <c:formatCode>General</c:formatCode>
                <c:ptCount val="2"/>
                <c:pt idx="0">
                  <c:v>2.61</c:v>
                </c:pt>
                <c:pt idx="1">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Sheet1!$C$2:$C$3</c:f>
              <c:numCache>
                <c:formatCode>General</c:formatCode>
                <c:ptCount val="2"/>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Sheet1!$D$2:$D$3</c:f>
              <c:numCache>
                <c:formatCode>General</c:formatCode>
                <c:ptCount val="2"/>
                <c:pt idx="0">
                  <c:v>2.62</c:v>
                </c:pt>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Sheet1!$E$2:$E$3</c:f>
              <c:numCache>
                <c:formatCode>General</c:formatCode>
                <c:ptCount val="2"/>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Sheet1!$F$2:$F$3</c:f>
              <c:numCache>
                <c:formatCode>General</c:formatCode>
                <c:ptCount val="2"/>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168"/>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Sheet1!$B$2:$B$3</c:f>
              <c:numCache>
                <c:formatCode>General</c:formatCode>
                <c:ptCount val="2"/>
                <c:pt idx="0">
                  <c:v>2.61</c:v>
                </c:pt>
                <c:pt idx="1">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109</a:t>
                    </a:r>
                  </a:p>
                  <a:p>
                    <a:r>
                      <a:t>2.86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Sheet1!$C$2:$C$3</c:f>
              <c:numCache>
                <c:formatCode>General</c:formatCode>
                <c:ptCount val="2"/>
                <c:pt idx="0">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Sheet1!$D$2:$D$3</c:f>
              <c:numCache>
                <c:formatCode>General</c:formatCode>
                <c:ptCount val="2"/>
                <c:pt idx="0">
                  <c:v>2.62</c:v>
                </c:pt>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Sheet1!$E$2:$E$3</c:f>
              <c:numCache>
                <c:formatCode>General</c:formatCode>
                <c:ptCount val="2"/>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Sheet1!$F$2:$F$3</c:f>
              <c:numCache>
                <c:formatCode>General</c:formatCode>
                <c:ptCount val="2"/>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3647"/>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Sheet1!$B$2:$B$3</c:f>
              <c:numCache>
                <c:formatCode>General</c:formatCode>
                <c:ptCount val="2"/>
                <c:pt idx="0">
                  <c:v>2.43</c:v>
                </c:pt>
                <c:pt idx="1">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74</a:t>
                    </a:r>
                  </a:p>
                  <a:p>
                    <a:r>
                      <a:t>1.8</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Sheet1!$C$2:$C$3</c:f>
              <c:numCache>
                <c:formatCode>General</c:formatCode>
                <c:ptCount val="2"/>
                <c:pt idx="0">
                  <c:v>1.8</c:v>
                </c:pt>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Sheet1!$D$2:$D$3</c:f>
              <c:numCache>
                <c:formatCode>General</c:formatCode>
                <c:ptCount val="2"/>
                <c:pt idx="0">
                  <c:v>2.44</c:v>
                </c:pt>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Sheet1!$E$2:$E$3</c:f>
              <c:numCache>
                <c:formatCode>General</c:formatCode>
                <c:ptCount val="2"/>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Sheet1!$F$2:$F$3</c:f>
              <c:numCache>
                <c:formatCode>General</c:formatCode>
                <c:ptCount val="2"/>
                <c:pt idx="0">
                  <c:v>0.17</c:v>
                </c:pt>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393"/>
          <c:min val="-0.32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64</a:t>
                    </a:r>
                  </a:p>
                  <a:p>
                    <a:r>
                      <a:t>2.64</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Sheet1!$C$2:$C$3</c:f>
              <c:numCache>
                <c:formatCode>General</c:formatCode>
                <c:ptCount val="2"/>
                <c:pt idx="0">
                  <c:v>2.64</c:v>
                </c:pt>
                <c:pt idx="1">
                  <c:v>0.99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Sheet1!$F$2:$F$3</c:f>
              <c:numCache>
                <c:formatCode>General</c:formatCode>
                <c:ptCount val="2"/>
                <c:pt idx="0">
                  <c:v>1.64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471"/>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57</a:t>
                    </a:r>
                  </a:p>
                  <a:p>
                    <a:r>
                      <a:t>2.38</a:t>
                    </a:r>
                  </a:p>
                </c:rich>
              </c:tx>
              <c:dLblPos val="l"/>
              <c:showLegendKey val="0"/>
              <c:showVal val="1"/>
              <c:showCatName val="0"/>
              <c:showSerName val="0"/>
              <c:showPercent val="0"/>
              <c:showBubbleSize val="0"/>
            </c:dLbl>
            <c:dLbl>
              <c:idx val="1"/>
              <c:tx>
                <c:rich>
                  <a:bodyPr/>
                  <a:lstStyle/>
                  <a:p>
                    <a:r>
                      <a:t>IX 44</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Sheet1!$C$2:$C$3</c:f>
              <c:numCache>
                <c:formatCode>General</c:formatCode>
                <c:ptCount val="2"/>
                <c:pt idx="0">
                  <c:v>2.38</c:v>
                </c:pt>
                <c:pt idx="1">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Sheet1!$F$2:$F$3</c:f>
              <c:numCache>
                <c:formatCode>General</c:formatCode>
                <c:ptCount val="2"/>
                <c:pt idx="0">
                  <c:v>1.64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471"/>
          <c:min val="0.0491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141</a:t>
                    </a:r>
                  </a:p>
                  <a:p>
                    <a:r>
                      <a:t>5.85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Sheet1!$C$2:$C$3</c:f>
              <c:numCache>
                <c:formatCode>General</c:formatCode>
                <c:ptCount val="2"/>
                <c:pt idx="0">
                  <c:v>5.85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Sheet1!$F$2:$F$3</c:f>
              <c:numCache>
                <c:formatCode>General</c:formatCode>
                <c:ptCount val="2"/>
                <c:pt idx="0">
                  <c:v>1.64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3514"/>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IX 89</c:v>
                </c:pt>
                <c:pt idx="2">
                  <c:v>IX 56</c:v>
                </c:pt>
              </c:strCache>
            </c:strRef>
          </c:cat>
          <c:val>
            <c:numRef>
              <c:f>Sheet1!$B$2:$B$4</c:f>
              <c:numCache>
                <c:formatCode>General</c:formatCode>
                <c:ptCount val="3"/>
                <c:pt idx="0">
                  <c:v>2.85</c:v>
                </c:pt>
                <c:pt idx="1">
                  <c:v>1.0</c:v>
                </c:pt>
                <c:pt idx="2">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66</a:t>
                    </a:r>
                  </a:p>
                  <a:p>
                    <a:r>
                      <a:t>2.25</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dLbl>
              <c:idx val="2"/>
              <c:tx>
                <c:rich>
                  <a:bodyPr/>
                  <a:lstStyle/>
                  <a:p>
                    <a:r>
                      <a:t>IX 56</a:t>
                    </a:r>
                  </a:p>
                  <a:p>
                    <a:r>
                      <a:t>3.22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IX 89</c:v>
                </c:pt>
                <c:pt idx="2">
                  <c:v>IX 56</c:v>
                </c:pt>
              </c:strCache>
            </c:strRef>
          </c:cat>
          <c:val>
            <c:numRef>
              <c:f>Sheet1!$C$2:$C$4</c:f>
              <c:numCache>
                <c:formatCode>General</c:formatCode>
                <c:ptCount val="3"/>
                <c:pt idx="0">
                  <c:v>2.25</c:v>
                </c:pt>
                <c:pt idx="1">
                  <c:v>1.1</c:v>
                </c:pt>
                <c:pt idx="2">
                  <c:v>3.22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IX 89</c:v>
                </c:pt>
                <c:pt idx="2">
                  <c:v>IX 56</c:v>
                </c:pt>
              </c:strCache>
            </c:strRef>
          </c:cat>
          <c:val>
            <c:numRef>
              <c:f>Sheet1!$D$2:$D$4</c:f>
              <c:numCache>
                <c:formatCode>General</c:formatCode>
                <c:ptCount val="3"/>
                <c:pt idx="0">
                  <c:v>3.4</c:v>
                </c:pt>
                <c:pt idx="1">
                  <c:v>1.23</c:v>
                </c:pt>
                <c:pt idx="2">
                  <c:v>5.79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IX 89</c:v>
                </c:pt>
                <c:pt idx="2">
                  <c:v>IX 56</c:v>
                </c:pt>
              </c:strCache>
            </c:strRef>
          </c:cat>
          <c:val>
            <c:numRef>
              <c:f>Sheet1!$E$2:$E$4</c:f>
              <c:numCache>
                <c:formatCode>General</c:formatCode>
                <c:ptCount val="3"/>
                <c:pt idx="0">
                  <c:v>2.31</c:v>
                </c:pt>
                <c:pt idx="1">
                  <c:v>1.19</c:v>
                </c:pt>
                <c:pt idx="2">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IX 89</c:v>
                </c:pt>
                <c:pt idx="2">
                  <c:v>IX 56</c:v>
                </c:pt>
              </c:strCache>
            </c:strRef>
          </c:cat>
          <c:val>
            <c:numRef>
              <c:f>Sheet1!$F$2:$F$4</c:f>
              <c:numCache>
                <c:formatCode>General</c:formatCode>
                <c:ptCount val="3"/>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87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IX 54</c:v>
                </c:pt>
              </c:strCache>
            </c:strRef>
          </c:cat>
          <c:val>
            <c:numRef>
              <c:f>Sheet1!$B$2:$B$4</c:f>
              <c:numCache>
                <c:formatCode>General</c:formatCode>
                <c:ptCount val="3"/>
                <c:pt idx="0">
                  <c:v>2.3</c:v>
                </c:pt>
                <c:pt idx="1">
                  <c:v>0.73</c:v>
                </c:pt>
                <c:pt idx="2">
                  <c:v>3.15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dLbl>
              <c:idx val="2"/>
              <c:tx>
                <c:rich>
                  <a:bodyPr/>
                  <a:lstStyle/>
                  <a:p>
                    <a:r>
                      <a:t>IX 54</a:t>
                    </a:r>
                  </a:p>
                  <a:p>
                    <a:r>
                      <a:t>1.8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IX 54</c:v>
                </c:pt>
              </c:strCache>
            </c:strRef>
          </c:cat>
          <c:val>
            <c:numRef>
              <c:f>Sheet1!$C$2:$C$4</c:f>
              <c:numCache>
                <c:formatCode>General</c:formatCode>
                <c:ptCount val="3"/>
                <c:pt idx="1">
                  <c:v>0.91</c:v>
                </c:pt>
                <c:pt idx="2">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IX 54</c:v>
                </c:pt>
              </c:strCache>
            </c:strRef>
          </c:cat>
          <c:val>
            <c:numRef>
              <c:f>Sheet1!$D$2:$D$4</c:f>
              <c:numCache>
                <c:formatCode>General</c:formatCode>
                <c:ptCount val="3"/>
                <c:pt idx="0">
                  <c:v>2.3</c:v>
                </c:pt>
                <c:pt idx="1">
                  <c:v>0.64</c:v>
                </c:pt>
                <c:pt idx="2">
                  <c:v>3.36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IX 54</c:v>
                </c:pt>
              </c:strCache>
            </c:strRef>
          </c:cat>
          <c:val>
            <c:numRef>
              <c:f>Sheet1!$E$2:$E$4</c:f>
              <c:numCache>
                <c:formatCode>General</c:formatCode>
                <c:ptCount val="3"/>
                <c:pt idx="2">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IX 54</c:v>
                </c:pt>
              </c:strCache>
            </c:strRef>
          </c:cat>
          <c:val>
            <c:numRef>
              <c:f>Sheet1!$F$2:$F$4</c:f>
              <c:numCache>
                <c:formatCode>General</c:formatCode>
                <c:ptCount val="3"/>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7"/>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61</c:v>
                </c:pt>
              </c:strCache>
            </c:strRef>
          </c:cat>
          <c:val>
            <c:numRef>
              <c:f>Sheet1!$B$2:$B$4</c:f>
              <c:numCache>
                <c:formatCode>General</c:formatCode>
                <c:ptCount val="3"/>
                <c:pt idx="0">
                  <c:v>2.63</c:v>
                </c:pt>
                <c:pt idx="1">
                  <c:v>0.93</c:v>
                </c:pt>
                <c:pt idx="2">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64</a:t>
                    </a:r>
                  </a:p>
                  <a:p>
                    <a:r>
                      <a:t>2.32</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2"/>
              <c:tx>
                <c:rich>
                  <a:bodyPr/>
                  <a:lstStyle/>
                  <a:p>
                    <a:r>
                      <a:t>IX 61</a:t>
                    </a:r>
                  </a:p>
                  <a:p>
                    <a:r>
                      <a:t>3.2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61</c:v>
                </c:pt>
              </c:strCache>
            </c:strRef>
          </c:cat>
          <c:val>
            <c:numRef>
              <c:f>Sheet1!$C$2:$C$4</c:f>
              <c:numCache>
                <c:formatCode>General</c:formatCode>
                <c:ptCount val="3"/>
                <c:pt idx="0">
                  <c:v>2.32</c:v>
                </c:pt>
                <c:pt idx="1">
                  <c:v>0.99</c:v>
                </c:pt>
                <c:pt idx="2">
                  <c:v>3.2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61</c:v>
                </c:pt>
              </c:strCache>
            </c:strRef>
          </c:cat>
          <c:val>
            <c:numRef>
              <c:f>Sheet1!$D$2:$D$4</c:f>
              <c:numCache>
                <c:formatCode>General</c:formatCode>
                <c:ptCount val="3"/>
                <c:pt idx="0">
                  <c:v>3.62</c:v>
                </c:pt>
                <c:pt idx="1">
                  <c:v>1.24</c:v>
                </c:pt>
                <c:pt idx="2">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61</c:v>
                </c:pt>
              </c:strCache>
            </c:strRef>
          </c:cat>
          <c:val>
            <c:numRef>
              <c:f>Sheet1!$E$2:$E$4</c:f>
              <c:numCache>
                <c:formatCode>General</c:formatCode>
                <c:ptCount val="3"/>
                <c:pt idx="0">
                  <c:v>2.28</c:v>
                </c:pt>
                <c:pt idx="1">
                  <c:v>1.21</c:v>
                </c:pt>
                <c:pt idx="2">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61</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89</c:v>
                </c:pt>
                <c:pt idx="2">
                  <c:v>IX 55</c:v>
                </c:pt>
              </c:strCache>
            </c:strRef>
          </c:cat>
          <c:val>
            <c:numRef>
              <c:f>Sheet1!$B$2:$B$4</c:f>
              <c:numCache>
                <c:formatCode>General</c:formatCode>
                <c:ptCount val="3"/>
                <c:pt idx="0">
                  <c:v>2.85</c:v>
                </c:pt>
                <c:pt idx="1">
                  <c:v>1.0</c:v>
                </c:pt>
                <c:pt idx="2">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67</a:t>
                    </a:r>
                  </a:p>
                  <a:p>
                    <a:r>
                      <a:t>2.28</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dLbl>
              <c:idx val="2"/>
              <c:tx>
                <c:rich>
                  <a:bodyPr/>
                  <a:lstStyle/>
                  <a:p>
                    <a:r>
                      <a:t>IX 55</a:t>
                    </a:r>
                  </a:p>
                  <a:p>
                    <a:r>
                      <a:t>3.15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89</c:v>
                </c:pt>
                <c:pt idx="2">
                  <c:v>IX 55</c:v>
                </c:pt>
              </c:strCache>
            </c:strRef>
          </c:cat>
          <c:val>
            <c:numRef>
              <c:f>Sheet1!$C$2:$C$4</c:f>
              <c:numCache>
                <c:formatCode>General</c:formatCode>
                <c:ptCount val="3"/>
                <c:pt idx="0">
                  <c:v>2.28</c:v>
                </c:pt>
                <c:pt idx="1">
                  <c:v>1.1</c:v>
                </c:pt>
                <c:pt idx="2">
                  <c:v>3.15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89</c:v>
                </c:pt>
                <c:pt idx="2">
                  <c:v>IX 55</c:v>
                </c:pt>
              </c:strCache>
            </c:strRef>
          </c:cat>
          <c:val>
            <c:numRef>
              <c:f>Sheet1!$D$2:$D$4</c:f>
              <c:numCache>
                <c:formatCode>General</c:formatCode>
                <c:ptCount val="3"/>
                <c:pt idx="0">
                  <c:v>3.42</c:v>
                </c:pt>
                <c:pt idx="1">
                  <c:v>1.23</c:v>
                </c:pt>
                <c:pt idx="2">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89</c:v>
                </c:pt>
                <c:pt idx="2">
                  <c:v>IX 55</c:v>
                </c:pt>
              </c:strCache>
            </c:strRef>
          </c:cat>
          <c:val>
            <c:numRef>
              <c:f>Sheet1!$E$2:$E$4</c:f>
              <c:numCache>
                <c:formatCode>General</c:formatCode>
                <c:ptCount val="3"/>
                <c:pt idx="0">
                  <c:v>2.31</c:v>
                </c:pt>
                <c:pt idx="1">
                  <c:v>1.19</c:v>
                </c:pt>
                <c:pt idx="2">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89</c:v>
                </c:pt>
                <c:pt idx="2">
                  <c:v>IX 55</c:v>
                </c:pt>
              </c:strCache>
            </c:strRef>
          </c:cat>
          <c:val>
            <c:numRef>
              <c:f>Sheet1!$F$2:$F$4</c:f>
              <c:numCache>
                <c:formatCode>General</c:formatCode>
                <c:ptCount val="3"/>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IX 44</c:v>
                </c:pt>
                <c:pt idx="2">
                  <c:v>IX 73</c:v>
                </c:pt>
              </c:strCache>
            </c:strRef>
          </c:cat>
          <c:val>
            <c:numRef>
              <c:f>Sheet1!$B$2:$B$4</c:f>
              <c:numCache>
                <c:formatCode>General</c:formatCode>
                <c:ptCount val="3"/>
                <c:pt idx="0">
                  <c:v>2.85</c:v>
                </c:pt>
                <c:pt idx="1">
                  <c:v>1.0</c:v>
                </c:pt>
                <c:pt idx="2">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60</a:t>
                    </a:r>
                  </a:p>
                  <a:p>
                    <a:r>
                      <a:t>2.06</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dLbl>
              <c:idx val="2"/>
              <c:tx>
                <c:rich>
                  <a:bodyPr/>
                  <a:lstStyle/>
                  <a:p>
                    <a:r>
                      <a:t>IX 73</a:t>
                    </a:r>
                  </a:p>
                  <a:p>
                    <a:r>
                      <a:t>4.22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IX 44</c:v>
                </c:pt>
                <c:pt idx="2">
                  <c:v>IX 73</c:v>
                </c:pt>
              </c:strCache>
            </c:strRef>
          </c:cat>
          <c:val>
            <c:numRef>
              <c:f>Sheet1!$C$2:$C$4</c:f>
              <c:numCache>
                <c:formatCode>General</c:formatCode>
                <c:ptCount val="3"/>
                <c:pt idx="0">
                  <c:v>2.06</c:v>
                </c:pt>
                <c:pt idx="1">
                  <c:v>0.54</c:v>
                </c:pt>
                <c:pt idx="2">
                  <c:v>4.22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IX 44</c:v>
                </c:pt>
                <c:pt idx="2">
                  <c:v>IX 73</c:v>
                </c:pt>
              </c:strCache>
            </c:strRef>
          </c:cat>
          <c:val>
            <c:numRef>
              <c:f>Sheet1!$D$2:$D$4</c:f>
              <c:numCache>
                <c:formatCode>General</c:formatCode>
                <c:ptCount val="3"/>
                <c:pt idx="0">
                  <c:v>3.42</c:v>
                </c:pt>
                <c:pt idx="1">
                  <c:v>1.23</c:v>
                </c:pt>
                <c:pt idx="2">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IX 44</c:v>
                </c:pt>
                <c:pt idx="2">
                  <c:v>IX 73</c:v>
                </c:pt>
              </c:strCache>
            </c:strRef>
          </c:cat>
          <c:val>
            <c:numRef>
              <c:f>Sheet1!$E$2:$E$4</c:f>
              <c:numCache>
                <c:formatCode>General</c:formatCode>
                <c:ptCount val="3"/>
                <c:pt idx="0">
                  <c:v>2.31</c:v>
                </c:pt>
                <c:pt idx="1">
                  <c:v>1.19</c:v>
                </c:pt>
                <c:pt idx="2">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IX 44</c:v>
                </c:pt>
                <c:pt idx="2">
                  <c:v>IX 73</c:v>
                </c:pt>
              </c:strCache>
            </c:strRef>
          </c:cat>
          <c:val>
            <c:numRef>
              <c:f>Sheet1!$F$2:$F$4</c:f>
              <c:numCache>
                <c:formatCode>General</c:formatCode>
                <c:ptCount val="3"/>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Sheet1!$B$2:$B$4</c:f>
              <c:numCache>
                <c:formatCode>General</c:formatCode>
                <c:ptCount val="3"/>
                <c:pt idx="0">
                  <c:v>2.85</c:v>
                </c:pt>
                <c:pt idx="1">
                  <c:v>1.0</c:v>
                </c:pt>
                <c:pt idx="2">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93</a:t>
                    </a:r>
                  </a:p>
                  <a:p>
                    <a:r>
                      <a:t>3.18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95</a:t>
                    </a:r>
                  </a:p>
                  <a:p>
                    <a:r>
                      <a:t>5.5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Sheet1!$C$2:$C$4</c:f>
              <c:numCache>
                <c:formatCode>General</c:formatCode>
                <c:ptCount val="3"/>
                <c:pt idx="0">
                  <c:v>3.18</c:v>
                </c:pt>
                <c:pt idx="2">
                  <c:v>5.5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Sheet1!$D$2:$D$4</c:f>
              <c:numCache>
                <c:formatCode>General</c:formatCode>
                <c:ptCount val="3"/>
                <c:pt idx="0">
                  <c:v>3.42</c:v>
                </c:pt>
                <c:pt idx="1">
                  <c:v>1.23</c:v>
                </c:pt>
                <c:pt idx="2">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Sheet1!$E$2:$E$4</c:f>
              <c:numCache>
                <c:formatCode>General</c:formatCode>
                <c:ptCount val="3"/>
                <c:pt idx="0">
                  <c:v>2.31</c:v>
                </c:pt>
                <c:pt idx="1">
                  <c:v>1.19</c:v>
                </c:pt>
                <c:pt idx="2">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Sheet1!$F$2:$F$4</c:f>
              <c:numCache>
                <c:formatCode>General</c:formatCode>
                <c:ptCount val="3"/>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Sheet1!$B$2:$B$4</c:f>
              <c:numCache>
                <c:formatCode>General</c:formatCode>
                <c:ptCount val="3"/>
                <c:pt idx="0">
                  <c:v>2.3</c:v>
                </c:pt>
                <c:pt idx="1">
                  <c:v>0.73</c:v>
                </c:pt>
                <c:pt idx="2">
                  <c:v>3.15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Sheet1!$C$2:$C$4</c:f>
              <c:numCache>
                <c:formatCode>General</c:formatCode>
                <c:ptCount val="3"/>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Sheet1!$D$2:$D$4</c:f>
              <c:numCache>
                <c:formatCode>General</c:formatCode>
                <c:ptCount val="3"/>
                <c:pt idx="0">
                  <c:v>2.3</c:v>
                </c:pt>
                <c:pt idx="1">
                  <c:v>0.64</c:v>
                </c:pt>
                <c:pt idx="2">
                  <c:v>3.36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Sheet1!$E$2:$E$4</c:f>
              <c:numCache>
                <c:formatCode>General</c:formatCode>
                <c:ptCount val="3"/>
                <c:pt idx="2">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Comfort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7"/>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63</a:t>
                    </a:r>
                  </a:p>
                  <a:p>
                    <a:r>
                      <a:t>2.6</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Sheet1!$C$2:$C$3</c:f>
              <c:numCache>
                <c:formatCode>General</c:formatCode>
                <c:ptCount val="2"/>
                <c:pt idx="0">
                  <c:v>2.6</c:v>
                </c:pt>
                <c:pt idx="1">
                  <c:v>0.99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Sheet1!$F$2:$F$3</c:f>
              <c:numCache>
                <c:formatCode>General</c:formatCode>
                <c:ptCount val="2"/>
                <c:pt idx="0">
                  <c:v>1.36</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052"/>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Sheet1!$B$2:$B$4</c:f>
              <c:numCache>
                <c:formatCode>General</c:formatCode>
                <c:ptCount val="3"/>
                <c:pt idx="0">
                  <c:v>2.3</c:v>
                </c:pt>
                <c:pt idx="1">
                  <c:v>0.73</c:v>
                </c:pt>
                <c:pt idx="2">
                  <c:v>3.15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54</a:t>
                    </a:r>
                  </a:p>
                  <a:p>
                    <a:r>
                      <a:t>1.8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Sheet1!$C$2:$C$4</c:f>
              <c:numCache>
                <c:formatCode>General</c:formatCode>
                <c:ptCount val="3"/>
                <c:pt idx="2">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Sheet1!$D$2:$D$4</c:f>
              <c:numCache>
                <c:formatCode>General</c:formatCode>
                <c:ptCount val="3"/>
                <c:pt idx="0">
                  <c:v>2.3</c:v>
                </c:pt>
                <c:pt idx="1">
                  <c:v>0.64</c:v>
                </c:pt>
                <c:pt idx="2">
                  <c:v>3.36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Sheet1!$E$2:$E$4</c:f>
              <c:numCache>
                <c:formatCode>General</c:formatCode>
                <c:ptCount val="3"/>
                <c:pt idx="2">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Comfort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7"/>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60</c:v>
                </c:pt>
              </c:strCache>
            </c:strRef>
          </c:cat>
          <c:val>
            <c:numRef>
              <c:f>Sheet1!$B$2:$B$4</c:f>
              <c:numCache>
                <c:formatCode>General</c:formatCode>
                <c:ptCount val="3"/>
                <c:pt idx="0">
                  <c:v>2.63</c:v>
                </c:pt>
                <c:pt idx="1">
                  <c:v>0.93</c:v>
                </c:pt>
                <c:pt idx="2">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64</a:t>
                    </a:r>
                  </a:p>
                  <a:p>
                    <a:r>
                      <a:t>2.32</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2"/>
              <c:tx>
                <c:rich>
                  <a:bodyPr/>
                  <a:lstStyle/>
                  <a:p>
                    <a:r>
                      <a:t>IX 60</a:t>
                    </a:r>
                  </a:p>
                  <a:p>
                    <a:r>
                      <a:t>3.17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60</c:v>
                </c:pt>
              </c:strCache>
            </c:strRef>
          </c:cat>
          <c:val>
            <c:numRef>
              <c:f>Sheet1!$C$2:$C$4</c:f>
              <c:numCache>
                <c:formatCode>General</c:formatCode>
                <c:ptCount val="3"/>
                <c:pt idx="0">
                  <c:v>2.32</c:v>
                </c:pt>
                <c:pt idx="1">
                  <c:v>0.99</c:v>
                </c:pt>
                <c:pt idx="2">
                  <c:v>3.17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60</c:v>
                </c:pt>
              </c:strCache>
            </c:strRef>
          </c:cat>
          <c:val>
            <c:numRef>
              <c:f>Sheet1!$D$2:$D$4</c:f>
              <c:numCache>
                <c:formatCode>General</c:formatCode>
                <c:ptCount val="3"/>
                <c:pt idx="0">
                  <c:v>3.62</c:v>
                </c:pt>
                <c:pt idx="1">
                  <c:v>1.24</c:v>
                </c:pt>
                <c:pt idx="2">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60</c:v>
                </c:pt>
              </c:strCache>
            </c:strRef>
          </c:cat>
          <c:val>
            <c:numRef>
              <c:f>Sheet1!$E$2:$E$4</c:f>
              <c:numCache>
                <c:formatCode>General</c:formatCode>
                <c:ptCount val="3"/>
                <c:pt idx="0">
                  <c:v>2.28</c:v>
                </c:pt>
                <c:pt idx="1">
                  <c:v>1.21</c:v>
                </c:pt>
                <c:pt idx="2">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60</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80</c:v>
                </c:pt>
              </c:strCache>
            </c:strRef>
          </c:cat>
          <c:val>
            <c:numRef>
              <c:f>Sheet1!$B$2:$B$4</c:f>
              <c:numCache>
                <c:formatCode>General</c:formatCode>
                <c:ptCount val="3"/>
                <c:pt idx="0">
                  <c:v>2.63</c:v>
                </c:pt>
                <c:pt idx="1">
                  <c:v>0.93</c:v>
                </c:pt>
                <c:pt idx="2">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57</a:t>
                    </a:r>
                  </a:p>
                  <a:p>
                    <a:r>
                      <a:t>2.06</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dLbl>
              <c:idx val="2"/>
              <c:tx>
                <c:rich>
                  <a:bodyPr/>
                  <a:lstStyle/>
                  <a:p>
                    <a:r>
                      <a:t>IX 80</a:t>
                    </a:r>
                  </a:p>
                  <a:p>
                    <a:r>
                      <a:t>4.22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80</c:v>
                </c:pt>
              </c:strCache>
            </c:strRef>
          </c:cat>
          <c:val>
            <c:numRef>
              <c:f>Sheet1!$C$2:$C$4</c:f>
              <c:numCache>
                <c:formatCode>General</c:formatCode>
                <c:ptCount val="3"/>
                <c:pt idx="0">
                  <c:v>2.06</c:v>
                </c:pt>
                <c:pt idx="1">
                  <c:v>0.54</c:v>
                </c:pt>
                <c:pt idx="2">
                  <c:v>4.22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80</c:v>
                </c:pt>
              </c:strCache>
            </c:strRef>
          </c:cat>
          <c:val>
            <c:numRef>
              <c:f>Sheet1!$D$2:$D$4</c:f>
              <c:numCache>
                <c:formatCode>General</c:formatCode>
                <c:ptCount val="3"/>
                <c:pt idx="0">
                  <c:v>3.62</c:v>
                </c:pt>
                <c:pt idx="1">
                  <c:v>1.24</c:v>
                </c:pt>
                <c:pt idx="2">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80</c:v>
                </c:pt>
              </c:strCache>
            </c:strRef>
          </c:cat>
          <c:val>
            <c:numRef>
              <c:f>Sheet1!$E$2:$E$4</c:f>
              <c:numCache>
                <c:formatCode>General</c:formatCode>
                <c:ptCount val="3"/>
                <c:pt idx="0">
                  <c:v>2.28</c:v>
                </c:pt>
                <c:pt idx="1">
                  <c:v>1.21</c:v>
                </c:pt>
                <c:pt idx="2">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80</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Sheet1!$B$2:$B$4</c:f>
              <c:numCache>
                <c:formatCode>General</c:formatCode>
                <c:ptCount val="3"/>
                <c:pt idx="0">
                  <c:v>2.63</c:v>
                </c:pt>
                <c:pt idx="1">
                  <c:v>0.93</c:v>
                </c:pt>
                <c:pt idx="2">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93</a:t>
                    </a:r>
                  </a:p>
                  <a:p>
                    <a:r>
                      <a:t>3.38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140</a:t>
                    </a:r>
                  </a:p>
                  <a:p>
                    <a:r>
                      <a:t>7.39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Sheet1!$C$2:$C$4</c:f>
              <c:numCache>
                <c:formatCode>General</c:formatCode>
                <c:ptCount val="3"/>
                <c:pt idx="0">
                  <c:v>3.38</c:v>
                </c:pt>
                <c:pt idx="2">
                  <c:v>7.39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Sheet1!$D$2:$D$4</c:f>
              <c:numCache>
                <c:formatCode>General</c:formatCode>
                <c:ptCount val="3"/>
                <c:pt idx="0">
                  <c:v>3.62</c:v>
                </c:pt>
                <c:pt idx="1">
                  <c:v>1.24</c:v>
                </c:pt>
                <c:pt idx="2">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Sheet1!$E$2:$E$4</c:f>
              <c:numCache>
                <c:formatCode>General</c:formatCode>
                <c:ptCount val="3"/>
                <c:pt idx="0">
                  <c:v>2.28</c:v>
                </c:pt>
                <c:pt idx="1">
                  <c:v>1.21</c:v>
                </c:pt>
                <c:pt idx="2">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7.8949"/>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57</c:v>
                </c:pt>
              </c:strCache>
            </c:strRef>
          </c:cat>
          <c:val>
            <c:numRef>
              <c:f>Sheet1!$B$2:$B$4</c:f>
              <c:numCache>
                <c:formatCode>General</c:formatCode>
                <c:ptCount val="3"/>
                <c:pt idx="0">
                  <c:v>2.93</c:v>
                </c:pt>
                <c:pt idx="1">
                  <c:v>1.02</c:v>
                </c:pt>
                <c:pt idx="2">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2.38</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2"/>
              <c:tx>
                <c:rich>
                  <a:bodyPr/>
                  <a:lstStyle/>
                  <a:p>
                    <a:r>
                      <a:t>IX 57</a:t>
                    </a:r>
                  </a:p>
                  <a:p>
                    <a:r>
                      <a:t>3.43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57</c:v>
                </c:pt>
              </c:strCache>
            </c:strRef>
          </c:cat>
          <c:val>
            <c:numRef>
              <c:f>Sheet1!$C$2:$C$4</c:f>
              <c:numCache>
                <c:formatCode>General</c:formatCode>
                <c:ptCount val="3"/>
                <c:pt idx="0">
                  <c:v>2.38</c:v>
                </c:pt>
                <c:pt idx="1">
                  <c:v>1.16</c:v>
                </c:pt>
                <c:pt idx="2">
                  <c:v>3.43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57</c:v>
                </c:pt>
              </c:strCache>
            </c:strRef>
          </c:cat>
          <c:val>
            <c:numRef>
              <c:f>Sheet1!$D$2:$D$4</c:f>
              <c:numCache>
                <c:formatCode>General</c:formatCode>
                <c:ptCount val="3"/>
                <c:pt idx="0">
                  <c:v>3.54</c:v>
                </c:pt>
                <c:pt idx="1">
                  <c:v>1.27</c:v>
                </c:pt>
                <c:pt idx="2">
                  <c:v>6.04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57</c:v>
                </c:pt>
              </c:strCache>
            </c:strRef>
          </c:cat>
          <c:val>
            <c:numRef>
              <c:f>Sheet1!$E$2:$E$4</c:f>
              <c:numCache>
                <c:formatCode>General</c:formatCode>
                <c:ptCount val="3"/>
                <c:pt idx="0">
                  <c:v>2.33</c:v>
                </c:pt>
                <c:pt idx="1">
                  <c:v>1.21</c:v>
                </c:pt>
                <c:pt idx="2">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57</c:v>
                </c:pt>
              </c:strCache>
            </c:strRef>
          </c:cat>
          <c:val>
            <c:numRef>
              <c:f>Sheet1!$F$2:$F$4</c:f>
              <c:numCache>
                <c:formatCode>General</c:formatCode>
                <c:ptCount val="3"/>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419"/>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77</c:v>
                </c:pt>
              </c:strCache>
            </c:strRef>
          </c:cat>
          <c:val>
            <c:numRef>
              <c:f>Sheet1!$B$2:$B$4</c:f>
              <c:numCache>
                <c:formatCode>General</c:formatCode>
                <c:ptCount val="3"/>
                <c:pt idx="0">
                  <c:v>2.45</c:v>
                </c:pt>
                <c:pt idx="1">
                  <c:v>0.78</c:v>
                </c:pt>
                <c:pt idx="2">
                  <c:v>3.47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2"/>
              <c:tx>
                <c:rich>
                  <a:bodyPr/>
                  <a:lstStyle/>
                  <a:p>
                    <a:r>
                      <a:t>IX 77</a:t>
                    </a:r>
                  </a:p>
                  <a:p>
                    <a:r>
                      <a:t>2.86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77</c:v>
                </c:pt>
              </c:strCache>
            </c:strRef>
          </c:cat>
          <c:val>
            <c:numRef>
              <c:f>Sheet1!$C$2:$C$4</c:f>
              <c:numCache>
                <c:formatCode>General</c:formatCode>
                <c:ptCount val="3"/>
                <c:pt idx="1">
                  <c:v>1.02</c:v>
                </c:pt>
                <c:pt idx="2">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77</c:v>
                </c:pt>
              </c:strCache>
            </c:strRef>
          </c:cat>
          <c:val>
            <c:numRef>
              <c:f>Sheet1!$D$2:$D$4</c:f>
              <c:numCache>
                <c:formatCode>General</c:formatCode>
                <c:ptCount val="3"/>
                <c:pt idx="0">
                  <c:v>2.45</c:v>
                </c:pt>
                <c:pt idx="1">
                  <c:v>0.67</c:v>
                </c:pt>
                <c:pt idx="2">
                  <c:v>3.71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77</c:v>
                </c:pt>
              </c:strCache>
            </c:strRef>
          </c:cat>
          <c:val>
            <c:numRef>
              <c:f>Sheet1!$E$2:$E$4</c:f>
              <c:numCache>
                <c:formatCode>General</c:formatCode>
                <c:ptCount val="3"/>
                <c:pt idx="2">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77</c:v>
                </c:pt>
              </c:strCache>
            </c:strRef>
          </c:cat>
          <c:val>
            <c:numRef>
              <c:f>Sheet1!$F$2:$F$4</c:f>
              <c:numCache>
                <c:formatCode>General</c:formatCode>
                <c:ptCount val="3"/>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3999999999995"/>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62</c:v>
                </c:pt>
              </c:strCache>
            </c:strRef>
          </c:cat>
          <c:val>
            <c:numRef>
              <c:f>Sheet1!$B$2:$B$4</c:f>
              <c:numCache>
                <c:formatCode>General</c:formatCode>
                <c:ptCount val="3"/>
                <c:pt idx="0">
                  <c:v>2.65</c:v>
                </c:pt>
                <c:pt idx="1">
                  <c:v>0.93</c:v>
                </c:pt>
                <c:pt idx="2">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65</a:t>
                    </a:r>
                  </a:p>
                  <a:p>
                    <a:r>
                      <a:t>2.38</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2"/>
              <c:tx>
                <c:rich>
                  <a:bodyPr/>
                  <a:lstStyle/>
                  <a:p>
                    <a:r>
                      <a:t>IX 62</a:t>
                    </a:r>
                  </a:p>
                  <a:p>
                    <a:r>
                      <a:t>3.33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62</c:v>
                </c:pt>
              </c:strCache>
            </c:strRef>
          </c:cat>
          <c:val>
            <c:numRef>
              <c:f>Sheet1!$C$2:$C$4</c:f>
              <c:numCache>
                <c:formatCode>General</c:formatCode>
                <c:ptCount val="3"/>
                <c:pt idx="0">
                  <c:v>2.38</c:v>
                </c:pt>
                <c:pt idx="1">
                  <c:v>0.99</c:v>
                </c:pt>
                <c:pt idx="2">
                  <c:v>3.33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62</c:v>
                </c:pt>
              </c:strCache>
            </c:strRef>
          </c:cat>
          <c:val>
            <c:numRef>
              <c:f>Sheet1!$D$2:$D$4</c:f>
              <c:numCache>
                <c:formatCode>General</c:formatCode>
                <c:ptCount val="3"/>
                <c:pt idx="0">
                  <c:v>3.65</c:v>
                </c:pt>
                <c:pt idx="1">
                  <c:v>1.24</c:v>
                </c:pt>
                <c:pt idx="2">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62</c:v>
                </c:pt>
              </c:strCache>
            </c:strRef>
          </c:cat>
          <c:val>
            <c:numRef>
              <c:f>Sheet1!$E$2:$E$4</c:f>
              <c:numCache>
                <c:formatCode>General</c:formatCode>
                <c:ptCount val="3"/>
                <c:pt idx="0">
                  <c:v>2.29</c:v>
                </c:pt>
                <c:pt idx="1">
                  <c:v>1.21</c:v>
                </c:pt>
                <c:pt idx="2">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62</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28"/>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56</c:v>
                </c:pt>
              </c:strCache>
            </c:strRef>
          </c:cat>
          <c:val>
            <c:numRef>
              <c:f>Sheet1!$B$2:$B$4</c:f>
              <c:numCache>
                <c:formatCode>General</c:formatCode>
                <c:ptCount val="3"/>
                <c:pt idx="0">
                  <c:v>2.93</c:v>
                </c:pt>
                <c:pt idx="1">
                  <c:v>1.02</c:v>
                </c:pt>
                <c:pt idx="2">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2.4</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2"/>
              <c:tx>
                <c:rich>
                  <a:bodyPr/>
                  <a:lstStyle/>
                  <a:p>
                    <a:r>
                      <a:t>IX 56</a:t>
                    </a:r>
                  </a:p>
                  <a:p>
                    <a:r>
                      <a:t>3.34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56</c:v>
                </c:pt>
              </c:strCache>
            </c:strRef>
          </c:cat>
          <c:val>
            <c:numRef>
              <c:f>Sheet1!$C$2:$C$4</c:f>
              <c:numCache>
                <c:formatCode>General</c:formatCode>
                <c:ptCount val="3"/>
                <c:pt idx="0">
                  <c:v>2.4</c:v>
                </c:pt>
                <c:pt idx="1">
                  <c:v>1.16</c:v>
                </c:pt>
                <c:pt idx="2">
                  <c:v>3.34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56</c:v>
                </c:pt>
              </c:strCache>
            </c:strRef>
          </c:cat>
          <c:val>
            <c:numRef>
              <c:f>Sheet1!$D$2:$D$4</c:f>
              <c:numCache>
                <c:formatCode>General</c:formatCode>
                <c:ptCount val="3"/>
                <c:pt idx="0">
                  <c:v>3.56</c:v>
                </c:pt>
                <c:pt idx="1">
                  <c:v>1.27</c:v>
                </c:pt>
                <c:pt idx="2">
                  <c:v>6.01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56</c:v>
                </c:pt>
              </c:strCache>
            </c:strRef>
          </c:cat>
          <c:val>
            <c:numRef>
              <c:f>Sheet1!$E$2:$E$4</c:f>
              <c:numCache>
                <c:formatCode>General</c:formatCode>
                <c:ptCount val="3"/>
                <c:pt idx="0">
                  <c:v>2.33</c:v>
                </c:pt>
                <c:pt idx="1">
                  <c:v>1.21</c:v>
                </c:pt>
                <c:pt idx="2">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56</c:v>
                </c:pt>
              </c:strCache>
            </c:strRef>
          </c:cat>
          <c:val>
            <c:numRef>
              <c:f>Sheet1!$F$2:$F$4</c:f>
              <c:numCache>
                <c:formatCode>General</c:formatCode>
                <c:ptCount val="3"/>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13"/>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IX 43</c:v>
                </c:pt>
                <c:pt idx="2">
                  <c:v>IX 70</c:v>
                </c:pt>
              </c:strCache>
            </c:strRef>
          </c:cat>
          <c:val>
            <c:numRef>
              <c:f>Sheet1!$B$2:$B$4</c:f>
              <c:numCache>
                <c:formatCode>General</c:formatCode>
                <c:ptCount val="3"/>
                <c:pt idx="0">
                  <c:v>2.93</c:v>
                </c:pt>
                <c:pt idx="1">
                  <c:v>1.02</c:v>
                </c:pt>
                <c:pt idx="2">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59</a:t>
                    </a:r>
                  </a:p>
                  <a:p>
                    <a:r>
                      <a:t>2.09</a:t>
                    </a:r>
                  </a:p>
                </c:rich>
              </c:tx>
              <c:dLblPos val="l"/>
              <c:showLegendKey val="0"/>
              <c:showVal val="1"/>
              <c:showCatName val="0"/>
              <c:showSerName val="0"/>
              <c:showPercent val="0"/>
              <c:showBubbleSize val="0"/>
            </c:dLbl>
            <c:dLbl>
              <c:idx val="1"/>
              <c:tx>
                <c:rich>
                  <a:bodyPr/>
                  <a:lstStyle/>
                  <a:p>
                    <a:r>
                      <a:t>IX 43</a:t>
                    </a:r>
                  </a:p>
                  <a:p>
                    <a:r>
                      <a:t>0.55</a:t>
                    </a:r>
                  </a:p>
                </c:rich>
              </c:tx>
              <c:dLblPos val="l"/>
              <c:showLegendKey val="0"/>
              <c:showVal val="1"/>
              <c:showCatName val="0"/>
              <c:showSerName val="0"/>
              <c:showPercent val="0"/>
              <c:showBubbleSize val="0"/>
            </c:dLbl>
            <c:dLbl>
              <c:idx val="2"/>
              <c:tx>
                <c:rich>
                  <a:bodyPr/>
                  <a:lstStyle/>
                  <a:p>
                    <a:r>
                      <a:t>IX 70</a:t>
                    </a:r>
                  </a:p>
                  <a:p>
                    <a:r>
                      <a:t>4.23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IX 43</c:v>
                </c:pt>
                <c:pt idx="2">
                  <c:v>IX 70</c:v>
                </c:pt>
              </c:strCache>
            </c:strRef>
          </c:cat>
          <c:val>
            <c:numRef>
              <c:f>Sheet1!$C$2:$C$4</c:f>
              <c:numCache>
                <c:formatCode>General</c:formatCode>
                <c:ptCount val="3"/>
                <c:pt idx="0">
                  <c:v>2.09</c:v>
                </c:pt>
                <c:pt idx="1">
                  <c:v>0.55</c:v>
                </c:pt>
                <c:pt idx="2">
                  <c:v>4.23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IX 43</c:v>
                </c:pt>
                <c:pt idx="2">
                  <c:v>IX 70</c:v>
                </c:pt>
              </c:strCache>
            </c:strRef>
          </c:cat>
          <c:val>
            <c:numRef>
              <c:f>Sheet1!$D$2:$D$4</c:f>
              <c:numCache>
                <c:formatCode>General</c:formatCode>
                <c:ptCount val="3"/>
                <c:pt idx="0">
                  <c:v>3.56</c:v>
                </c:pt>
                <c:pt idx="1">
                  <c:v>1.27</c:v>
                </c:pt>
                <c:pt idx="2">
                  <c:v>6.01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IX 43</c:v>
                </c:pt>
                <c:pt idx="2">
                  <c:v>IX 70</c:v>
                </c:pt>
              </c:strCache>
            </c:strRef>
          </c:cat>
          <c:val>
            <c:numRef>
              <c:f>Sheet1!$E$2:$E$4</c:f>
              <c:numCache>
                <c:formatCode>General</c:formatCode>
                <c:ptCount val="3"/>
                <c:pt idx="0">
                  <c:v>2.33</c:v>
                </c:pt>
                <c:pt idx="1">
                  <c:v>1.21</c:v>
                </c:pt>
                <c:pt idx="2">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IX 43</c:v>
                </c:pt>
                <c:pt idx="2">
                  <c:v>IX 70</c:v>
                </c:pt>
              </c:strCache>
            </c:strRef>
          </c:cat>
          <c:val>
            <c:numRef>
              <c:f>Sheet1!$F$2:$F$4</c:f>
              <c:numCache>
                <c:formatCode>General</c:formatCode>
                <c:ptCount val="3"/>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13"/>
          <c:min val="0.04890000000000005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Sheet1!$B$2:$B$4</c:f>
              <c:numCache>
                <c:formatCode>General</c:formatCode>
                <c:ptCount val="3"/>
                <c:pt idx="0">
                  <c:v>2.93</c:v>
                </c:pt>
                <c:pt idx="1">
                  <c:v>1.02</c:v>
                </c:pt>
                <c:pt idx="2">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97</a:t>
                    </a:r>
                  </a:p>
                  <a:p>
                    <a:r>
                      <a:t>3.45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102</a:t>
                    </a:r>
                  </a:p>
                  <a:p>
                    <a:r>
                      <a:t>6.16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Sheet1!$C$2:$C$4</c:f>
              <c:numCache>
                <c:formatCode>General</c:formatCode>
                <c:ptCount val="3"/>
                <c:pt idx="0">
                  <c:v>3.45</c:v>
                </c:pt>
                <c:pt idx="2">
                  <c:v>6.16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Sheet1!$D$2:$D$4</c:f>
              <c:numCache>
                <c:formatCode>General</c:formatCode>
                <c:ptCount val="3"/>
                <c:pt idx="0">
                  <c:v>3.56</c:v>
                </c:pt>
                <c:pt idx="1">
                  <c:v>1.27</c:v>
                </c:pt>
                <c:pt idx="2">
                  <c:v>6.01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Sheet1!$E$2:$E$4</c:f>
              <c:numCache>
                <c:formatCode>General</c:formatCode>
                <c:ptCount val="3"/>
                <c:pt idx="0">
                  <c:v>2.33</c:v>
                </c:pt>
                <c:pt idx="1">
                  <c:v>1.21</c:v>
                </c:pt>
                <c:pt idx="2">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Sheet1!$F$2:$F$4</c:f>
              <c:numCache>
                <c:formatCode>General</c:formatCode>
                <c:ptCount val="3"/>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6577"/>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66</a:t>
                    </a:r>
                  </a:p>
                  <a:p>
                    <a:r>
                      <a:t>2.57</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Sheet1!$C$2:$C$3</c:f>
              <c:numCache>
                <c:formatCode>General</c:formatCode>
                <c:ptCount val="2"/>
                <c:pt idx="0">
                  <c:v>2.57</c:v>
                </c:pt>
                <c:pt idx="1">
                  <c:v>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Sheet1!$D$2:$D$3</c:f>
              <c:numCache>
                <c:formatCode>General</c:formatCode>
                <c:ptCount val="2"/>
                <c:pt idx="0">
                  <c:v>3.88</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Sheet1!$F$2:$F$3</c:f>
              <c:numCache>
                <c:formatCode>General</c:formatCode>
                <c:ptCount val="2"/>
                <c:pt idx="0">
                  <c:v>1.55</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78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Sheet1!$B$2:$B$4</c:f>
              <c:numCache>
                <c:formatCode>General</c:formatCode>
                <c:ptCount val="3"/>
                <c:pt idx="0">
                  <c:v>2.45</c:v>
                </c:pt>
                <c:pt idx="1">
                  <c:v>0.78</c:v>
                </c:pt>
                <c:pt idx="2">
                  <c:v>3.47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Sheet1!$C$2:$C$4</c:f>
              <c:numCache>
                <c:formatCode>General</c:formatCode>
                <c:ptCount val="3"/>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Sheet1!$D$2:$D$4</c:f>
              <c:numCache>
                <c:formatCode>General</c:formatCode>
                <c:ptCount val="3"/>
                <c:pt idx="0">
                  <c:v>2.45</c:v>
                </c:pt>
                <c:pt idx="1">
                  <c:v>0.67</c:v>
                </c:pt>
                <c:pt idx="2">
                  <c:v>3.71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Sheet1!$E$2:$E$4</c:f>
              <c:numCache>
                <c:formatCode>General</c:formatCode>
                <c:ptCount val="3"/>
                <c:pt idx="2">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Comfort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3999999999995"/>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Sheet1!$B$2:$B$4</c:f>
              <c:numCache>
                <c:formatCode>General</c:formatCode>
                <c:ptCount val="3"/>
                <c:pt idx="0">
                  <c:v>2.45</c:v>
                </c:pt>
                <c:pt idx="1">
                  <c:v>0.78</c:v>
                </c:pt>
                <c:pt idx="2">
                  <c:v>3.47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77</a:t>
                    </a:r>
                  </a:p>
                  <a:p>
                    <a:r>
                      <a:t>2.86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Sheet1!$C$2:$C$4</c:f>
              <c:numCache>
                <c:formatCode>General</c:formatCode>
                <c:ptCount val="3"/>
                <c:pt idx="2">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Sheet1!$D$2:$D$4</c:f>
              <c:numCache>
                <c:formatCode>General</c:formatCode>
                <c:ptCount val="3"/>
                <c:pt idx="0">
                  <c:v>2.45</c:v>
                </c:pt>
                <c:pt idx="1">
                  <c:v>0.67</c:v>
                </c:pt>
                <c:pt idx="2">
                  <c:v>3.71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Sheet1!$E$2:$E$4</c:f>
              <c:numCache>
                <c:formatCode>General</c:formatCode>
                <c:ptCount val="3"/>
                <c:pt idx="2">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Comfort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3999999999995"/>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61</c:v>
                </c:pt>
              </c:strCache>
            </c:strRef>
          </c:cat>
          <c:val>
            <c:numRef>
              <c:f>Sheet1!$B$2:$B$4</c:f>
              <c:numCache>
                <c:formatCode>General</c:formatCode>
                <c:ptCount val="3"/>
                <c:pt idx="0">
                  <c:v>2.65</c:v>
                </c:pt>
                <c:pt idx="1">
                  <c:v>0.93</c:v>
                </c:pt>
                <c:pt idx="2">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65</a:t>
                    </a:r>
                  </a:p>
                  <a:p>
                    <a:r>
                      <a:t>2.38</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2"/>
              <c:tx>
                <c:rich>
                  <a:bodyPr/>
                  <a:lstStyle/>
                  <a:p>
                    <a:r>
                      <a:t>IX 61</a:t>
                    </a:r>
                  </a:p>
                  <a:p>
                    <a:r>
                      <a:t>3.29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61</c:v>
                </c:pt>
              </c:strCache>
            </c:strRef>
          </c:cat>
          <c:val>
            <c:numRef>
              <c:f>Sheet1!$C$2:$C$4</c:f>
              <c:numCache>
                <c:formatCode>General</c:formatCode>
                <c:ptCount val="3"/>
                <c:pt idx="0">
                  <c:v>2.38</c:v>
                </c:pt>
                <c:pt idx="1">
                  <c:v>0.99</c:v>
                </c:pt>
                <c:pt idx="2">
                  <c:v>3.29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61</c:v>
                </c:pt>
              </c:strCache>
            </c:strRef>
          </c:cat>
          <c:val>
            <c:numRef>
              <c:f>Sheet1!$D$2:$D$4</c:f>
              <c:numCache>
                <c:formatCode>General</c:formatCode>
                <c:ptCount val="3"/>
                <c:pt idx="0">
                  <c:v>3.65</c:v>
                </c:pt>
                <c:pt idx="1">
                  <c:v>1.24</c:v>
                </c:pt>
                <c:pt idx="2">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61</c:v>
                </c:pt>
              </c:strCache>
            </c:strRef>
          </c:cat>
          <c:val>
            <c:numRef>
              <c:f>Sheet1!$E$2:$E$4</c:f>
              <c:numCache>
                <c:formatCode>General</c:formatCode>
                <c:ptCount val="3"/>
                <c:pt idx="0">
                  <c:v>2.29</c:v>
                </c:pt>
                <c:pt idx="1">
                  <c:v>1.21</c:v>
                </c:pt>
                <c:pt idx="2">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61</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28"/>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78</c:v>
                </c:pt>
              </c:strCache>
            </c:strRef>
          </c:cat>
          <c:val>
            <c:numRef>
              <c:f>Sheet1!$B$2:$B$4</c:f>
              <c:numCache>
                <c:formatCode>General</c:formatCode>
                <c:ptCount val="3"/>
                <c:pt idx="0">
                  <c:v>2.65</c:v>
                </c:pt>
                <c:pt idx="1">
                  <c:v>0.93</c:v>
                </c:pt>
                <c:pt idx="2">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57</a:t>
                    </a:r>
                  </a:p>
                  <a:p>
                    <a:r>
                      <a:t>2.09</a:t>
                    </a:r>
                  </a:p>
                </c:rich>
              </c:tx>
              <c:dLblPos val="l"/>
              <c:showLegendKey val="0"/>
              <c:showVal val="1"/>
              <c:showCatName val="0"/>
              <c:showSerName val="0"/>
              <c:showPercent val="0"/>
              <c:showBubbleSize val="0"/>
            </c:dLbl>
            <c:dLbl>
              <c:idx val="1"/>
              <c:tx>
                <c:rich>
                  <a:bodyPr/>
                  <a:lstStyle/>
                  <a:p>
                    <a:r>
                      <a:t>IX 44</a:t>
                    </a:r>
                  </a:p>
                  <a:p>
                    <a:r>
                      <a:t>0.55</a:t>
                    </a:r>
                  </a:p>
                </c:rich>
              </c:tx>
              <c:dLblPos val="l"/>
              <c:showLegendKey val="0"/>
              <c:showVal val="1"/>
              <c:showCatName val="0"/>
              <c:showSerName val="0"/>
              <c:showPercent val="0"/>
              <c:showBubbleSize val="0"/>
            </c:dLbl>
            <c:dLbl>
              <c:idx val="2"/>
              <c:tx>
                <c:rich>
                  <a:bodyPr/>
                  <a:lstStyle/>
                  <a:p>
                    <a:r>
                      <a:t>IX 78</a:t>
                    </a:r>
                  </a:p>
                  <a:p>
                    <a:r>
                      <a:t>4.23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78</c:v>
                </c:pt>
              </c:strCache>
            </c:strRef>
          </c:cat>
          <c:val>
            <c:numRef>
              <c:f>Sheet1!$C$2:$C$4</c:f>
              <c:numCache>
                <c:formatCode>General</c:formatCode>
                <c:ptCount val="3"/>
                <c:pt idx="0">
                  <c:v>2.09</c:v>
                </c:pt>
                <c:pt idx="1">
                  <c:v>0.55</c:v>
                </c:pt>
                <c:pt idx="2">
                  <c:v>4.23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78</c:v>
                </c:pt>
              </c:strCache>
            </c:strRef>
          </c:cat>
          <c:val>
            <c:numRef>
              <c:f>Sheet1!$D$2:$D$4</c:f>
              <c:numCache>
                <c:formatCode>General</c:formatCode>
                <c:ptCount val="3"/>
                <c:pt idx="0">
                  <c:v>3.65</c:v>
                </c:pt>
                <c:pt idx="1">
                  <c:v>1.24</c:v>
                </c:pt>
                <c:pt idx="2">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78</c:v>
                </c:pt>
              </c:strCache>
            </c:strRef>
          </c:cat>
          <c:val>
            <c:numRef>
              <c:f>Sheet1!$E$2:$E$4</c:f>
              <c:numCache>
                <c:formatCode>General</c:formatCode>
                <c:ptCount val="3"/>
                <c:pt idx="0">
                  <c:v>2.29</c:v>
                </c:pt>
                <c:pt idx="1">
                  <c:v>1.21</c:v>
                </c:pt>
                <c:pt idx="2">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78</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28"/>
          <c:min val="0.0491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Sheet1!$B$2:$B$4</c:f>
              <c:numCache>
                <c:formatCode>General</c:formatCode>
                <c:ptCount val="3"/>
                <c:pt idx="0">
                  <c:v>2.65</c:v>
                </c:pt>
                <c:pt idx="1">
                  <c:v>0.93</c:v>
                </c:pt>
                <c:pt idx="2">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95</a:t>
                    </a:r>
                  </a:p>
                  <a:p>
                    <a:r>
                      <a:t>3.46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155</a:t>
                    </a:r>
                  </a:p>
                  <a:p>
                    <a:r>
                      <a:t>8.35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Sheet1!$C$2:$C$4</c:f>
              <c:numCache>
                <c:formatCode>General</c:formatCode>
                <c:ptCount val="3"/>
                <c:pt idx="0">
                  <c:v>3.46</c:v>
                </c:pt>
                <c:pt idx="2">
                  <c:v>8.35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Sheet1!$D$2:$D$4</c:f>
              <c:numCache>
                <c:formatCode>General</c:formatCode>
                <c:ptCount val="3"/>
                <c:pt idx="0">
                  <c:v>3.65</c:v>
                </c:pt>
                <c:pt idx="1">
                  <c:v>1.24</c:v>
                </c:pt>
                <c:pt idx="2">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Sheet1!$E$2:$E$4</c:f>
              <c:numCache>
                <c:formatCode>General</c:formatCode>
                <c:ptCount val="3"/>
                <c:pt idx="0">
                  <c:v>2.29</c:v>
                </c:pt>
                <c:pt idx="1">
                  <c:v>1.21</c:v>
                </c:pt>
                <c:pt idx="2">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8513"/>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60</a:t>
                    </a:r>
                  </a:p>
                  <a:p>
                    <a:r>
                      <a:t>2.35</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Sheet1!$C$2:$C$3</c:f>
              <c:numCache>
                <c:formatCode>General</c:formatCode>
                <c:ptCount val="2"/>
                <c:pt idx="0">
                  <c:v>2.35</c:v>
                </c:pt>
                <c:pt idx="1">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Sheet1!$D$2:$D$3</c:f>
              <c:numCache>
                <c:formatCode>General</c:formatCode>
                <c:ptCount val="2"/>
                <c:pt idx="0">
                  <c:v>3.88</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Sheet1!$F$2:$F$3</c:f>
              <c:numCache>
                <c:formatCode>General</c:formatCode>
                <c:ptCount val="2"/>
                <c:pt idx="0">
                  <c:v>1.55</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788"/>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98</a:t>
                    </a:r>
                  </a:p>
                  <a:p>
                    <a:r>
                      <a:t>3.81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Sheet1!$C$2:$C$3</c:f>
              <c:numCache>
                <c:formatCode>General</c:formatCode>
                <c:ptCount val="2"/>
                <c:pt idx="0">
                  <c:v>3.81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Sheet1!$D$2:$D$3</c:f>
              <c:numCache>
                <c:formatCode>General</c:formatCode>
                <c:ptCount val="2"/>
                <c:pt idx="0">
                  <c:v>3.88</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Sheet1!$F$2:$F$3</c:f>
              <c:numCache>
                <c:formatCode>General</c:formatCode>
                <c:ptCount val="2"/>
                <c:pt idx="0">
                  <c:v>1.55</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78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Sheet1!$B$2:$B$3</c:f>
              <c:numCache>
                <c:formatCode>General</c:formatCode>
                <c:ptCount val="2"/>
                <c:pt idx="0">
                  <c:v>2.43</c:v>
                </c:pt>
                <c:pt idx="1">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Sheet1!$C$2:$C$3</c:f>
              <c:numCache>
                <c:formatCode>General</c:formatCode>
                <c:ptCount val="2"/>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Sheet1!$D$2:$D$3</c:f>
              <c:numCache>
                <c:formatCode>General</c:formatCode>
                <c:ptCount val="2"/>
                <c:pt idx="0">
                  <c:v>2.44</c:v>
                </c:pt>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Sheet1!$E$2:$E$3</c:f>
              <c:numCache>
                <c:formatCode>General</c:formatCode>
                <c:ptCount val="2"/>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Sheet1!$F$2:$F$3</c:f>
              <c:numCache>
                <c:formatCode>General</c:formatCode>
                <c:ptCount val="2"/>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393"/>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Sheet1!$B$2:$B$3</c:f>
              <c:numCache>
                <c:formatCode>General</c:formatCode>
                <c:ptCount val="2"/>
                <c:pt idx="0">
                  <c:v>2.43</c:v>
                </c:pt>
                <c:pt idx="1">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74</a:t>
                    </a:r>
                  </a:p>
                  <a:p>
                    <a:r>
                      <a:t>1.8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Sheet1!$C$2:$C$3</c:f>
              <c:numCache>
                <c:formatCode>General</c:formatCode>
                <c:ptCount val="2"/>
                <c:pt idx="0">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Sheet1!$D$2:$D$3</c:f>
              <c:numCache>
                <c:formatCode>General</c:formatCode>
                <c:ptCount val="2"/>
                <c:pt idx="0">
                  <c:v>2.44</c:v>
                </c:pt>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Sheet1!$E$2:$E$3</c:f>
              <c:numCache>
                <c:formatCode>General</c:formatCode>
                <c:ptCount val="2"/>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Sheet1!$F$2:$F$3</c:f>
              <c:numCache>
                <c:formatCode>General</c:formatCode>
                <c:ptCount val="2"/>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393"/>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63</a:t>
                    </a:r>
                  </a:p>
                  <a:p>
                    <a:r>
                      <a:t>2.59</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Sheet1!$C$2:$C$3</c:f>
              <c:numCache>
                <c:formatCode>General</c:formatCode>
                <c:ptCount val="2"/>
                <c:pt idx="0">
                  <c:v>2.59</c:v>
                </c:pt>
                <c:pt idx="1">
                  <c:v>0.99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Sheet1!$F$2:$F$3</c:f>
              <c:numCache>
                <c:formatCode>General</c:formatCode>
                <c:ptCount val="2"/>
                <c:pt idx="0">
                  <c:v>1.51</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052"/>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08/06/2025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8/6/2025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8/6/2025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8/6/2025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8/6/2025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8/6/2025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8/6/2025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Personal Care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0354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Equate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37526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Cremo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55628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Personal Care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39694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Personal Care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41967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Personal Care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41718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Schick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1248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Equate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87066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Cremo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24240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Schick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6826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Cremo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872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Personal Care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06413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Schick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26666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Equate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24432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Cremo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37022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49788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55839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25803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30986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03438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022657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62664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Personal Care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55821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23367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43859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48838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30349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44929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01133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80910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4522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0720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7235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Schick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25281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98717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91454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711487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914648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57198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Equate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66528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Cremo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69248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Schick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7256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Cremo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36124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8/6/2025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Schick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672622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4356</Words>
  <Application>Microsoft Office PowerPoint</Application>
  <PresentationFormat>On-screen Show (16:9)</PresentationFormat>
  <Paragraphs>924</Paragraphs>
  <Slides>44</Slides>
  <Notes>44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4"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2025-08-06T12:48:39Z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