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C2FE1F9D-5789-4563-B370-156812179702}">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FAD25FAB-B31A-4AE6-A804-AD7DC71AE18D}">
          <p14:sldIdLst>
            <p14:sldId id="2147477380"/>
            <p14:sldId id="2147477381"/>
            <p14:sldId id="2147477382"/>
          </p14:sldIdLst>
        </p14:section>
        <p14:section name="Segments Share and Growth By Brands" id="{D539E2BF-8C90-4842-87A0-35A64759F810}">
          <p14:sldIdLst>
            <p14:sldId id="2147477383"/>
            <p14:sldId id="2147477384"/>
            <p14:sldId id="2147477385"/>
          </p14:sldIdLst>
        </p14:section>
        <p14:section name="Price Point Distribution Analysis By Brand" id="{58328C30-4587-4268-A228-91BD3738CEF4}">
          <p14:sldIdLst>
            <p14:sldId id="2147477386"/>
            <p14:sldId id="2147477387"/>
            <p14:sldId id="2147477388"/>
            <p14:sldId id="2147477389"/>
            <p14:sldId id="2147477390"/>
            <p14:sldId id="2147477391"/>
            <p14:sldId id="2147477392"/>
            <p14:sldId id="2147477393"/>
            <p14:sldId id="2147477394"/>
            <p14:sldId id="2147477395"/>
            <p14:sldId id="214747739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613703C-116A-4B14-9BAB-000E4F49E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27F70A-A234-4A73-AA73-915794EF1B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185FE1-1468-48ED-874A-C48AB5FADF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DC3E75-64B0-441C-90B0-B6E8D178F8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182EDAA-6D5E-4D3D-8EAA-8CEC0B4BA6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621BD6A-12F9-4CF4-8604-94B710774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1E02F47-6FDA-40BB-B058-0D691E20DA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E3D02E6-02D9-4A86-AC4A-2BB097E0F9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16.812899999999999</c:v>
                </c:pt>
                <c:pt idx="1">
                  <c:v>12.4175</c:v>
                </c:pt>
                <c:pt idx="2">
                  <c:v>6.0914999999999999</c:v>
                </c:pt>
                <c:pt idx="3">
                  <c:v>10.7544</c:v>
                </c:pt>
                <c:pt idx="4">
                  <c:v>4.9539</c:v>
                </c:pt>
                <c:pt idx="5">
                  <c:v>4.1436000000000002</c:v>
                </c:pt>
                <c:pt idx="6">
                  <c:v>9.5934000000000008</c:v>
                </c:pt>
              </c:numCache>
            </c:numRef>
          </c:xVal>
          <c:yVal>
            <c:numRef>
              <c:f>Sheet1!$B$2:$B$8</c:f>
              <c:numCache>
                <c:formatCode>General</c:formatCode>
                <c:ptCount val="7"/>
                <c:pt idx="0">
                  <c:v>1.321</c:v>
                </c:pt>
                <c:pt idx="1">
                  <c:v>1.44</c:v>
                </c:pt>
                <c:pt idx="2">
                  <c:v>0.55300000000000005</c:v>
                </c:pt>
                <c:pt idx="3">
                  <c:v>0.77100000000000002</c:v>
                </c:pt>
                <c:pt idx="4">
                  <c:v>0.46200000000000002</c:v>
                </c:pt>
                <c:pt idx="5">
                  <c:v>0.36899999999999999</c:v>
                </c:pt>
                <c:pt idx="6">
                  <c:v>1.512</c:v>
                </c:pt>
              </c:numCache>
            </c:numRef>
          </c:yVal>
          <c:bubbleSize>
            <c:numRef>
              <c:f>Sheet1!$C$2:$C$8</c:f>
              <c:numCache>
                <c:formatCode>General</c:formatCode>
                <c:ptCount val="7"/>
                <c:pt idx="0">
                  <c:v>972086869</c:v>
                </c:pt>
                <c:pt idx="1">
                  <c:v>184811438</c:v>
                </c:pt>
                <c:pt idx="2">
                  <c:v>126968743</c:v>
                </c:pt>
                <c:pt idx="3">
                  <c:v>114853020</c:v>
                </c:pt>
                <c:pt idx="4">
                  <c:v>36884480</c:v>
                </c:pt>
                <c:pt idx="5">
                  <c:v>35079369</c:v>
                </c:pt>
                <c:pt idx="6">
                  <c:v>31033081</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788DE6B-97BF-47EE-B540-56D83D558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950DB9D-DE6F-4AE9-AA00-6D8734634A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079F563-CB0F-4255-95B3-E9311B33B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CA0B21D-9AAC-4398-BAA5-9C012473C2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C6C4BE-9204-4C4E-ABB7-E84B2FDC98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36606DF-39E3-47BB-B923-0226CB4B1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AB5CA33-D232-443D-AAF6-0BB2781774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7435BC2-2325-40B6-9552-9BC6EF542F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16.314499999999999</c:v>
                </c:pt>
                <c:pt idx="1">
                  <c:v>12.489800000000001</c:v>
                </c:pt>
                <c:pt idx="2">
                  <c:v>10.9337</c:v>
                </c:pt>
                <c:pt idx="3">
                  <c:v>9.1037999999999997</c:v>
                </c:pt>
                <c:pt idx="4">
                  <c:v>18.031400000000001</c:v>
                </c:pt>
                <c:pt idx="5">
                  <c:v>8.3902999999999999</c:v>
                </c:pt>
              </c:numCache>
            </c:numRef>
          </c:xVal>
          <c:yVal>
            <c:numRef>
              <c:f>Sheet1!$B$2:$B$7</c:f>
              <c:numCache>
                <c:formatCode>General</c:formatCode>
                <c:ptCount val="6"/>
                <c:pt idx="0">
                  <c:v>1.157</c:v>
                </c:pt>
                <c:pt idx="1">
                  <c:v>0.86799999999999999</c:v>
                </c:pt>
                <c:pt idx="2">
                  <c:v>0.63200000000000001</c:v>
                </c:pt>
                <c:pt idx="3">
                  <c:v>0.91400000000000003</c:v>
                </c:pt>
                <c:pt idx="4">
                  <c:v>0.73899999999999999</c:v>
                </c:pt>
                <c:pt idx="5">
                  <c:v>0.65200000000000002</c:v>
                </c:pt>
              </c:numCache>
            </c:numRef>
          </c:yVal>
          <c:bubbleSize>
            <c:numRef>
              <c:f>Sheet1!$C$2:$C$7</c:f>
              <c:numCache>
                <c:formatCode>General</c:formatCode>
                <c:ptCount val="6"/>
                <c:pt idx="0">
                  <c:v>217880579</c:v>
                </c:pt>
                <c:pt idx="1">
                  <c:v>65466766</c:v>
                </c:pt>
                <c:pt idx="2">
                  <c:v>20499734</c:v>
                </c:pt>
                <c:pt idx="3">
                  <c:v>13711128</c:v>
                </c:pt>
                <c:pt idx="4">
                  <c:v>6491139</c:v>
                </c:pt>
                <c:pt idx="5">
                  <c:v>3855524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63952AD-659E-437B-8388-77BC507D76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31FEE3-9A39-4C7B-8821-D80D607D23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E337D49-FFA6-43DA-AF4F-D0C088DA15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9B05338-4315-4A51-968D-D460FD361D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CA6B5A4-FC43-4774-8515-E1DEC8B26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AFBA915-BFFF-4DE9-8279-698E0E9FA5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4B04C71-7E32-47B8-88D9-F0ECAC76C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697294D-4617-4662-8571-63E52B18F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C211B27-C719-4AEC-B0FD-89559EB727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24D6F98-D091-432D-B523-323F2E7787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205A07-A7D8-4C7D-B17F-416677293C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5AE2B5A-772B-4305-8ACF-4048EB421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9C493A-9C63-4379-897D-A80200A3D3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3210864-A46C-4E08-A090-90530CC760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5E60AC8-269F-4BC1-B0A0-13236E2E47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AA7EC08-8F7E-4BBA-AE54-8408E7B32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9.5841999999999992</c:v>
                </c:pt>
                <c:pt idx="3">
                  <c:v>8.9646000000000008</c:v>
                </c:pt>
                <c:pt idx="4">
                  <c:v>17.959800000000001</c:v>
                </c:pt>
                <c:pt idx="5">
                  <c:v>8.4400999999999993</c:v>
                </c:pt>
              </c:numCache>
            </c:numRef>
          </c:xVal>
          <c:yVal>
            <c:numRef>
              <c:f>Sheet1!$B$2:$B$7</c:f>
              <c:numCache>
                <c:formatCode>General</c:formatCode>
                <c:ptCount val="6"/>
                <c:pt idx="0">
                  <c:v>1.105</c:v>
                </c:pt>
                <c:pt idx="1">
                  <c:v>0.90900000000000003</c:v>
                </c:pt>
                <c:pt idx="2">
                  <c:v>0.66600000000000004</c:v>
                </c:pt>
                <c:pt idx="3">
                  <c:v>0.94</c:v>
                </c:pt>
                <c:pt idx="4">
                  <c:v>0.753</c:v>
                </c:pt>
                <c:pt idx="5">
                  <c:v>0.88500000000000001</c:v>
                </c:pt>
              </c:numCache>
            </c:numRef>
          </c:yVal>
          <c:bubbleSize>
            <c:numRef>
              <c:f>Sheet1!$C$2:$C$7</c:f>
              <c:numCache>
                <c:formatCode>General</c:formatCode>
                <c:ptCount val="6"/>
                <c:pt idx="0">
                  <c:v>71368823</c:v>
                </c:pt>
                <c:pt idx="1">
                  <c:v>22258475</c:v>
                </c:pt>
                <c:pt idx="2">
                  <c:v>5660351</c:v>
                </c:pt>
                <c:pt idx="3">
                  <c:v>5016932</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33E6633-500E-4064-A7FD-FCFD2CC6C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0A38AB8-C896-4FF6-A589-BBB8C1E800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7447281-F832-4BDA-8BE3-4B79750D5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53F976-C659-40F4-BC55-7FF4D6E62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E394F19-FCDA-40F6-BFB7-B25635B4F1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DDE3DD8-F5EE-4AA6-817A-EC61626580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01F99D1-9812-45DD-BB06-D2E1E000E6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02314A-51EC-4AAD-8C11-979CCD17E4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24.557099999999998</c:v>
                </c:pt>
                <c:pt idx="1">
                  <c:v>12.683999999999999</c:v>
                </c:pt>
                <c:pt idx="2">
                  <c:v>17.270099999999999</c:v>
                </c:pt>
                <c:pt idx="3">
                  <c:v>10.02</c:v>
                </c:pt>
                <c:pt idx="4">
                  <c:v>10.835599999999999</c:v>
                </c:pt>
                <c:pt idx="5">
                  <c:v>8.0243000000000002</c:v>
                </c:pt>
              </c:numCache>
            </c:numRef>
          </c:xVal>
          <c:yVal>
            <c:numRef>
              <c:f>Sheet1!$B$2:$B$7</c:f>
              <c:numCache>
                <c:formatCode>General</c:formatCode>
                <c:ptCount val="6"/>
                <c:pt idx="0">
                  <c:v>1.2</c:v>
                </c:pt>
                <c:pt idx="1">
                  <c:v>0.81100000000000005</c:v>
                </c:pt>
                <c:pt idx="2">
                  <c:v>0.79900000000000004</c:v>
                </c:pt>
                <c:pt idx="3">
                  <c:v>0.77600000000000002</c:v>
                </c:pt>
                <c:pt idx="4">
                  <c:v>0.72299999999999998</c:v>
                </c:pt>
                <c:pt idx="5">
                  <c:v>0.47099999999999997</c:v>
                </c:pt>
              </c:numCache>
            </c:numRef>
          </c:yVal>
          <c:bubbleSize>
            <c:numRef>
              <c:f>Sheet1!$C$2:$C$7</c:f>
              <c:numCache>
                <c:formatCode>General</c:formatCode>
                <c:ptCount val="6"/>
                <c:pt idx="0">
                  <c:v>503759226</c:v>
                </c:pt>
                <c:pt idx="1">
                  <c:v>116928743</c:v>
                </c:pt>
                <c:pt idx="2">
                  <c:v>28880007</c:v>
                </c:pt>
                <c:pt idx="3">
                  <c:v>17321953</c:v>
                </c:pt>
                <c:pt idx="4">
                  <c:v>7619052</c:v>
                </c:pt>
                <c:pt idx="5">
                  <c:v>7209662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31AF47-3F22-4A24-9F69-C4BD96744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10A53C9B-F769-48C7-B7C1-26C7BF9652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E3F133B-5EC6-4A90-91DA-DC20F1B2F3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CC915C0-69E8-4540-9FA2-7101E4F27F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90DB71F-1570-479D-B3CA-8B43CC015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54C5D33-8009-4140-88FE-63DF96116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992C54B-3F37-40DE-847A-E410A8EF6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DDB5D3A-BB30-426E-8359-06FF0A665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55E6BD1-357A-4885-AAE2-2468C7B34A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D7161CD-02D4-4A09-8E94-5A91DDD336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7B89DF9-27E7-4DCF-ABCF-5CB8FC5AD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8E778CD-FB7F-4377-AC47-4257401B41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A2954B7-C18C-462E-9FE2-364D790799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9E0B5D4-3E1B-472D-86BD-3DCD1D152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599D3C4-7CCC-4A3B-BA6B-033CA7C7A4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1193B72-3A37-4463-A343-45E0DC147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17.3675</c:v>
                </c:pt>
                <c:pt idx="3">
                  <c:v>11.0657</c:v>
                </c:pt>
                <c:pt idx="4">
                  <c:v>10.835800000000001</c:v>
                </c:pt>
                <c:pt idx="5">
                  <c:v>2.9802</c:v>
                </c:pt>
              </c:numCache>
            </c:numRef>
          </c:xVal>
          <c:yVal>
            <c:numRef>
              <c:f>Sheet1!$B$2:$B$7</c:f>
              <c:numCache>
                <c:formatCode>General</c:formatCode>
                <c:ptCount val="6"/>
                <c:pt idx="0">
                  <c:v>1.3759999999999999</c:v>
                </c:pt>
                <c:pt idx="1">
                  <c:v>0.86699999999999999</c:v>
                </c:pt>
                <c:pt idx="2">
                  <c:v>0.879</c:v>
                </c:pt>
                <c:pt idx="3">
                  <c:v>0.83</c:v>
                </c:pt>
                <c:pt idx="4">
                  <c:v>0.78200000000000003</c:v>
                </c:pt>
                <c:pt idx="5">
                  <c:v>0.113</c:v>
                </c:pt>
              </c:numCache>
            </c:numRef>
          </c:yVal>
          <c:bubbleSize>
            <c:numRef>
              <c:f>Sheet1!$C$2:$C$7</c:f>
              <c:numCache>
                <c:formatCode>General</c:formatCode>
                <c:ptCount val="6"/>
                <c:pt idx="0">
                  <c:v>118612654</c:v>
                </c:pt>
                <c:pt idx="1">
                  <c:v>46786767</c:v>
                </c:pt>
                <c:pt idx="2">
                  <c:v>8886004</c:v>
                </c:pt>
                <c:pt idx="3">
                  <c:v>7744389</c:v>
                </c:pt>
                <c:pt idx="4">
                  <c:v>7538613</c:v>
                </c:pt>
                <c:pt idx="5">
                  <c:v>2597426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Sheet1!$B$2:$B$5</c:f>
              <c:numCache>
                <c:formatCode>General</c:formatCode>
                <c:ptCount val="4"/>
                <c:pt idx="0">
                  <c:v>13.635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Sheet1!$C$2:$C$5</c:f>
              <c:numCache>
                <c:formatCode>General</c:formatCode>
                <c:ptCount val="4"/>
                <c:pt idx="0">
                  <c:v>21.661100000000001</c:v>
                </c:pt>
                <c:pt idx="1">
                  <c:v>24.325600000000001</c:v>
                </c:pt>
                <c:pt idx="2">
                  <c:v>4.585</c:v>
                </c:pt>
                <c:pt idx="3">
                  <c:v>11.394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Sheet1!$D$2:$D$5</c:f>
              <c:numCache>
                <c:formatCode>General</c:formatCode>
                <c:ptCount val="4"/>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Sheet1!$E$2:$E$5</c:f>
              <c:numCache>
                <c:formatCode>General</c:formatCode>
                <c:ptCount val="4"/>
                <c:pt idx="0">
                  <c:v>27.734500000000001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Sheet1!$F$2:$F$5</c:f>
              <c:numCache>
                <c:formatCode>General</c:formatCode>
                <c:ptCount val="4"/>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Sheet1!$G$2:$G$5</c:f>
              <c:numCache>
                <c:formatCode>General</c:formatCode>
                <c:ptCount val="4"/>
                <c:pt idx="0">
                  <c:v>12.4352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Sheet1!$H$2:$H$5</c:f>
              <c:numCache>
                <c:formatCode>General</c:formatCode>
                <c:ptCount val="4"/>
                <c:pt idx="0">
                  <c:v>36.732500000000002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Sheet1!$I$2:$I$5</c:f>
              <c:numCache>
                <c:formatCode>General</c:formatCode>
                <c:ptCount val="4"/>
                <c:pt idx="0">
                  <c:v>12.6982</c:v>
                </c:pt>
                <c:pt idx="1">
                  <c:v>10.814399999999999</c:v>
                </c:pt>
                <c:pt idx="2">
                  <c:v>6.1608000000000001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Sheet1!$J$2:$J$5</c:f>
              <c:numCache>
                <c:formatCode>General</c:formatCode>
                <c:ptCount val="4"/>
                <c:pt idx="0">
                  <c:v>7.3722000000000003</c:v>
                </c:pt>
                <c:pt idx="2">
                  <c:v>6.5880000000000001</c:v>
                </c:pt>
                <c:pt idx="3">
                  <c:v>9.9464000000000006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52CT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Sheet1!$K$2:$K$5</c:f>
              <c:numCache>
                <c:formatCode>General</c:formatCode>
                <c:ptCount val="4"/>
                <c:pt idx="0">
                  <c:v>31.264199999999999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Sheet1!$L$2:$L$5</c:f>
              <c:numCache>
                <c:formatCode>General</c:formatCode>
                <c:ptCount val="4"/>
                <c:pt idx="0">
                  <c:v>19.234999999999999</c:v>
                </c:pt>
                <c:pt idx="1">
                  <c:v>16.775700000000001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6CT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Bic</c:v>
                </c:pt>
                <c:pt idx="3">
                  <c:v>Schick</c:v>
                </c:pt>
              </c:strCache>
            </c:strRef>
          </c:cat>
          <c:val>
            <c:numRef>
              <c:f>Sheet1!$M$2:$M$5</c:f>
              <c:numCache>
                <c:formatCode>General</c:formatCode>
                <c:ptCount val="4"/>
                <c:pt idx="0">
                  <c:v>20.085100000000001</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8CT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Bic</c:v>
                </c:pt>
                <c:pt idx="3">
                  <c:v>Schick</c:v>
                </c:pt>
              </c:strCache>
            </c:strRef>
          </c:cat>
          <c:val>
            <c:numRef>
              <c:f>Sheet1!$N$2:$N$5</c:f>
              <c:numCache>
                <c:formatCode>General</c:formatCode>
                <c:ptCount val="4"/>
                <c:pt idx="0">
                  <c:v>25.250299999999999</c:v>
                </c:pt>
                <c:pt idx="1">
                  <c:v>16.735199999999999</c:v>
                </c:pt>
                <c:pt idx="3">
                  <c:v>11.5114</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Harry's</c:v>
                </c:pt>
              </c:strCache>
            </c:strRef>
          </c:cat>
          <c:val>
            <c:numRef>
              <c:f>Sheet1!$B$2:$B$3</c:f>
              <c:numCache>
                <c:formatCode>General</c:formatCode>
                <c:ptCount val="2"/>
                <c:pt idx="1">
                  <c:v>23.116700000000002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Sheet1!$C$2:$C$3</c:f>
              <c:numCache>
                <c:formatCode>General</c:formatCode>
                <c:ptCount val="2"/>
                <c:pt idx="0">
                  <c:v>39.517499999999998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Harry's</c:v>
                </c:pt>
              </c:strCache>
            </c:strRef>
          </c:cat>
          <c:val>
            <c:numRef>
              <c:f>Sheet1!$D$2:$D$3</c:f>
              <c:numCache>
                <c:formatCode>General</c:formatCode>
                <c:ptCount val="2"/>
                <c:pt idx="0">
                  <c:v>22.171099999999999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52CT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Harry's</c:v>
                </c:pt>
              </c:strCache>
            </c:strRef>
          </c:cat>
          <c:val>
            <c:numRef>
              <c:f>Sheet1!$E$2:$E$3</c:f>
              <c:numCache>
                <c:formatCode>General</c:formatCode>
                <c:ptCount val="2"/>
                <c:pt idx="0">
                  <c:v>31.725200000000001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Sheet1!$B$2:$B$7</c:f>
              <c:numCache>
                <c:formatCode>General</c:formatCode>
                <c:ptCount val="6"/>
                <c:pt idx="0">
                  <c:v>11.454700000000001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Sheet1!$C$2:$C$7</c:f>
              <c:numCache>
                <c:formatCode>General</c:formatCode>
                <c:ptCount val="6"/>
                <c:pt idx="0">
                  <c:v>18.202500000000001</c:v>
                </c:pt>
                <c:pt idx="1">
                  <c:v>23.9633</c:v>
                </c:pt>
                <c:pt idx="2">
                  <c:v>5.1855000000000002</c:v>
                </c:pt>
                <c:pt idx="4">
                  <c:v>10.536799999999999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Sheet1!$D$2:$D$7</c:f>
              <c:numCache>
                <c:formatCode>General</c:formatCode>
                <c:ptCount val="6"/>
                <c:pt idx="0">
                  <c:v>18.4131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Sheet1!$E$2:$E$7</c:f>
              <c:numCache>
                <c:formatCode>General</c:formatCode>
                <c:ptCount val="6"/>
                <c:pt idx="0">
                  <c:v>14.9922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Sheet1!$F$2:$F$7</c:f>
              <c:numCache>
                <c:formatCode>General</c:formatCode>
                <c:ptCount val="6"/>
                <c:pt idx="0">
                  <c:v>14.1112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Sheet1!$G$2:$G$7</c:f>
              <c:numCache>
                <c:formatCode>General</c:formatCode>
                <c:ptCount val="6"/>
                <c:pt idx="0">
                  <c:v>20.064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Sheet1!$H$2:$H$7</c:f>
              <c:numCache>
                <c:formatCode>General</c:formatCode>
                <c:ptCount val="6"/>
                <c:pt idx="0">
                  <c:v>12.264699999999999</c:v>
                </c:pt>
                <c:pt idx="1">
                  <c:v>11.0337</c:v>
                </c:pt>
                <c:pt idx="2">
                  <c:v>6.0476999999999999</c:v>
                </c:pt>
                <c:pt idx="5">
                  <c:v>8.9644999999999992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Sheet1!$I$2:$I$7</c:f>
              <c:numCache>
                <c:formatCode>General</c:formatCode>
                <c:ptCount val="6"/>
                <c:pt idx="0">
                  <c:v>7.3235000000000001</c:v>
                </c:pt>
                <c:pt idx="3">
                  <c:v>5.0484</c:v>
                </c:pt>
                <c:pt idx="4">
                  <c:v>9.59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Sheet1!$J$2:$J$7</c:f>
              <c:numCache>
                <c:formatCode>General</c:formatCode>
                <c:ptCount val="6"/>
                <c:pt idx="0">
                  <c:v>23.432600000000001</c:v>
                </c:pt>
                <c:pt idx="1">
                  <c:v>16.188099999999999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Sheet1!$K$2:$K$7</c:f>
              <c:numCache>
                <c:formatCode>General</c:formatCode>
                <c:ptCount val="6"/>
                <c:pt idx="0">
                  <c:v>19.9968</c:v>
                </c:pt>
                <c:pt idx="4">
                  <c:v>14.5892</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Gillette</c:v>
                </c:pt>
                <c:pt idx="1">
                  <c:v>Harry's</c:v>
                </c:pt>
                <c:pt idx="2">
                  <c:v>Bic</c:v>
                </c:pt>
                <c:pt idx="3">
                  <c:v>Equate</c:v>
                </c:pt>
                <c:pt idx="4">
                  <c:v>Schick</c:v>
                </c:pt>
                <c:pt idx="5">
                  <c:v>Dollar Shave Club</c:v>
                </c:pt>
              </c:strCache>
            </c:strRef>
          </c:cat>
          <c:val>
            <c:numRef>
              <c:f>Sheet1!$L$2:$L$7</c:f>
              <c:numCache>
                <c:formatCode>General</c:formatCode>
                <c:ptCount val="6"/>
                <c:pt idx="0">
                  <c:v>25.356000000000002</c:v>
                </c:pt>
                <c:pt idx="2">
                  <c:v>12.1012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8CT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Gillette</c:v>
                </c:pt>
                <c:pt idx="1">
                  <c:v>Harry's</c:v>
                </c:pt>
                <c:pt idx="2">
                  <c:v>Bic</c:v>
                </c:pt>
                <c:pt idx="3">
                  <c:v>Equate</c:v>
                </c:pt>
                <c:pt idx="4">
                  <c:v>Schick</c:v>
                </c:pt>
                <c:pt idx="5">
                  <c:v>Dollar Shave Club</c:v>
                </c:pt>
              </c:strCache>
            </c:strRef>
          </c:cat>
          <c:val>
            <c:numRef>
              <c:f>Sheet1!$M$2:$M$7</c:f>
              <c:numCache>
                <c:formatCode>General</c:formatCode>
                <c:ptCount val="6"/>
                <c:pt idx="1">
                  <c:v>16.609000000000002</c:v>
                </c:pt>
                <c:pt idx="3">
                  <c:v>7.8026</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Sheet1!$B$2:$B$5</c:f>
              <c:numCache>
                <c:formatCode>General</c:formatCode>
                <c:ptCount val="4"/>
                <c:pt idx="0">
                  <c:v>27.019600000000001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Sheet1!$C$2:$C$5</c:f>
              <c:numCache>
                <c:formatCode>General</c:formatCode>
                <c:ptCount val="4"/>
                <c:pt idx="0">
                  <c:v>39.3748</c:v>
                </c:pt>
                <c:pt idx="1">
                  <c:v>24.325600000000001</c:v>
                </c:pt>
                <c:pt idx="2">
                  <c:v>25.858899999999998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13CT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Sheet1!$D$2:$D$5</c:f>
              <c:numCache>
                <c:formatCode>General</c:formatCode>
                <c:ptCount val="4"/>
                <c:pt idx="0">
                  <c:v>41.502000000000002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Sheet1!$E$2:$E$5</c:f>
              <c:numCache>
                <c:formatCode>General</c:formatCode>
                <c:ptCount val="4"/>
                <c:pt idx="0">
                  <c:v>35.786799999999999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Sheet1!$F$2:$F$5</c:f>
              <c:numCache>
                <c:formatCode>General</c:formatCode>
                <c:ptCount val="4"/>
                <c:pt idx="0">
                  <c:v>39.326900000000002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Sheet1!$G$2:$G$5</c:f>
              <c:numCache>
                <c:formatCode>General</c:formatCode>
                <c:ptCount val="4"/>
                <c:pt idx="0">
                  <c:v>12.8512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Sheet1!$H$2:$H$5</c:f>
              <c:numCache>
                <c:formatCode>General</c:formatCode>
                <c:ptCount val="4"/>
                <c:pt idx="0">
                  <c:v>36.732500000000002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Sheet1!$I$2:$I$5</c:f>
              <c:numCache>
                <c:formatCode>General</c:formatCode>
                <c:ptCount val="4"/>
                <c:pt idx="0">
                  <c:v>13.165900000000001</c:v>
                </c:pt>
                <c:pt idx="1">
                  <c:v>10.814399999999999</c:v>
                </c:pt>
                <c:pt idx="3">
                  <c:v>9.1037999999999997</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Sheet1!$J$2:$J$5</c:f>
              <c:numCache>
                <c:formatCode>General</c:formatCode>
                <c:ptCount val="4"/>
                <c:pt idx="2">
                  <c:v>10.1699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Sheet1!$K$2:$K$5</c:f>
              <c:numCache>
                <c:formatCode>General</c:formatCode>
                <c:ptCount val="4"/>
                <c:pt idx="0">
                  <c:v>23.482399999999998</c:v>
                </c:pt>
                <c:pt idx="1">
                  <c:v>16.775700000000001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6CT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Dollar Shave Club</c:v>
                </c:pt>
              </c:strCache>
            </c:strRef>
          </c:cat>
          <c:val>
            <c:numRef>
              <c:f>Sheet1!$L$2:$L$5</c:f>
              <c:numCache>
                <c:formatCode>General</c:formatCode>
                <c:ptCount val="4"/>
                <c:pt idx="0">
                  <c:v>22.314800000000002</c:v>
                </c:pt>
                <c:pt idx="2">
                  <c:v>15.194000000000001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8CT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Dollar Shave Club</c:v>
                </c:pt>
              </c:strCache>
            </c:strRef>
          </c:cat>
          <c:val>
            <c:numRef>
              <c:f>Sheet1!$M$2:$M$5</c:f>
              <c:numCache>
                <c:formatCode>General</c:formatCode>
                <c:ptCount val="4"/>
                <c:pt idx="0">
                  <c:v>29.710599999999999</c:v>
                </c:pt>
                <c:pt idx="1">
                  <c:v>17.107900000000001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82EDC3B-AEAC-4E4A-935D-89F5855CA8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EC48A04-6730-48B7-8A53-A0C57717EB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A911A5-ABF2-4954-8D23-D1DDE0AFCF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24FD25E-A330-4E53-8947-E4C2F85552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8B98258-AC92-4768-88A6-57F5FED4B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898387F-DE5A-487D-BDF3-B3158C16F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A5D5423-8745-4905-BD5C-D7B9B0ADA0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78D6529-BC85-4F85-A227-64A3C266B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18.1432</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11787957</c:v>
                </c:pt>
                <c:pt idx="2">
                  <c:v>2025791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Bic</c:v>
                </c:pt>
                <c:pt idx="3">
                  <c:v>Schick</c:v>
                </c:pt>
                <c:pt idx="4">
                  <c:v>Dollar Shave Club</c:v>
                </c:pt>
              </c:strCache>
            </c:strRef>
          </c:cat>
          <c:val>
            <c:numRef>
              <c:f>Sheet1!$B$2:$B$6</c:f>
              <c:numCache>
                <c:formatCode>General</c:formatCode>
                <c:ptCount val="5"/>
                <c:pt idx="0">
                  <c:v>36.667000000000002</c:v>
                </c:pt>
                <c:pt idx="1">
                  <c:v>23.9633</c:v>
                </c:pt>
                <c:pt idx="2">
                  <c:v>19.8873</c:v>
                </c:pt>
                <c:pt idx="3">
                  <c:v>26.196999999999999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Bic</c:v>
                </c:pt>
                <c:pt idx="3">
                  <c:v>Schick</c:v>
                </c:pt>
                <c:pt idx="4">
                  <c:v>Dollar Shave Club</c:v>
                </c:pt>
              </c:strCache>
            </c:strRef>
          </c:cat>
          <c:val>
            <c:numRef>
              <c:f>Sheet1!$C$2:$C$6</c:f>
              <c:numCache>
                <c:formatCode>General</c:formatCode>
                <c:ptCount val="5"/>
                <c:pt idx="0">
                  <c:v>14.4839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Bic</c:v>
                </c:pt>
                <c:pt idx="3">
                  <c:v>Schick</c:v>
                </c:pt>
                <c:pt idx="4">
                  <c:v>Dollar Shave Club</c:v>
                </c:pt>
              </c:strCache>
            </c:strRef>
          </c:cat>
          <c:val>
            <c:numRef>
              <c:f>Sheet1!$D$2:$D$6</c:f>
              <c:numCache>
                <c:formatCode>General</c:formatCode>
                <c:ptCount val="5"/>
                <c:pt idx="0">
                  <c:v>12.678000000000001</c:v>
                </c:pt>
                <c:pt idx="1">
                  <c:v>11.0337</c:v>
                </c:pt>
                <c:pt idx="4">
                  <c:v>8.9644999999999992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Bic</c:v>
                </c:pt>
                <c:pt idx="3">
                  <c:v>Schick</c:v>
                </c:pt>
                <c:pt idx="4">
                  <c:v>Dollar Shave Club</c:v>
                </c:pt>
              </c:strCache>
            </c:strRef>
          </c:cat>
          <c:val>
            <c:numRef>
              <c:f>Sheet1!$E$2:$E$6</c:f>
              <c:numCache>
                <c:formatCode>General</c:formatCode>
                <c:ptCount val="5"/>
                <c:pt idx="3">
                  <c:v>9.5901999999999994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Bic</c:v>
                </c:pt>
                <c:pt idx="3">
                  <c:v>Schick</c:v>
                </c:pt>
                <c:pt idx="4">
                  <c:v>Dollar Shave Club</c:v>
                </c:pt>
              </c:strCache>
            </c:strRef>
          </c:cat>
          <c:val>
            <c:numRef>
              <c:f>Sheet1!$F$2:$F$6</c:f>
              <c:numCache>
                <c:formatCode>General</c:formatCode>
                <c:ptCount val="5"/>
                <c:pt idx="0">
                  <c:v>23.440300000000001</c:v>
                </c:pt>
                <c:pt idx="1">
                  <c:v>16.188099999999999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6CT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Bic</c:v>
                </c:pt>
                <c:pt idx="3">
                  <c:v>Schick</c:v>
                </c:pt>
                <c:pt idx="4">
                  <c:v>Dollar Shave Club</c:v>
                </c:pt>
              </c:strCache>
            </c:strRef>
          </c:cat>
          <c:val>
            <c:numRef>
              <c:f>Sheet1!$G$2:$G$6</c:f>
              <c:numCache>
                <c:formatCode>General</c:formatCode>
                <c:ptCount val="5"/>
                <c:pt idx="0">
                  <c:v>22.3567</c:v>
                </c:pt>
                <c:pt idx="3">
                  <c:v>14.5899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Bic</c:v>
                </c:pt>
                <c:pt idx="3">
                  <c:v>Schick</c:v>
                </c:pt>
                <c:pt idx="4">
                  <c:v>Dollar Shave Club</c:v>
                </c:pt>
              </c:strCache>
            </c:strRef>
          </c:cat>
          <c:val>
            <c:numRef>
              <c:f>Sheet1!$H$2:$H$6</c:f>
              <c:numCache>
                <c:formatCode>General</c:formatCode>
                <c:ptCount val="5"/>
                <c:pt idx="0">
                  <c:v>28.535599999999999</c:v>
                </c:pt>
                <c:pt idx="2">
                  <c:v>12.051299999999999</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Sheet1!$B$2:$B$6</c:f>
              <c:numCache>
                <c:formatCode>General</c:formatCode>
                <c:ptCount val="5"/>
                <c:pt idx="0">
                  <c:v>10.687900000000001</c:v>
                </c:pt>
                <c:pt idx="1">
                  <c:v>4.6299000000000001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Sheet1!$C$2:$C$6</c:f>
              <c:numCache>
                <c:formatCode>General</c:formatCode>
                <c:ptCount val="5"/>
                <c:pt idx="0">
                  <c:v>12.5274</c:v>
                </c:pt>
                <c:pt idx="1">
                  <c:v>3.7378</c:v>
                </c:pt>
                <c:pt idx="2">
                  <c:v>8.4027999999999992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Sheet1!$D$2:$D$6</c:f>
              <c:numCache>
                <c:formatCode>General</c:formatCode>
                <c:ptCount val="5"/>
                <c:pt idx="0">
                  <c:v>15.041700000000001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Sheet1!$E$2:$E$6</c:f>
              <c:numCache>
                <c:formatCode>General</c:formatCode>
                <c:ptCount val="5"/>
                <c:pt idx="0">
                  <c:v>14.895300000000001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Sheet1!$F$2:$F$6</c:f>
              <c:numCache>
                <c:formatCode>General</c:formatCode>
                <c:ptCount val="5"/>
                <c:pt idx="2">
                  <c:v>18.186599999999999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21CT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Sheet1!$G$2:$G$6</c:f>
              <c:numCache>
                <c:formatCode>General</c:formatCode>
                <c:ptCount val="5"/>
                <c:pt idx="0">
                  <c:v>20.530899999999999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Sheet1!$H$2:$H$6</c:f>
              <c:numCache>
                <c:formatCode>General</c:formatCode>
                <c:ptCount val="5"/>
                <c:pt idx="0">
                  <c:v>20.581299999999999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Sheet1!$I$2:$I$6</c:f>
              <c:numCache>
                <c:formatCode>General</c:formatCode>
                <c:ptCount val="5"/>
                <c:pt idx="0">
                  <c:v>10.191800000000001</c:v>
                </c:pt>
                <c:pt idx="1">
                  <c:v>6.1608000000000001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Sheet1!$J$2:$J$6</c:f>
              <c:numCache>
                <c:formatCode>General</c:formatCode>
                <c:ptCount val="5"/>
                <c:pt idx="0">
                  <c:v>7.1174999999999997</c:v>
                </c:pt>
                <c:pt idx="1">
                  <c:v>6.5505000000000004</c:v>
                </c:pt>
                <c:pt idx="3">
                  <c:v>5.0495999999999999</c:v>
                </c:pt>
                <c:pt idx="4">
                  <c:v>5.9912000000000001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52CT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Sheet1!$K$2:$K$6</c:f>
              <c:numCache>
                <c:formatCode>General</c:formatCode>
                <c:ptCount val="5"/>
                <c:pt idx="0">
                  <c:v>31.264199999999999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5CT</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Sheet1!$L$2:$L$6</c:f>
              <c:numCache>
                <c:formatCode>General</c:formatCode>
                <c:ptCount val="5"/>
                <c:pt idx="1">
                  <c:v>5.1001000000000003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7CT</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Bic</c:v>
                </c:pt>
                <c:pt idx="2">
                  <c:v>Schick</c:v>
                </c:pt>
                <c:pt idx="3">
                  <c:v>Equate</c:v>
                </c:pt>
                <c:pt idx="4">
                  <c:v>Pbg Pl</c:v>
                </c:pt>
              </c:strCache>
            </c:strRef>
          </c:cat>
          <c:val>
            <c:numRef>
              <c:f>Sheet1!$M$2:$M$6</c:f>
              <c:numCache>
                <c:formatCode>General</c:formatCode>
                <c:ptCount val="5"/>
                <c:pt idx="0">
                  <c:v>12.4145</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8CT</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Bic</c:v>
                </c:pt>
                <c:pt idx="2">
                  <c:v>Schick</c:v>
                </c:pt>
                <c:pt idx="3">
                  <c:v>Equate</c:v>
                </c:pt>
                <c:pt idx="4">
                  <c:v>Pbg Pl</c:v>
                </c:pt>
              </c:strCache>
            </c:strRef>
          </c:cat>
          <c:val>
            <c:numRef>
              <c:f>Sheet1!$N$2:$N$6</c:f>
              <c:numCache>
                <c:formatCode>General</c:formatCode>
                <c:ptCount val="5"/>
                <c:pt idx="1">
                  <c:v>5.5366999999999997</c:v>
                </c:pt>
                <c:pt idx="2">
                  <c:v>11.323399999999999</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Sheet1!$B$2:$B$5</c:f>
              <c:numCache>
                <c:formatCode>General</c:formatCode>
                <c:ptCount val="4"/>
                <c:pt idx="0">
                  <c:v>10.2883</c:v>
                </c:pt>
                <c:pt idx="1">
                  <c:v>5.8822000000000001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Sheet1!$C$2:$C$5</c:f>
              <c:numCache>
                <c:formatCode>General</c:formatCode>
                <c:ptCount val="4"/>
                <c:pt idx="0">
                  <c:v>11.7058</c:v>
                </c:pt>
                <c:pt idx="1">
                  <c:v>3.4321999999999999</c:v>
                </c:pt>
                <c:pt idx="2">
                  <c:v>2.1772999999999998</c:v>
                </c:pt>
                <c:pt idx="3">
                  <c:v>8.4824000000000002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Sheet1!$D$2:$D$5</c:f>
              <c:numCache>
                <c:formatCode>General</c:formatCode>
                <c:ptCount val="4"/>
                <c:pt idx="0">
                  <c:v>15.0128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Sheet1!$E$2:$E$5</c:f>
              <c:numCache>
                <c:formatCode>General</c:formatCode>
                <c:ptCount val="4"/>
                <c:pt idx="0">
                  <c:v>14.9922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Sheet1!$F$2:$F$5</c:f>
              <c:numCache>
                <c:formatCode>General</c:formatCode>
                <c:ptCount val="4"/>
                <c:pt idx="0">
                  <c:v>20.064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Sheet1!$G$2:$G$5</c:f>
              <c:numCache>
                <c:formatCode>General</c:formatCode>
                <c:ptCount val="4"/>
                <c:pt idx="0">
                  <c:v>19.960899999999999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Sheet1!$H$2:$H$5</c:f>
              <c:numCache>
                <c:formatCode>General</c:formatCode>
                <c:ptCount val="4"/>
                <c:pt idx="1">
                  <c:v>6.0476999999999999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Sheet1!$I$2:$I$5</c:f>
              <c:numCache>
                <c:formatCode>General</c:formatCode>
                <c:ptCount val="4"/>
                <c:pt idx="0">
                  <c:v>6.9634999999999998</c:v>
                </c:pt>
                <c:pt idx="1">
                  <c:v>6.4462000000000002</c:v>
                </c:pt>
                <c:pt idx="2">
                  <c:v>5.0484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5CT</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Sheet1!$J$2:$J$5</c:f>
              <c:numCache>
                <c:formatCode>General</c:formatCode>
                <c:ptCount val="4"/>
                <c:pt idx="1">
                  <c:v>4.9180999999999999</c:v>
                </c:pt>
                <c:pt idx="2">
                  <c:v>1.0034000000000001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6CT</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Sheet1!$K$2:$K$5</c:f>
              <c:numCache>
                <c:formatCode>General</c:formatCode>
                <c:ptCount val="4"/>
                <c:pt idx="0">
                  <c:v>13.062799999999999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Sheet1!$B$2:$B$6</c:f>
              <c:numCache>
                <c:formatCode>General</c:formatCode>
                <c:ptCount val="5"/>
                <c:pt idx="0">
                  <c:v>44.350200000000001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Sheet1!$C$2:$C$6</c:f>
              <c:numCache>
                <c:formatCode>General</c:formatCode>
                <c:ptCount val="5"/>
                <c:pt idx="0">
                  <c:v>12.8512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Sheet1!$D$2:$D$6</c:f>
              <c:numCache>
                <c:formatCode>General</c:formatCode>
                <c:ptCount val="5"/>
                <c:pt idx="1">
                  <c:v>10.814399999999999</c:v>
                </c:pt>
                <c:pt idx="3">
                  <c:v>9.1037999999999997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Sheet1!$E$2:$E$6</c:f>
              <c:numCache>
                <c:formatCode>General</c:formatCode>
                <c:ptCount val="5"/>
                <c:pt idx="0">
                  <c:v>12.9552</c:v>
                </c:pt>
                <c:pt idx="2">
                  <c:v>10.175800000000001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Sheet1!$F$2:$F$6</c:f>
              <c:numCache>
                <c:formatCode>General</c:formatCode>
                <c:ptCount val="5"/>
                <c:pt idx="0">
                  <c:v>23.483899999999998</c:v>
                </c:pt>
                <c:pt idx="1">
                  <c:v>16.775700000000001</c:v>
                </c:pt>
                <c:pt idx="4">
                  <c:v>18.174600000000002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6CT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Sheet1!$G$2:$G$6</c:f>
              <c:numCache>
                <c:formatCode>General</c:formatCode>
                <c:ptCount val="5"/>
                <c:pt idx="0">
                  <c:v>21.0307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Sheet1!$H$2:$H$6</c:f>
              <c:numCache>
                <c:formatCode>General</c:formatCode>
                <c:ptCount val="5"/>
                <c:pt idx="0">
                  <c:v>28.534300000000002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9CT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Sheet1!$I$2:$I$6</c:f>
              <c:numCache>
                <c:formatCode>General</c:formatCode>
                <c:ptCount val="5"/>
                <c:pt idx="0">
                  <c:v>28.914100000000001</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Harry's</c:v>
                </c:pt>
                <c:pt idx="2">
                  <c:v>Schick</c:v>
                </c:pt>
                <c:pt idx="3">
                  <c:v>Van Der Hagen</c:v>
                </c:pt>
              </c:strCache>
            </c:strRef>
          </c:cat>
          <c:val>
            <c:numRef>
              <c:f>Sheet1!$B$2:$B$5</c:f>
              <c:numCache>
                <c:formatCode>General</c:formatCode>
                <c:ptCount val="4"/>
                <c:pt idx="0">
                  <c:v>14.4839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Sheet1!$C$2:$C$5</c:f>
              <c:numCache>
                <c:formatCode>General</c:formatCode>
                <c:ptCount val="4"/>
                <c:pt idx="0">
                  <c:v>12.661199999999999</c:v>
                </c:pt>
                <c:pt idx="2">
                  <c:v>9.5919000000000008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Sheet1!$D$2:$D$5</c:f>
              <c:numCache>
                <c:formatCode>General</c:formatCode>
                <c:ptCount val="4"/>
                <c:pt idx="1">
                  <c:v>16.188099999999999</c:v>
                </c:pt>
                <c:pt idx="3">
                  <c:v>17.959800000000001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Sheet1!$E$2:$E$5</c:f>
              <c:numCache>
                <c:formatCode>General</c:formatCode>
                <c:ptCount val="4"/>
                <c:pt idx="0">
                  <c:v>20.921600000000002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7CT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Harry's</c:v>
                </c:pt>
                <c:pt idx="2">
                  <c:v>Schick</c:v>
                </c:pt>
                <c:pt idx="3">
                  <c:v>Van Der Hagen</c:v>
                </c:pt>
              </c:strCache>
            </c:strRef>
          </c:cat>
          <c:val>
            <c:numRef>
              <c:f>Sheet1!$F$2:$F$5</c:f>
              <c:numCache>
                <c:formatCode>General</c:formatCode>
                <c:ptCount val="4"/>
                <c:pt idx="0">
                  <c:v>28.535599999999999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Harry's</c:v>
                </c:pt>
                <c:pt idx="2">
                  <c:v>Schick</c:v>
                </c:pt>
              </c:strCache>
            </c:strRef>
          </c:cat>
          <c:val>
            <c:numRef>
              <c:f>Sheet1!$B$2:$B$4</c:f>
              <c:numCache>
                <c:formatCode>General</c:formatCode>
                <c:ptCount val="3"/>
                <c:pt idx="0">
                  <c:v>26.918900000000001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Schick</c:v>
                </c:pt>
              </c:strCache>
            </c:strRef>
          </c:cat>
          <c:val>
            <c:numRef>
              <c:f>Sheet1!$C$2:$C$4</c:f>
              <c:numCache>
                <c:formatCode>General</c:formatCode>
                <c:ptCount val="3"/>
                <c:pt idx="0">
                  <c:v>39.3748</c:v>
                </c:pt>
                <c:pt idx="1">
                  <c:v>24.325600000000001</c:v>
                </c:pt>
                <c:pt idx="2">
                  <c:v>25.858799999999999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Schick</c:v>
                </c:pt>
              </c:strCache>
            </c:strRef>
          </c:cat>
          <c:val>
            <c:numRef>
              <c:f>Sheet1!$D$2:$D$4</c:f>
              <c:numCache>
                <c:formatCode>General</c:formatCode>
                <c:ptCount val="3"/>
                <c:pt idx="0">
                  <c:v>35.786799999999999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Schick</c:v>
                </c:pt>
              </c:strCache>
            </c:strRef>
          </c:cat>
          <c:val>
            <c:numRef>
              <c:f>Sheet1!$E$2:$E$4</c:f>
              <c:numCache>
                <c:formatCode>General</c:formatCode>
                <c:ptCount val="3"/>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Harry's</c:v>
                </c:pt>
                <c:pt idx="2">
                  <c:v>Schick</c:v>
                </c:pt>
              </c:strCache>
            </c:strRef>
          </c:cat>
          <c:val>
            <c:numRef>
              <c:f>Sheet1!$F$2:$F$4</c:f>
              <c:numCache>
                <c:formatCode>General</c:formatCode>
                <c:ptCount val="3"/>
                <c:pt idx="0">
                  <c:v>36.741100000000003</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6CT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Harry's</c:v>
                </c:pt>
                <c:pt idx="2">
                  <c:v>Schick</c:v>
                </c:pt>
              </c:strCache>
            </c:strRef>
          </c:cat>
          <c:val>
            <c:numRef>
              <c:f>Sheet1!$G$2:$G$4</c:f>
              <c:numCache>
                <c:formatCode>General</c:formatCode>
                <c:ptCount val="3"/>
                <c:pt idx="2">
                  <c:v>15.194000000000001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8CT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Harry's</c:v>
                </c:pt>
                <c:pt idx="2">
                  <c:v>Schick</c:v>
                </c:pt>
              </c:strCache>
            </c:strRef>
          </c:cat>
          <c:val>
            <c:numRef>
              <c:f>Sheet1!$H$2:$H$4</c:f>
              <c:numCache>
                <c:formatCode>General</c:formatCode>
                <c:ptCount val="3"/>
                <c:pt idx="0">
                  <c:v>29.696899999999999</c:v>
                </c:pt>
                <c:pt idx="1">
                  <c:v>17.107900000000001</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Gillette</c:v>
                </c:pt>
                <c:pt idx="1">
                  <c:v>Harry's</c:v>
                </c:pt>
                <c:pt idx="2">
                  <c:v>Schick</c:v>
                </c:pt>
                <c:pt idx="3">
                  <c:v>Dollar Shave Club</c:v>
                </c:pt>
                <c:pt idx="4">
                  <c:v>Van Der Hagen</c:v>
                </c:pt>
              </c:strCache>
            </c:strRef>
          </c:cat>
          <c:val>
            <c:numRef>
              <c:f>Sheet1!$B$2:$B$6</c:f>
              <c:numCache>
                <c:formatCode>General</c:formatCode>
                <c:ptCount val="5"/>
                <c:pt idx="4">
                  <c:v>2.9809999999999999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Sheet1!$C$2:$C$6</c:f>
              <c:numCache>
                <c:formatCode>General</c:formatCode>
                <c:ptCount val="5"/>
                <c:pt idx="0">
                  <c:v>36.667000000000002</c:v>
                </c:pt>
                <c:pt idx="1">
                  <c:v>23.9633</c:v>
                </c:pt>
                <c:pt idx="2">
                  <c:v>26.196999999999999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6CT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Sheet1!$D$2:$D$6</c:f>
              <c:numCache>
                <c:formatCode>General</c:formatCode>
                <c:ptCount val="5"/>
                <c:pt idx="2">
                  <c:v>14.5899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8CT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Gillette</c:v>
                </c:pt>
                <c:pt idx="1">
                  <c:v>Harry's</c:v>
                </c:pt>
                <c:pt idx="2">
                  <c:v>Schick</c:v>
                </c:pt>
                <c:pt idx="3">
                  <c:v>Dollar Shave Club</c:v>
                </c:pt>
                <c:pt idx="4">
                  <c:v>Van Der Hagen</c:v>
                </c:pt>
              </c:strCache>
            </c:strRef>
          </c:cat>
          <c:val>
            <c:numRef>
              <c:f>Sheet1!$E$2:$E$6</c:f>
              <c:numCache>
                <c:formatCode>General</c:formatCode>
                <c:ptCount val="5"/>
                <c:pt idx="3">
                  <c:v>16.9131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9176018-5124-4A86-997E-A1576D4E0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E03A5B-DBA5-4318-A9DB-68225A578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3D7E65F-213A-406D-8107-D28C05554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F0A81D-548E-4D4F-A38A-85A6D122B3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8306879-DA6B-4666-B5AD-139FDAF649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ED4B0F-5031-4CD5-9783-1F3D7B07A1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E7000F0-0D20-4618-AE13-2DB795CD32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6327F0-0A8F-405C-9B61-CA7F2BD67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7.5094000000000003</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0.56799999999999995</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660782-2C93-4457-99E2-D159CC77F6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4030CA-B82A-46A1-8C47-4028A9EBCB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1ABE822-1212-485B-847B-55F6D48B14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46A21C4-AEE4-4B60-A69B-0878A6DA2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6350C74-E663-4E16-B708-E5E6DB696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E01814F-1AAE-46E6-8E39-520F57F676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1097217-3043-450B-8139-D80929AB4F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338FCB5-D531-4BE7-BE21-7EFB21BF27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7.37</c:v>
                </c:pt>
                <c:pt idx="7">
                  <c:v>6.1635</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0.32800000000000001</c:v>
                </c:pt>
                <c:pt idx="7">
                  <c:v>0.26700000000000002</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11189074</c:v>
                </c:pt>
                <c:pt idx="7">
                  <c:v>10890684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Comfort 3</c:v>
                  </c:pt>
                  <c:pt idx="7">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7B2754-DBA8-440D-8555-2D2F3B08CD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5B9A3AE-F2C0-48FB-A097-7B1C021349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29033D8-45FE-4846-9037-2C74A07E4F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DAA23A3-8C1F-435A-BE61-A2547A3B4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7204496-1E3B-4376-AC8C-3CDCA1D33B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8D97E4D-C99A-417E-B73E-6C1AC836A3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490E180-71EC-417D-94D8-069D89752B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D45DD0C-96FA-4F2C-AC28-C20DC3A895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B604C48-F0AE-4C11-837F-695AD381F5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F5F535E-2D33-4301-A039-05E675BFC2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A172BD6-D419-4820-AB40-556FA94EA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1657C2D-6326-4BC8-8E94-0DABEAE4B9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CC9834D-57F4-4091-BBAA-B3437118D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607580A-410F-4E4B-A264-E8F829E7C5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7B327CE-2493-4E6F-8D05-CF06225831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311B7BE-507F-427C-A974-9E240971B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7.5094000000000003</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0.33900000000000002</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1F9FAF5-FEBF-4005-9807-1E92697AE8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D9B1298-BDAB-4A9A-AAC5-D4A78F50D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F35C10-FE9C-4E6E-9F0C-E5DCC01B3D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74A1D44-8689-4DE5-9576-C718CAFB35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BD0CB6F-30CA-4CAF-8A6B-D57177B16D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B0AC1A-A2F3-43A0-B139-15FBF7196B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C57F7BC-B5B1-4E56-86DE-28FED429AC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F91FE52-F3EF-434B-B415-9F1DE9625F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E40DD6-0CA8-42CE-B980-341039B1D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87D6DFE-B70D-4C9D-997D-C4453B6116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A6F2CB-23EE-4E2A-B855-5EACB4238B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EBC131F-20C9-41EC-A614-CBD8B93182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0A8986E-CA6C-4AF2-8D2B-E25DBDE544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E548400-DB34-4A83-8F2D-CBAB0F538B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1CB0A22-87FC-47A3-B8F9-2CACF6CB8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4C2208-84E4-45CD-A9B7-3776E9FB2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E0EB70-E69D-4097-9EC5-53C4EBDDB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08828E-F567-4D4C-A098-9E7DECDFBA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45B847A-E3E6-442D-92CD-99B2FE34C9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F7A5E3F-E405-4588-9757-BC8993A194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6776B9C-C53F-4523-B152-E98DE11C7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9141F23-0450-4447-826B-7792B5FDBA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7DDCFAD-10D9-471A-A3EF-01BEA2982F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10F261-5B42-4628-9F90-0BD3C21AE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06/08/2025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4159225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61211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097753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50950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8553349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2219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143364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00969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141221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8982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471550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30707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133794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682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936382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(74%)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3228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System (67%)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0907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(45%)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Pbg Pl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724200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3722139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041448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(59%)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(26%)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971771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8/6/2025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Refills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Disposables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Bic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Razors (22%)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Gillette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Harry's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Schick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Dollar Shave Club</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Van Der Hagen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Equate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07223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35608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Bj's And Sam's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18442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09879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14109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314888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2570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8807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0545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732275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7995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Razors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96469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56187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8/6/2025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Refills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35866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017204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0532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954847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134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611640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85682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329707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685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915482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56457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8/6/2025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791984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3736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2872</Words>
  <Application>Microsoft Office PowerPoint</Application>
  <PresentationFormat>On-screen Show (16:9)</PresentationFormat>
  <Paragraphs>765</Paragraphs>
  <Slides>32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2025-08-06T08:05:37Z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