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70.xml" ContentType="application/vnd.openxmlformats-officedocument.presentationml.tags+xml"/>
  <Override PartName="/ppt/notesSlides/notesSlide43.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71.xml" ContentType="application/vnd.openxmlformats-officedocument.presentationml.tags+xml"/>
  <Override PartName="/ppt/notesSlides/notesSlide44.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9"/>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8F465239-22A5-4028-9BCA-A58E24200DB1}">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D668BB0A-C1A4-4B8A-AFC2-646B82DFCA77}">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6FC08B7A-D197-4A92-8AA3-1B092FA1BD76}">
          <p14:sldIdLst>
            <p14:sldId id="2147477387"/>
            <p14:sldId id="2147477388"/>
            <p14:sldId id="2147477389"/>
            <p14:sldId id="2147477390"/>
            <p14:sldId id="2147477391"/>
            <p14:sldId id="2147477392"/>
            <p14:sldId id="2147477393"/>
            <p14:sldId id="2147477394"/>
            <p14:sldId id="2147477395"/>
            <p14:sldId id="2147477396"/>
            <p14:sldId id="2147477397"/>
          </p14:sldIdLst>
        </p14:section>
        <p14:section name="Segment Shelf Price/Vol Comparison" id="{F6B0F938-DA94-490C-A11E-427571345325}">
          <p14:sldIdLst>
            <p14:sldId id="2147477398"/>
            <p14:sldId id="2147477399"/>
            <p14:sldId id="2147477400"/>
            <p14:sldId id="2147477401"/>
            <p14:sldId id="2147477402"/>
            <p14:sldId id="2147477403"/>
            <p14:sldId id="2147477404"/>
            <p14:sldId id="2147477405"/>
            <p14:sldId id="2147477406"/>
            <p14:sldId id="2147477407"/>
            <p14:sldId id="21474774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354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752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562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3969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4196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171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1248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8706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2424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82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72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0641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2666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443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702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4978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5583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25803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3098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0343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02265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266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5582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3367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43859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883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30349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4929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011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8091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522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0720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72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2528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8717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91454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1148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146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571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6652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692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256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612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67262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4356</Words>
  <Application>Microsoft Office PowerPoint</Application>
  <PresentationFormat>On-screen Show (16:9)</PresentationFormat>
  <Paragraphs>924</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2025-08-06T12:48:39Z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