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ags/tag29.xml" ContentType="application/vnd.openxmlformats-officedocument.presentationml.tags+xml"/>
  <Override PartName="/ppt/notesSlides/notesSlide2.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0.xml" ContentType="application/vnd.openxmlformats-officedocument.presentationml.tags+xml"/>
  <Override PartName="/ppt/notesSlides/notesSlide3.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tags/tag31.xml" ContentType="application/vnd.openxmlformats-officedocument.presentationml.tags+xml"/>
  <Override PartName="/ppt/notesSlides/notesSlide4.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ags/tag32.xml" ContentType="application/vnd.openxmlformats-officedocument.presentationml.tags+xml"/>
  <Override PartName="/ppt/notesSlides/notesSlide5.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tags/tag33.xml" ContentType="application/vnd.openxmlformats-officedocument.presentationml.tags+xml"/>
  <Override PartName="/ppt/notesSlides/notesSlide6.xml" ContentType="application/vnd.openxmlformats-officedocument.presentationml.notesSlide+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tags/tag34.xml" ContentType="application/vnd.openxmlformats-officedocument.presentationml.tags+xml"/>
  <Override PartName="/ppt/notesSlides/notesSlide7.xml" ContentType="application/vnd.openxmlformats-officedocument.presentationml.notesSlide+xml"/>
  <Override PartName="/ppt/charts/chart19.xml" ContentType="application/vnd.openxmlformats-officedocument.drawingml.chart+xml"/>
  <Override PartName="/ppt/charts/chart20.xml" ContentType="application/vnd.openxmlformats-officedocument.drawingml.chart+xml"/>
  <Override PartName="/ppt/tags/tag35.xml" ContentType="application/vnd.openxmlformats-officedocument.presentationml.tags+xml"/>
  <Override PartName="/ppt/notesSlides/notesSlide8.xml" ContentType="application/vnd.openxmlformats-officedocument.presentationml.notesSlide+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tags/tag36.xml" ContentType="application/vnd.openxmlformats-officedocument.presentationml.tags+xml"/>
  <Override PartName="/ppt/notesSlides/notesSlide9.xml" ContentType="application/vnd.openxmlformats-officedocument.presentationml.notesSlide+xml"/>
  <Override PartName="/ppt/charts/chart25.xml" ContentType="application/vnd.openxmlformats-officedocument.drawingml.chart+xml"/>
  <Override PartName="/ppt/charts/chart26.xml" ContentType="application/vnd.openxmlformats-officedocument.drawingml.chart+xml"/>
  <Override PartName="/ppt/tags/tag37.xml" ContentType="application/vnd.openxmlformats-officedocument.presentationml.tags+xml"/>
  <Override PartName="/ppt/notesSlides/notesSlide10.xml" ContentType="application/vnd.openxmlformats-officedocument.presentationml.notesSlide+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tags/tag38.xml" ContentType="application/vnd.openxmlformats-officedocument.presentationml.tags+xml"/>
  <Override PartName="/ppt/notesSlides/notesSlide11.xml" ContentType="application/vnd.openxmlformats-officedocument.presentationml.notesSlide+xml"/>
  <Override PartName="/ppt/charts/chart31.xml" ContentType="application/vnd.openxmlformats-officedocument.drawingml.chart+xml"/>
  <Override PartName="/ppt/charts/chart32.xml" ContentType="application/vnd.openxmlformats-officedocument.drawingml.chart+xml"/>
  <Override PartName="/ppt/tags/tag39.xml" ContentType="application/vnd.openxmlformats-officedocument.presentationml.tags+xml"/>
  <Override PartName="/ppt/notesSlides/notesSlide12.xml" ContentType="application/vnd.openxmlformats-officedocument.presentationml.notesSlide+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tags/tag40.xml" ContentType="application/vnd.openxmlformats-officedocument.presentationml.tags+xml"/>
  <Override PartName="/ppt/notesSlides/notesSlide13.xml" ContentType="application/vnd.openxmlformats-officedocument.presentationml.notesSlide+xml"/>
  <Override PartName="/ppt/charts/chart37.xml" ContentType="application/vnd.openxmlformats-officedocument.drawingml.chart+xml"/>
  <Override PartName="/ppt/charts/chart38.xml" ContentType="application/vnd.openxmlformats-officedocument.drawingml.chart+xml"/>
  <Override PartName="/ppt/tags/tag41.xml" ContentType="application/vnd.openxmlformats-officedocument.presentationml.tags+xml"/>
  <Override PartName="/ppt/notesSlides/notesSlide14.xml" ContentType="application/vnd.openxmlformats-officedocument.presentationml.notesSlide+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tags/tag42.xml" ContentType="application/vnd.openxmlformats-officedocument.presentationml.tags+xml"/>
  <Override PartName="/ppt/notesSlides/notesSlide15.xml" ContentType="application/vnd.openxmlformats-officedocument.presentationml.notesSlide+xml"/>
  <Override PartName="/ppt/charts/chart43.xml" ContentType="application/vnd.openxmlformats-officedocument.drawingml.chart+xml"/>
  <Override PartName="/ppt/charts/chart44.xml" ContentType="application/vnd.openxmlformats-officedocument.drawingml.chart+xml"/>
  <Override PartName="/ppt/tags/tag43.xml" ContentType="application/vnd.openxmlformats-officedocument.presentationml.tags+xml"/>
  <Override PartName="/ppt/notesSlides/notesSlide16.xml" ContentType="application/vnd.openxmlformats-officedocument.presentationml.notesSlide+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tags/tag44.xml" ContentType="application/vnd.openxmlformats-officedocument.presentationml.tags+xml"/>
  <Override PartName="/ppt/notesSlides/notesSlide17.xml" ContentType="application/vnd.openxmlformats-officedocument.presentationml.notesSlide+xml"/>
  <Override PartName="/ppt/charts/chart49.xml" ContentType="application/vnd.openxmlformats-officedocument.drawingml.chart+xml"/>
  <Override PartName="/ppt/charts/chart50.xml" ContentType="application/vnd.openxmlformats-officedocument.drawingml.chart+xml"/>
  <Override PartName="/ppt/tags/tag45.xml" ContentType="application/vnd.openxmlformats-officedocument.presentationml.tags+xml"/>
  <Override PartName="/ppt/notesSlides/notesSlide18.xml" ContentType="application/vnd.openxmlformats-officedocument.presentationml.notesSlide+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tags/tag46.xml" ContentType="application/vnd.openxmlformats-officedocument.presentationml.tags+xml"/>
  <Override PartName="/ppt/notesSlides/notesSlide19.xml" ContentType="application/vnd.openxmlformats-officedocument.presentationml.notesSlide+xml"/>
  <Override PartName="/ppt/charts/chart55.xml" ContentType="application/vnd.openxmlformats-officedocument.drawingml.chart+xml"/>
  <Override PartName="/ppt/charts/chart56.xml" ContentType="application/vnd.openxmlformats-officedocument.drawingml.chart+xml"/>
  <Override PartName="/ppt/tags/tag47.xml" ContentType="application/vnd.openxmlformats-officedocument.presentationml.tags+xml"/>
  <Override PartName="/ppt/notesSlides/notesSlide20.xml" ContentType="application/vnd.openxmlformats-officedocument.presentationml.notesSlide+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0.xml" ContentType="application/vnd.openxmlformats-officedocument.drawingml.chart+xml"/>
  <Override PartName="/ppt/tags/tag48.xml" ContentType="application/vnd.openxmlformats-officedocument.presentationml.tags+xml"/>
  <Override PartName="/ppt/notesSlides/notesSlide21.xml" ContentType="application/vnd.openxmlformats-officedocument.presentationml.notesSlide+xml"/>
  <Override PartName="/ppt/charts/chart61.xml" ContentType="application/vnd.openxmlformats-officedocument.drawingml.chart+xml"/>
  <Override PartName="/ppt/charts/chart62.xml" ContentType="application/vnd.openxmlformats-officedocument.drawingml.chart+xml"/>
  <Override PartName="/ppt/tags/tag49.xml" ContentType="application/vnd.openxmlformats-officedocument.presentationml.tags+xml"/>
  <Override PartName="/ppt/notesSlides/notesSlide22.xml" ContentType="application/vnd.openxmlformats-officedocument.presentationml.notesSlide+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tags/tag50.xml" ContentType="application/vnd.openxmlformats-officedocument.presentationml.tags+xml"/>
  <Override PartName="/ppt/notesSlides/notesSlide23.xml" ContentType="application/vnd.openxmlformats-officedocument.presentationml.notesSlide+xml"/>
  <Override PartName="/ppt/charts/chart67.xml" ContentType="application/vnd.openxmlformats-officedocument.drawingml.chart+xml"/>
  <Override PartName="/ppt/charts/chart68.xml" ContentType="application/vnd.openxmlformats-officedocument.drawingml.chart+xml"/>
  <Override PartName="/ppt/tags/tag51.xml" ContentType="application/vnd.openxmlformats-officedocument.presentationml.tags+xml"/>
  <Override PartName="/ppt/notesSlides/notesSlide24.xml" ContentType="application/vnd.openxmlformats-officedocument.presentationml.notesSlide+xml"/>
  <Override PartName="/ppt/charts/chart69.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tags/tag52.xml" ContentType="application/vnd.openxmlformats-officedocument.presentationml.tags+xml"/>
  <Override PartName="/ppt/notesSlides/notesSlide25.xml" ContentType="application/vnd.openxmlformats-officedocument.presentationml.notesSlide+xml"/>
  <Override PartName="/ppt/charts/chart73.xml" ContentType="application/vnd.openxmlformats-officedocument.drawingml.chart+xml"/>
  <Override PartName="/ppt/charts/chart74.xml" ContentType="application/vnd.openxmlformats-officedocument.drawingml.chart+xml"/>
  <Override PartName="/ppt/tags/tag53.xml" ContentType="application/vnd.openxmlformats-officedocument.presentationml.tags+xml"/>
  <Override PartName="/ppt/notesSlides/notesSlide26.xml" ContentType="application/vnd.openxmlformats-officedocument.presentationml.notesSlide+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tags/tag54.xml" ContentType="application/vnd.openxmlformats-officedocument.presentationml.tags+xml"/>
  <Override PartName="/ppt/notesSlides/notesSlide27.xml" ContentType="application/vnd.openxmlformats-officedocument.presentationml.notesSlide+xml"/>
  <Override PartName="/ppt/charts/chart79.xml" ContentType="application/vnd.openxmlformats-officedocument.drawingml.chart+xml"/>
  <Override PartName="/ppt/charts/chart80.xml" ContentType="application/vnd.openxmlformats-officedocument.drawingml.chart+xml"/>
  <Override PartName="/ppt/tags/tag55.xml" ContentType="application/vnd.openxmlformats-officedocument.presentationml.tags+xml"/>
  <Override PartName="/ppt/notesSlides/notesSlide28.xml" ContentType="application/vnd.openxmlformats-officedocument.presentationml.notesSlide+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tags/tag56.xml" ContentType="application/vnd.openxmlformats-officedocument.presentationml.tags+xml"/>
  <Override PartName="/ppt/notesSlides/notesSlide29.xml" ContentType="application/vnd.openxmlformats-officedocument.presentationml.notesSlide+xml"/>
  <Override PartName="/ppt/charts/chart85.xml" ContentType="application/vnd.openxmlformats-officedocument.drawingml.chart+xml"/>
  <Override PartName="/ppt/charts/chart86.xml" ContentType="application/vnd.openxmlformats-officedocument.drawingml.chart+xml"/>
  <Override PartName="/ppt/tags/tag57.xml" ContentType="application/vnd.openxmlformats-officedocument.presentationml.tags+xml"/>
  <Override PartName="/ppt/notesSlides/notesSlide30.xml" ContentType="application/vnd.openxmlformats-officedocument.presentationml.notesSlide+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0.xml" ContentType="application/vnd.openxmlformats-officedocument.drawingml.chart+xml"/>
  <Override PartName="/ppt/tags/tag58.xml" ContentType="application/vnd.openxmlformats-officedocument.presentationml.tags+xml"/>
  <Override PartName="/ppt/notesSlides/notesSlide31.xml" ContentType="application/vnd.openxmlformats-officedocument.presentationml.notesSlide+xml"/>
  <Override PartName="/ppt/charts/chart91.xml" ContentType="application/vnd.openxmlformats-officedocument.drawingml.chart+xml"/>
  <Override PartName="/ppt/charts/chart92.xml" ContentType="application/vnd.openxmlformats-officedocument.drawingml.chart+xml"/>
  <Override PartName="/ppt/tags/tag59.xml" ContentType="application/vnd.openxmlformats-officedocument.presentationml.tags+xml"/>
  <Override PartName="/ppt/notesSlides/notesSlide32.xml" ContentType="application/vnd.openxmlformats-officedocument.presentationml.notesSlide+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tags/tag60.xml" ContentType="application/vnd.openxmlformats-officedocument.presentationml.tags+xml"/>
  <Override PartName="/ppt/notesSlides/notesSlide33.xml" ContentType="application/vnd.openxmlformats-officedocument.presentationml.notesSlide+xml"/>
  <Override PartName="/ppt/charts/chart97.xml" ContentType="application/vnd.openxmlformats-officedocument.drawingml.chart+xml"/>
  <Override PartName="/ppt/charts/chart98.xml" ContentType="application/vnd.openxmlformats-officedocument.drawingml.chart+xml"/>
  <Override PartName="/ppt/tags/tag61.xml" ContentType="application/vnd.openxmlformats-officedocument.presentationml.tags+xml"/>
  <Override PartName="/ppt/notesSlides/notesSlide34.xml" ContentType="application/vnd.openxmlformats-officedocument.presentationml.notesSlide+xml"/>
  <Override PartName="/ppt/charts/chart99.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tags/tag62.xml" ContentType="application/vnd.openxmlformats-officedocument.presentationml.tags+xml"/>
  <Override PartName="/ppt/notesSlides/notesSlide35.xml" ContentType="application/vnd.openxmlformats-officedocument.presentationml.notesSlide+xml"/>
  <Override PartName="/ppt/charts/chart103.xml" ContentType="application/vnd.openxmlformats-officedocument.drawingml.chart+xml"/>
  <Override PartName="/ppt/charts/chart104.xml" ContentType="application/vnd.openxmlformats-officedocument.drawingml.chart+xml"/>
  <Override PartName="/ppt/tags/tag63.xml" ContentType="application/vnd.openxmlformats-officedocument.presentationml.tags+xml"/>
  <Override PartName="/ppt/notesSlides/notesSlide36.xml" ContentType="application/vnd.openxmlformats-officedocument.presentationml.notesSlide+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tags/tag64.xml" ContentType="application/vnd.openxmlformats-officedocument.presentationml.tags+xml"/>
  <Override PartName="/ppt/notesSlides/notesSlide37.xml" ContentType="application/vnd.openxmlformats-officedocument.presentationml.notesSlide+xml"/>
  <Override PartName="/ppt/charts/chart109.xml" ContentType="application/vnd.openxmlformats-officedocument.drawingml.chart+xml"/>
  <Override PartName="/ppt/charts/chart110.xml" ContentType="application/vnd.openxmlformats-officedocument.drawingml.chart+xml"/>
  <Override PartName="/ppt/tags/tag65.xml" ContentType="application/vnd.openxmlformats-officedocument.presentationml.tags+xml"/>
  <Override PartName="/ppt/notesSlides/notesSlide38.xml" ContentType="application/vnd.openxmlformats-officedocument.presentationml.notesSlide+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tags/tag66.xml" ContentType="application/vnd.openxmlformats-officedocument.presentationml.tags+xml"/>
  <Override PartName="/ppt/notesSlides/notesSlide39.xml" ContentType="application/vnd.openxmlformats-officedocument.presentationml.notesSlide+xml"/>
  <Override PartName="/ppt/charts/chart115.xml" ContentType="application/vnd.openxmlformats-officedocument.drawingml.chart+xml"/>
  <Override PartName="/ppt/charts/chart116.xml" ContentType="application/vnd.openxmlformats-officedocument.drawingml.chart+xml"/>
  <Override PartName="/ppt/tags/tag67.xml" ContentType="application/vnd.openxmlformats-officedocument.presentationml.tags+xml"/>
  <Override PartName="/ppt/notesSlides/notesSlide40.xml" ContentType="application/vnd.openxmlformats-officedocument.presentationml.notesSlide+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0.xml" ContentType="application/vnd.openxmlformats-officedocument.drawingml.chart+xml"/>
  <Override PartName="/ppt/tags/tag68.xml" ContentType="application/vnd.openxmlformats-officedocument.presentationml.tags+xml"/>
  <Override PartName="/ppt/notesSlides/notesSlide41.xml" ContentType="application/vnd.openxmlformats-officedocument.presentationml.notesSlide+xml"/>
  <Override PartName="/ppt/charts/chart121.xml" ContentType="application/vnd.openxmlformats-officedocument.drawingml.chart+xml"/>
  <Override PartName="/ppt/charts/chart122.xml" ContentType="application/vnd.openxmlformats-officedocument.drawingml.chart+xml"/>
  <Override PartName="/ppt/tags/tag69.xml" ContentType="application/vnd.openxmlformats-officedocument.presentationml.tags+xml"/>
  <Override PartName="/ppt/notesSlides/notesSlide42.xml" ContentType="application/vnd.openxmlformats-officedocument.presentationml.notesSlide+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tags/tag70.xml" ContentType="application/vnd.openxmlformats-officedocument.presentationml.tags+xml"/>
  <Override PartName="/ppt/notesSlides/notesSlide43.xml" ContentType="application/vnd.openxmlformats-officedocument.presentationml.notesSlide+xml"/>
  <Override PartName="/ppt/charts/chart127.xml" ContentType="application/vnd.openxmlformats-officedocument.drawingml.chart+xml"/>
  <Override PartName="/ppt/charts/chart128.xml" ContentType="application/vnd.openxmlformats-officedocument.drawingml.chart+xml"/>
  <Override PartName="/ppt/tags/tag71.xml" ContentType="application/vnd.openxmlformats-officedocument.presentationml.tags+xml"/>
  <Override PartName="/ppt/notesSlides/notesSlide44.xml" ContentType="application/vnd.openxmlformats-officedocument.presentationml.notesSlide+xml"/>
  <Override PartName="/ppt/charts/chart129.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tags/tag72.xml" ContentType="application/vnd.openxmlformats-officedocument.presentationml.tags+xml"/>
  <Override PartName="/ppt/notesSlides/notesSlide45.xml" ContentType="application/vnd.openxmlformats-officedocument.presentationml.notesSlide+xml"/>
  <Override PartName="/ppt/charts/chart133.xml" ContentType="application/vnd.openxmlformats-officedocument.drawingml.chart+xml"/>
  <Override PartName="/ppt/charts/chart134.xml" ContentType="application/vnd.openxmlformats-officedocument.drawingml.chart+xml"/>
  <Override PartName="/ppt/tags/tag73.xml" ContentType="application/vnd.openxmlformats-officedocument.presentationml.tags+xml"/>
  <Override PartName="/ppt/notesSlides/notesSlide46.xml" ContentType="application/vnd.openxmlformats-officedocument.presentationml.notesSlide+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tags/tag74.xml" ContentType="application/vnd.openxmlformats-officedocument.presentationml.tags+xml"/>
  <Override PartName="/ppt/notesSlides/notesSlide47.xml" ContentType="application/vnd.openxmlformats-officedocument.presentationml.notesSlide+xml"/>
  <Override PartName="/ppt/charts/chart139.xml" ContentType="application/vnd.openxmlformats-officedocument.drawingml.chart+xml"/>
  <Override PartName="/ppt/charts/chart140.xml" ContentType="application/vnd.openxmlformats-officedocument.drawingml.chart+xml"/>
  <Override PartName="/ppt/tags/tag75.xml" ContentType="application/vnd.openxmlformats-officedocument.presentationml.tags+xml"/>
  <Override PartName="/ppt/notesSlides/notesSlide48.xml" ContentType="application/vnd.openxmlformats-officedocument.presentationml.notesSlide+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tags/tag76.xml" ContentType="application/vnd.openxmlformats-officedocument.presentationml.tags+xml"/>
  <Override PartName="/ppt/notesSlides/notesSlide49.xml" ContentType="application/vnd.openxmlformats-officedocument.presentationml.notesSlide+xml"/>
  <Override PartName="/ppt/charts/chart145.xml" ContentType="application/vnd.openxmlformats-officedocument.drawingml.chart+xml"/>
  <Override PartName="/ppt/charts/chart146.xml" ContentType="application/vnd.openxmlformats-officedocument.drawingml.chart+xml"/>
  <Override PartName="/ppt/tags/tag77.xml" ContentType="application/vnd.openxmlformats-officedocument.presentationml.tags+xml"/>
  <Override PartName="/ppt/notesSlides/notesSlide50.xml" ContentType="application/vnd.openxmlformats-officedocument.presentationml.notesSlide+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0.xml" ContentType="application/vnd.openxmlformats-officedocument.drawingml.chart+xml"/>
  <Override PartName="/ppt/tags/tag78.xml" ContentType="application/vnd.openxmlformats-officedocument.presentationml.tags+xml"/>
  <Override PartName="/ppt/notesSlides/notesSlide51.xml" ContentType="application/vnd.openxmlformats-officedocument.presentationml.notesSlide+xml"/>
  <Override PartName="/ppt/charts/chart151.xml" ContentType="application/vnd.openxmlformats-officedocument.drawingml.chart+xml"/>
  <Override PartName="/ppt/charts/chart152.xml" ContentType="application/vnd.openxmlformats-officedocument.drawingml.chart+xml"/>
  <Override PartName="/ppt/tags/tag79.xml" ContentType="application/vnd.openxmlformats-officedocument.presentationml.tags+xml"/>
  <Override PartName="/ppt/notesSlides/notesSlide52.xml" ContentType="application/vnd.openxmlformats-officedocument.presentationml.notesSlide+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tags/tag80.xml" ContentType="application/vnd.openxmlformats-officedocument.presentationml.tags+xml"/>
  <Override PartName="/ppt/notesSlides/notesSlide53.xml" ContentType="application/vnd.openxmlformats-officedocument.presentationml.notesSlide+xml"/>
  <Override PartName="/ppt/charts/chart157.xml" ContentType="application/vnd.openxmlformats-officedocument.drawingml.chart+xml"/>
  <Override PartName="/ppt/charts/chart158.xml" ContentType="application/vnd.openxmlformats-officedocument.drawingml.chart+xml"/>
  <Override PartName="/ppt/tags/tag81.xml" ContentType="application/vnd.openxmlformats-officedocument.presentationml.tags+xml"/>
  <Override PartName="/ppt/notesSlides/notesSlide54.xml" ContentType="application/vnd.openxmlformats-officedocument.presentationml.notesSlide+xml"/>
  <Override PartName="/ppt/charts/chart159.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tags/tag82.xml" ContentType="application/vnd.openxmlformats-officedocument.presentationml.tags+xml"/>
  <Override PartName="/ppt/notesSlides/notesSlide55.xml" ContentType="application/vnd.openxmlformats-officedocument.presentationml.notesSlide+xml"/>
  <Override PartName="/ppt/charts/chart163.xml" ContentType="application/vnd.openxmlformats-officedocument.drawingml.chart+xml"/>
  <Override PartName="/ppt/charts/chart164.xml" ContentType="application/vnd.openxmlformats-officedocument.drawingml.chart+xml"/>
  <Override PartName="/ppt/tags/tag83.xml" ContentType="application/vnd.openxmlformats-officedocument.presentationml.tags+xml"/>
  <Override PartName="/ppt/notesSlides/notesSlide56.xml" ContentType="application/vnd.openxmlformats-officedocument.presentationml.notesSlide+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tags/tag84.xml" ContentType="application/vnd.openxmlformats-officedocument.presentationml.tags+xml"/>
  <Override PartName="/ppt/notesSlides/notesSlide57.xml" ContentType="application/vnd.openxmlformats-officedocument.presentationml.notesSlide+xml"/>
  <Override PartName="/ppt/charts/chart169.xml" ContentType="application/vnd.openxmlformats-officedocument.drawingml.chart+xml"/>
  <Override PartName="/ppt/charts/chart170.xml" ContentType="application/vnd.openxmlformats-officedocument.drawingml.chart+xml"/>
  <Override PartName="/ppt/tags/tag85.xml" ContentType="application/vnd.openxmlformats-officedocument.presentationml.tags+xml"/>
  <Override PartName="/ppt/notesSlides/notesSlide58.xml" ContentType="application/vnd.openxmlformats-officedocument.presentationml.notesSlide+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tags/tag86.xml" ContentType="application/vnd.openxmlformats-officedocument.presentationml.tags+xml"/>
  <Override PartName="/ppt/notesSlides/notesSlide59.xml" ContentType="application/vnd.openxmlformats-officedocument.presentationml.notesSlide+xml"/>
  <Override PartName="/ppt/charts/chart175.xml" ContentType="application/vnd.openxmlformats-officedocument.drawingml.chart+xml"/>
  <Override PartName="/ppt/charts/chart176.xml" ContentType="application/vnd.openxmlformats-officedocument.drawingml.chart+xml"/>
  <Override PartName="/ppt/tags/tag87.xml" ContentType="application/vnd.openxmlformats-officedocument.presentationml.tags+xml"/>
  <Override PartName="/ppt/notesSlides/notesSlide60.xml" ContentType="application/vnd.openxmlformats-officedocument.presentationml.notesSlide+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0.xml" ContentType="application/vnd.openxmlformats-officedocument.drawingml.chart+xml"/>
  <Override PartName="/ppt/tags/tag88.xml" ContentType="application/vnd.openxmlformats-officedocument.presentationml.tags+xml"/>
  <Override PartName="/ppt/notesSlides/notesSlide61.xml" ContentType="application/vnd.openxmlformats-officedocument.presentationml.notesSlide+xml"/>
  <Override PartName="/ppt/charts/chart181.xml" ContentType="application/vnd.openxmlformats-officedocument.drawingml.chart+xml"/>
  <Override PartName="/ppt/charts/chart182.xml" ContentType="application/vnd.openxmlformats-officedocument.drawingml.chart+xml"/>
  <Override PartName="/ppt/tags/tag89.xml" ContentType="application/vnd.openxmlformats-officedocument.presentationml.tags+xml"/>
  <Override PartName="/ppt/notesSlides/notesSlide62.xml" ContentType="application/vnd.openxmlformats-officedocument.presentationml.notesSlide+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tags/tag90.xml" ContentType="application/vnd.openxmlformats-officedocument.presentationml.tags+xml"/>
  <Override PartName="/ppt/notesSlides/notesSlide63.xml" ContentType="application/vnd.openxmlformats-officedocument.presentationml.notesSlide+xml"/>
  <Override PartName="/ppt/charts/chart187.xml" ContentType="application/vnd.openxmlformats-officedocument.drawingml.chart+xml"/>
  <Override PartName="/ppt/charts/chart188.xml" ContentType="application/vnd.openxmlformats-officedocument.drawingml.chart+xml"/>
  <Override PartName="/ppt/tags/tag91.xml" ContentType="application/vnd.openxmlformats-officedocument.presentationml.tags+xml"/>
  <Override PartName="/ppt/notesSlides/notesSlide64.xml" ContentType="application/vnd.openxmlformats-officedocument.presentationml.notesSlide+xml"/>
  <Override PartName="/ppt/charts/chart18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tags/tag92.xml" ContentType="application/vnd.openxmlformats-officedocument.presentationml.tags+xml"/>
  <Override PartName="/ppt/notesSlides/notesSlide65.xml" ContentType="application/vnd.openxmlformats-officedocument.presentationml.notesSlide+xml"/>
  <Override PartName="/ppt/charts/chart193.xml" ContentType="application/vnd.openxmlformats-officedocument.drawingml.chart+xml"/>
  <Override PartName="/ppt/charts/chart194.xml" ContentType="application/vnd.openxmlformats-officedocument.drawingml.chart+xml"/>
  <Override PartName="/ppt/tags/tag93.xml" ContentType="application/vnd.openxmlformats-officedocument.presentationml.tags+xml"/>
  <Override PartName="/ppt/notesSlides/notesSlide66.xml" ContentType="application/vnd.openxmlformats-officedocument.presentationml.notesSlide+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71"/>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 id="2147475201" r:id="rId33"/>
    <p:sldId id="2147475202" r:id="rId34"/>
    <p:sldId id="2147475203" r:id="rId35"/>
    <p:sldId id="2147475204" r:id="rId36"/>
    <p:sldId id="2147475205" r:id="rId37"/>
    <p:sldId id="2147475206" r:id="rId38"/>
    <p:sldId id="2147475207" r:id="rId39"/>
    <p:sldId id="2147475208" r:id="rId40"/>
    <p:sldId id="2147475209" r:id="rId41"/>
    <p:sldId id="2147475210" r:id="rId42"/>
    <p:sldId id="2147475211" r:id="rId43"/>
    <p:sldId id="2147475212" r:id="rId44"/>
    <p:sldId id="2147475213" r:id="rId45"/>
    <p:sldId id="2147475214" r:id="rId46"/>
    <p:sldId id="2147475215" r:id="rId47"/>
    <p:sldId id="2147475216" r:id="rId48"/>
    <p:sldId id="2147475217" r:id="rId49"/>
    <p:sldId id="2147475218" r:id="rId50"/>
    <p:sldId id="2147475219" r:id="rId51"/>
    <p:sldId id="2147475220" r:id="rId52"/>
    <p:sldId id="2147475221" r:id="rId53"/>
    <p:sldId id="2147475222" r:id="rId54"/>
    <p:sldId id="2147475223" r:id="rId55"/>
    <p:sldId id="2147475224" r:id="rId56"/>
    <p:sldId id="2147475225" r:id="rId57"/>
    <p:sldId id="2147475226" r:id="rId58"/>
    <p:sldId id="2147475227" r:id="rId59"/>
    <p:sldId id="2147475228" r:id="rId60"/>
    <p:sldId id="2147475229" r:id="rId61"/>
    <p:sldId id="2147475230" r:id="rId62"/>
    <p:sldId id="2147475231" r:id="rId63"/>
    <p:sldId id="2147475232" r:id="rId64"/>
    <p:sldId id="2147475233" r:id="rId65"/>
    <p:sldId id="2147475234" r:id="rId66"/>
    <p:sldId id="2147475235" r:id="rId67"/>
    <p:sldId id="2147475236" r:id="rId68"/>
    <p:sldId id="2147475237" r:id="rId69"/>
    <p:sldId id="2147475238" r:id="rId7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Retailer By Category" id="{028079C5-1C0E-4272-ABF8-714A01158688}">
          <p14:sldIdLst>
            <p14:sldId id="2147475173"/>
            <p14:sldId id="2147475174"/>
            <p14:sldId id="2147475175"/>
            <p14:sldId id="2147475176"/>
            <p14:sldId id="2147475177"/>
            <p14:sldId id="2147475178"/>
          </p14:sldIdLst>
        </p14:section>
        <p14:section name="Brackets By Retailer By Sector" id="{BD90F3E3-A5B9-4BF3-99E7-0D45EFE1BB2F}">
          <p14:sldIdLst>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Lst>
        </p14:section>
        <p14:section name="Brackets By Retailer By Segment" id="{A8584647-A5F1-4B2D-BE61-485815C1A46F}">
          <p14:sldIdLst>
            <p14:sldId id="2147475197"/>
            <p14:sldId id="2147475198"/>
            <p14:sldId id="2147475199"/>
            <p14:sldId id="2147475200"/>
            <p14:sldId id="2147475201"/>
            <p14:sldId id="2147475202"/>
            <p14:sldId id="2147475203"/>
            <p14:sldId id="2147475204"/>
            <p14:sldId id="2147475205"/>
            <p14:sldId id="2147475206"/>
            <p14:sldId id="2147475207"/>
            <p14:sldId id="2147475208"/>
            <p14:sldId id="2147475209"/>
            <p14:sldId id="2147475210"/>
            <p14:sldId id="2147475211"/>
            <p14:sldId id="2147475212"/>
            <p14:sldId id="2147475213"/>
            <p14:sldId id="2147475214"/>
            <p14:sldId id="2147475215"/>
            <p14:sldId id="2147475216"/>
            <p14:sldId id="2147475217"/>
            <p14:sldId id="2147475218"/>
            <p14:sldId id="2147475219"/>
            <p14:sldId id="2147475220"/>
            <p14:sldId id="2147475221"/>
            <p14:sldId id="2147475222"/>
            <p14:sldId id="2147475223"/>
            <p14:sldId id="2147475224"/>
            <p14:sldId id="2147475225"/>
            <p14:sldId id="2147475226"/>
            <p14:sldId id="2147475227"/>
            <p14:sldId id="2147475228"/>
            <p14:sldId id="2147475229"/>
            <p14:sldId id="2147475230"/>
            <p14:sldId id="2147475231"/>
            <p14:sldId id="2147475232"/>
            <p14:sldId id="2147475233"/>
            <p14:sldId id="2147475234"/>
            <p14:sldId id="2147475235"/>
            <p14:sldId id="2147475236"/>
            <p14:sldId id="2147475237"/>
            <p14:sldId id="214747523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51" d="100"/>
          <a:sy n="51" d="100"/>
        </p:scale>
        <p:origin x="66" y="42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microsoft.com/office/2018/10/relationships/authors" Target="author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6.2077901001157398E-2</c:v>
                </c:pt>
                <c:pt idx="1">
                  <c:v>1.6357704156459721E-2</c:v>
                </c:pt>
                <c:pt idx="2">
                  <c:v>2.8302490935711529E-2</c:v>
                </c:pt>
                <c:pt idx="3">
                  <c:v>4.2301193686235687E-2</c:v>
                </c:pt>
                <c:pt idx="4">
                  <c:v>8.7005975729223459E-2</c:v>
                </c:pt>
                <c:pt idx="5">
                  <c:v>9.6086658000910513E-2</c:v>
                </c:pt>
                <c:pt idx="6">
                  <c:v>0.11481564554959318</c:v>
                </c:pt>
                <c:pt idx="7">
                  <c:v>0.16444298417770556</c:v>
                </c:pt>
                <c:pt idx="8">
                  <c:v>0.2120085005494714</c:v>
                </c:pt>
                <c:pt idx="9">
                  <c:v>0.11609744764373198</c:v>
                </c:pt>
                <c:pt idx="10">
                  <c:v>6.0503498569799481E-2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3">
                  <c:v>1.0401641215212906E-2</c:v>
                </c:pt>
                <c:pt idx="4">
                  <c:v>2.5501673259900166E-3</c:v>
                </c:pt>
                <c:pt idx="5">
                  <c:v>3.5556965300212423E-3</c:v>
                </c:pt>
                <c:pt idx="6">
                  <c:v>1.7860739078562468E-3</c:v>
                </c:pt>
                <c:pt idx="7">
                  <c:v>4.2072883066502989E-3</c:v>
                </c:pt>
                <c:pt idx="8">
                  <c:v>1.2870907741153095E-3</c:v>
                </c:pt>
                <c:pt idx="9">
                  <c:v>2.4358421192855737E-3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1.150705379299439E-2</c:v>
                </c:pt>
                <c:pt idx="1">
                  <c:v>9.0902853088647602E-3</c:v>
                </c:pt>
                <c:pt idx="2">
                  <c:v>1.6253323699152004E-2</c:v>
                </c:pt>
                <c:pt idx="3">
                  <c:v>1.2374473445219698E-2</c:v>
                </c:pt>
                <c:pt idx="4">
                  <c:v>5.2044058253641889E-2</c:v>
                </c:pt>
                <c:pt idx="5">
                  <c:v>9.1526042103984434E-2</c:v>
                </c:pt>
                <c:pt idx="6">
                  <c:v>0.20203294286153259</c:v>
                </c:pt>
                <c:pt idx="7">
                  <c:v>0.15911147347283777</c:v>
                </c:pt>
                <c:pt idx="8">
                  <c:v>0.36684529217071971</c:v>
                </c:pt>
                <c:pt idx="9">
                  <c:v>7.9215054891052752E-2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4.1229236969787683E-2</c:v>
                </c:pt>
                <c:pt idx="1">
                  <c:v>3.4208146091019583E-2</c:v>
                </c:pt>
                <c:pt idx="2">
                  <c:v>4.638899137720838E-2</c:v>
                </c:pt>
                <c:pt idx="3">
                  <c:v>4.2363038609228514E-2</c:v>
                </c:pt>
                <c:pt idx="4">
                  <c:v>7.3599001227352384E-2</c:v>
                </c:pt>
                <c:pt idx="5">
                  <c:v>0.21666215265832334</c:v>
                </c:pt>
                <c:pt idx="6">
                  <c:v>0.35850197330543987</c:v>
                </c:pt>
                <c:pt idx="7">
                  <c:v>0.11680761238296966</c:v>
                </c:pt>
                <c:pt idx="8">
                  <c:v>4.7250813869102577E-2</c:v>
                </c:pt>
                <c:pt idx="9">
                  <c:v>2.2988851810587341E-2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5.3220514636903894E-2</c:v>
                </c:pt>
                <c:pt idx="1">
                  <c:v>1.2441037528871992E-2</c:v>
                </c:pt>
                <c:pt idx="2">
                  <c:v>8.7624574801509106E-2</c:v>
                </c:pt>
                <c:pt idx="3">
                  <c:v>3.0282854374379737E-2</c:v>
                </c:pt>
                <c:pt idx="4">
                  <c:v>0.14027776593737548</c:v>
                </c:pt>
                <c:pt idx="5">
                  <c:v>0.28950622024873895</c:v>
                </c:pt>
                <c:pt idx="6">
                  <c:v>0.21798642705429877</c:v>
                </c:pt>
                <c:pt idx="7">
                  <c:v>5.658159874439702E-2</c:v>
                </c:pt>
                <c:pt idx="8">
                  <c:v>9.8827159824716446E-2</c:v>
                </c:pt>
                <c:pt idx="9">
                  <c:v>1.3251846848808615E-2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2.1847693416567174E-2</c:v>
                </c:pt>
                <c:pt idx="1">
                  <c:v>8.6420771688770298E-2</c:v>
                </c:pt>
                <c:pt idx="2">
                  <c:v>1.4979502724817682E-2</c:v>
                </c:pt>
                <c:pt idx="3">
                  <c:v>3.8435745481682639E-2</c:v>
                </c:pt>
                <c:pt idx="4">
                  <c:v>9.221361436269071E-2</c:v>
                </c:pt>
                <c:pt idx="5">
                  <c:v>0.23543198442819938</c:v>
                </c:pt>
                <c:pt idx="6">
                  <c:v>0.18117729862300258</c:v>
                </c:pt>
                <c:pt idx="7">
                  <c:v>0.20368518910803782</c:v>
                </c:pt>
                <c:pt idx="8">
                  <c:v>9.7217979514334779E-2</c:v>
                </c:pt>
                <c:pt idx="9">
                  <c:v>2.8590220651896904E-2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0.19498331266352525</c:v>
                </c:pt>
                <c:pt idx="1">
                  <c:v>1.2898740235923686E-2</c:v>
                </c:pt>
                <c:pt idx="2">
                  <c:v>1.7945797245864717E-2</c:v>
                </c:pt>
                <c:pt idx="3">
                  <c:v>2.9439778517212502E-2</c:v>
                </c:pt>
                <c:pt idx="4">
                  <c:v>9.6515302301864808E-2</c:v>
                </c:pt>
                <c:pt idx="5">
                  <c:v>8.4406928367194101E-2</c:v>
                </c:pt>
                <c:pt idx="6">
                  <c:v>0.18499548315225822</c:v>
                </c:pt>
                <c:pt idx="7">
                  <c:v>0.25423962509260389</c:v>
                </c:pt>
                <c:pt idx="8">
                  <c:v>0.10017514101023534</c:v>
                </c:pt>
                <c:pt idx="9">
                  <c:v>2.0524173093343596E-2</c:v>
                </c:pt>
                <c:pt idx="10">
                  <c:v>3.8757183199738727E-3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6.416974831059355E-2</c:v>
                </c:pt>
                <c:pt idx="1">
                  <c:v>1.5471007476381237E-2</c:v>
                </c:pt>
                <c:pt idx="2">
                  <c:v>2.8116529382288598E-2</c:v>
                </c:pt>
                <c:pt idx="3">
                  <c:v>6.0924029525371806E-2</c:v>
                </c:pt>
                <c:pt idx="4">
                  <c:v>9.3187425528592355E-2</c:v>
                </c:pt>
                <c:pt idx="5">
                  <c:v>9.3289653501717223E-2</c:v>
                </c:pt>
                <c:pt idx="6">
                  <c:v>0.10624332582688127</c:v>
                </c:pt>
                <c:pt idx="7">
                  <c:v>0.17288833054716357</c:v>
                </c:pt>
                <c:pt idx="8">
                  <c:v>0.17090235363397566</c:v>
                </c:pt>
                <c:pt idx="9">
                  <c:v>0.13659252312310796</c:v>
                </c:pt>
                <c:pt idx="10">
                  <c:v>5.8215073143926835E-2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0.25131734248297161</c:v>
                </c:pt>
                <c:pt idx="1">
                  <c:v>2.3995313180558159E-2</c:v>
                </c:pt>
                <c:pt idx="2">
                  <c:v>1.7913651730790934E-2</c:v>
                </c:pt>
                <c:pt idx="3">
                  <c:v>4.7597097714130857E-2</c:v>
                </c:pt>
                <c:pt idx="4">
                  <c:v>9.6518899672269634E-2</c:v>
                </c:pt>
                <c:pt idx="5">
                  <c:v>0.11494751174683011</c:v>
                </c:pt>
                <c:pt idx="6">
                  <c:v>0.17365993639694649</c:v>
                </c:pt>
                <c:pt idx="7">
                  <c:v>0.17952376942204418</c:v>
                </c:pt>
                <c:pt idx="8">
                  <c:v>8.2893600058558198E-2</c:v>
                </c:pt>
                <c:pt idx="9">
                  <c:v>1.0852694598812915E-2</c:v>
                </c:pt>
                <c:pt idx="10">
                  <c:v>7.801829960868735E-4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0.11144784079699287</c:v>
                </c:pt>
                <c:pt idx="1">
                  <c:v>8.6392287917828828E-3</c:v>
                </c:pt>
                <c:pt idx="2">
                  <c:v>7.0227379730336608E-3</c:v>
                </c:pt>
                <c:pt idx="3">
                  <c:v>2.7032315135339206E-2</c:v>
                </c:pt>
                <c:pt idx="4">
                  <c:v>9.96247835885887E-2</c:v>
                </c:pt>
                <c:pt idx="5">
                  <c:v>8.0920570595953006E-2</c:v>
                </c:pt>
                <c:pt idx="6">
                  <c:v>0.20955945736429468</c:v>
                </c:pt>
                <c:pt idx="7">
                  <c:v>0.23817842059258379</c:v>
                </c:pt>
                <c:pt idx="8">
                  <c:v>0.13772118601552835</c:v>
                </c:pt>
                <c:pt idx="9">
                  <c:v>6.568136875285141E-2</c:v>
                </c:pt>
                <c:pt idx="10">
                  <c:v>1.4172090393051466E-2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2.8452095700271858E-2</c:v>
                </c:pt>
                <c:pt idx="1">
                  <c:v>6.9038415366902443E-3</c:v>
                </c:pt>
                <c:pt idx="2">
                  <c:v>3.8993138108884502E-2</c:v>
                </c:pt>
                <c:pt idx="3">
                  <c:v>9.2885754275378318E-2</c:v>
                </c:pt>
                <c:pt idx="4">
                  <c:v>0.12661389106941554</c:v>
                </c:pt>
                <c:pt idx="5">
                  <c:v>0.14139828617238459</c:v>
                </c:pt>
                <c:pt idx="6">
                  <c:v>8.327672553420401E-2</c:v>
                </c:pt>
                <c:pt idx="7">
                  <c:v>0.25943750265456544</c:v>
                </c:pt>
                <c:pt idx="8">
                  <c:v>0.16769832304927204</c:v>
                </c:pt>
                <c:pt idx="9">
                  <c:v>5.0813195599909045E-2</c:v>
                </c:pt>
                <c:pt idx="10">
                  <c:v>3.5272462990244605E-3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3">
                  <c:v>8.2060798596221757E-2</c:v>
                </c:pt>
                <c:pt idx="4">
                  <c:v>1.3735802625934962E-2</c:v>
                </c:pt>
                <c:pt idx="5">
                  <c:v>6.1588706809217263E-2</c:v>
                </c:pt>
                <c:pt idx="6">
                  <c:v>2.3195070431785789E-2</c:v>
                </c:pt>
                <c:pt idx="7">
                  <c:v>5.9000565638160689E-2</c:v>
                </c:pt>
                <c:pt idx="8">
                  <c:v>2.4630784631086092E-2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2.8613377585847987E-2</c:v>
                </c:pt>
                <c:pt idx="1">
                  <c:v>1.56302030123537E-2</c:v>
                </c:pt>
                <c:pt idx="2">
                  <c:v>3.5294981321742719E-2</c:v>
                </c:pt>
                <c:pt idx="3">
                  <c:v>0.17153808610810198</c:v>
                </c:pt>
                <c:pt idx="4">
                  <c:v>0.13353047605469773</c:v>
                </c:pt>
                <c:pt idx="5">
                  <c:v>0.12917153792881839</c:v>
                </c:pt>
                <c:pt idx="6">
                  <c:v>7.2507313656684891E-2</c:v>
                </c:pt>
                <c:pt idx="7">
                  <c:v>0.21110141717184974</c:v>
                </c:pt>
                <c:pt idx="8">
                  <c:v>0.1733531988133058</c:v>
                </c:pt>
                <c:pt idx="9">
                  <c:v>1.9940538619508948E-2</c:v>
                </c:pt>
                <c:pt idx="10">
                  <c:v>9.3188697270881003E-3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3">
                  <c:v>0.13356059179014013</c:v>
                </c:pt>
                <c:pt idx="4">
                  <c:v>3.2745011116607166E-2</c:v>
                </c:pt>
                <c:pt idx="5">
                  <c:v>4.5656346239016515E-2</c:v>
                </c:pt>
                <c:pt idx="6">
                  <c:v>2.2933793156152984E-2</c:v>
                </c:pt>
                <c:pt idx="7">
                  <c:v>5.3053670560782258E-2</c:v>
                </c:pt>
                <c:pt idx="8">
                  <c:v>1.6505258068993306E-2</c:v>
                </c:pt>
                <c:pt idx="9">
                  <c:v>1.4804683726685523E-2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2.9437627523840919E-2</c:v>
                </c:pt>
                <c:pt idx="1">
                  <c:v>1.7339094554510329E-2</c:v>
                </c:pt>
                <c:pt idx="2">
                  <c:v>4.8088716519655232E-2</c:v>
                </c:pt>
                <c:pt idx="3">
                  <c:v>0.20562364600569663</c:v>
                </c:pt>
                <c:pt idx="4">
                  <c:v>6.6748547419724566E-2</c:v>
                </c:pt>
                <c:pt idx="5">
                  <c:v>0.12200576981432011</c:v>
                </c:pt>
                <c:pt idx="6">
                  <c:v>4.6184937163428488E-2</c:v>
                </c:pt>
                <c:pt idx="7">
                  <c:v>0.2232454479683828</c:v>
                </c:pt>
                <c:pt idx="8">
                  <c:v>0.15135974545254935</c:v>
                </c:pt>
                <c:pt idx="9">
                  <c:v>8.9599780134545004E-2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8.5570907579887137E-4</c:v>
                </c:pt>
                <c:pt idx="3">
                  <c:v>4.3055072351107443E-3</c:v>
                </c:pt>
                <c:pt idx="4">
                  <c:v>2.4985981994780546E-3</c:v>
                </c:pt>
                <c:pt idx="5">
                  <c:v>1.8948968970152788E-3</c:v>
                </c:pt>
                <c:pt idx="6">
                  <c:v>5.6882219431843046E-4</c:v>
                </c:pt>
                <c:pt idx="7">
                  <c:v>4.9272250286147949E-3</c:v>
                </c:pt>
                <c:pt idx="8">
                  <c:v>7.6335155633749431E-4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3.9433076220715705E-3</c:v>
                </c:pt>
                <c:pt idx="2">
                  <c:v>1.5808316239147732E-2</c:v>
                </c:pt>
                <c:pt idx="3">
                  <c:v>7.9539672848540577E-2</c:v>
                </c:pt>
                <c:pt idx="4">
                  <c:v>4.6158947718345923E-2</c:v>
                </c:pt>
                <c:pt idx="5">
                  <c:v>3.5006207408320195E-2</c:v>
                </c:pt>
                <c:pt idx="6">
                  <c:v>1.0506928851688921E-2</c:v>
                </c:pt>
                <c:pt idx="7">
                  <c:v>9.1024631772222628E-2</c:v>
                </c:pt>
                <c:pt idx="8">
                  <c:v>1.4093734792729056E-2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1.4769469987927959E-2</c:v>
                </c:pt>
                <c:pt idx="2">
                  <c:v>2.3174585769354574E-3</c:v>
                </c:pt>
                <c:pt idx="3">
                  <c:v>5.4889164840494477E-2</c:v>
                </c:pt>
                <c:pt idx="4">
                  <c:v>2.1417116059667604E-2</c:v>
                </c:pt>
                <c:pt idx="5">
                  <c:v>5.4954785824171529E-2</c:v>
                </c:pt>
                <c:pt idx="6">
                  <c:v>0.14927955263464024</c:v>
                </c:pt>
                <c:pt idx="7">
                  <c:v>0.13229106377391028</c:v>
                </c:pt>
                <c:pt idx="8">
                  <c:v>0.31299472077907148</c:v>
                </c:pt>
                <c:pt idx="9">
                  <c:v>0.14351243301228028</c:v>
                </c:pt>
                <c:pt idx="10">
                  <c:v>0.11324901858545863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1.0921024996954196E-3</c:v>
                </c:pt>
                <c:pt idx="1">
                  <c:v>2.2013794513369753E-2</c:v>
                </c:pt>
                <c:pt idx="2">
                  <c:v>6.0164729451450899E-3</c:v>
                </c:pt>
                <c:pt idx="3">
                  <c:v>5.9948371208162959E-2</c:v>
                </c:pt>
                <c:pt idx="4">
                  <c:v>2.3502461461467138E-2</c:v>
                </c:pt>
                <c:pt idx="5">
                  <c:v>7.9254515665220515E-2</c:v>
                </c:pt>
                <c:pt idx="6">
                  <c:v>0.10057809753875296</c:v>
                </c:pt>
                <c:pt idx="7">
                  <c:v>0.25267661121730911</c:v>
                </c:pt>
                <c:pt idx="8">
                  <c:v>0.2504997063205352</c:v>
                </c:pt>
                <c:pt idx="9">
                  <c:v>0.15719468225499189</c:v>
                </c:pt>
                <c:pt idx="10">
                  <c:v>4.7223184375350009E-2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4.4185496993801796E-3</c:v>
                </c:pt>
                <c:pt idx="2">
                  <c:v>5.8867511383563073E-3</c:v>
                </c:pt>
                <c:pt idx="3">
                  <c:v>7.5681685289260239E-2</c:v>
                </c:pt>
                <c:pt idx="4">
                  <c:v>2.5426936831280101E-2</c:v>
                </c:pt>
                <c:pt idx="5">
                  <c:v>9.4771840334443316E-2</c:v>
                </c:pt>
                <c:pt idx="6">
                  <c:v>0.12889598069765412</c:v>
                </c:pt>
                <c:pt idx="7">
                  <c:v>0.13425471229470909</c:v>
                </c:pt>
                <c:pt idx="8">
                  <c:v>0.32909591222530005</c:v>
                </c:pt>
                <c:pt idx="9">
                  <c:v>0.10836522028352404</c:v>
                </c:pt>
                <c:pt idx="10">
                  <c:v>9.2817697572310995E-2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6.4184151077648034E-3</c:v>
                </c:pt>
                <c:pt idx="1">
                  <c:v>1.2433173216472356E-2</c:v>
                </c:pt>
                <c:pt idx="2">
                  <c:v>1.6653419563341498E-2</c:v>
                </c:pt>
                <c:pt idx="3">
                  <c:v>4.528856379315839E-2</c:v>
                </c:pt>
                <c:pt idx="4">
                  <c:v>6.0469880502980883E-2</c:v>
                </c:pt>
                <c:pt idx="5">
                  <c:v>6.8046692315063301E-2</c:v>
                </c:pt>
                <c:pt idx="6">
                  <c:v>0.10564996279910281</c:v>
                </c:pt>
                <c:pt idx="7">
                  <c:v>0.20914003576282764</c:v>
                </c:pt>
                <c:pt idx="8">
                  <c:v>0.18189208301942125</c:v>
                </c:pt>
                <c:pt idx="9">
                  <c:v>5.0891551137366327E-2</c:v>
                </c:pt>
                <c:pt idx="10">
                  <c:v>0.24311622278250078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1.2664777716174217E-2</c:v>
                </c:pt>
                <c:pt idx="1">
                  <c:v>1.455215005945285E-2</c:v>
                </c:pt>
                <c:pt idx="2">
                  <c:v>3.1793157987583059E-2</c:v>
                </c:pt>
                <c:pt idx="3">
                  <c:v>4.8197250418922831E-2</c:v>
                </c:pt>
                <c:pt idx="4">
                  <c:v>3.6172401739128751E-2</c:v>
                </c:pt>
                <c:pt idx="5">
                  <c:v>0.10756737889583758</c:v>
                </c:pt>
                <c:pt idx="6">
                  <c:v>0.1437797360274827</c:v>
                </c:pt>
                <c:pt idx="7">
                  <c:v>0.16541094068946494</c:v>
                </c:pt>
                <c:pt idx="8">
                  <c:v>0.17248314445239338</c:v>
                </c:pt>
                <c:pt idx="9">
                  <c:v>0.20438488641867086</c:v>
                </c:pt>
                <c:pt idx="10">
                  <c:v>6.2994175594888818E-2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6.2077901001157398E-2</c:v>
                </c:pt>
                <c:pt idx="1">
                  <c:v>1.6357704156459721E-2</c:v>
                </c:pt>
                <c:pt idx="2">
                  <c:v>2.8302490935711529E-2</c:v>
                </c:pt>
                <c:pt idx="3">
                  <c:v>4.2301193686235687E-2</c:v>
                </c:pt>
                <c:pt idx="4">
                  <c:v>8.7005975729223459E-2</c:v>
                </c:pt>
                <c:pt idx="5">
                  <c:v>9.6086658000910513E-2</c:v>
                </c:pt>
                <c:pt idx="6">
                  <c:v>0.11481564554959318</c:v>
                </c:pt>
                <c:pt idx="7">
                  <c:v>0.16444298417770556</c:v>
                </c:pt>
                <c:pt idx="8">
                  <c:v>0.2120085005494714</c:v>
                </c:pt>
                <c:pt idx="9">
                  <c:v>0.11609744764373198</c:v>
                </c:pt>
                <c:pt idx="10">
                  <c:v>6.0503498569799481E-2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4.1233788397141476E-3</c:v>
                </c:pt>
                <c:pt idx="1">
                  <c:v>3.9175222582530523E-3</c:v>
                </c:pt>
                <c:pt idx="2">
                  <c:v>2.0573970079543279E-2</c:v>
                </c:pt>
                <c:pt idx="3">
                  <c:v>9.2174349105215783E-2</c:v>
                </c:pt>
                <c:pt idx="4">
                  <c:v>2.406388014634632E-2</c:v>
                </c:pt>
                <c:pt idx="5">
                  <c:v>8.1603425497824303E-2</c:v>
                </c:pt>
                <c:pt idx="6">
                  <c:v>0.1229698551242565</c:v>
                </c:pt>
                <c:pt idx="7">
                  <c:v>0.20932020763186437</c:v>
                </c:pt>
                <c:pt idx="8">
                  <c:v>0.14848773889644468</c:v>
                </c:pt>
                <c:pt idx="9">
                  <c:v>0.13344545786542822</c:v>
                </c:pt>
                <c:pt idx="10">
                  <c:v>0.15932021455510939</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2.233413980241707E-2</c:v>
                </c:pt>
                <c:pt idx="1">
                  <c:v>1.8516038253045791E-2</c:v>
                </c:pt>
                <c:pt idx="2">
                  <c:v>1.0825272627964894E-2</c:v>
                </c:pt>
                <c:pt idx="3">
                  <c:v>1.3085022230190355E-2</c:v>
                </c:pt>
                <c:pt idx="4">
                  <c:v>2.27156576849857E-2</c:v>
                </c:pt>
                <c:pt idx="5">
                  <c:v>0.15241475836441309</c:v>
                </c:pt>
                <c:pt idx="6">
                  <c:v>0.13260461332691367</c:v>
                </c:pt>
                <c:pt idx="7">
                  <c:v>0.14706949062230559</c:v>
                </c:pt>
                <c:pt idx="8">
                  <c:v>0.27489550926231998</c:v>
                </c:pt>
                <c:pt idx="9">
                  <c:v>0.18418147748810215</c:v>
                </c:pt>
                <c:pt idx="10">
                  <c:v>2.135802033734167E-2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1.9772656352017654E-2</c:v>
                </c:pt>
                <c:pt idx="1">
                  <c:v>2.3212152827471175E-2</c:v>
                </c:pt>
                <c:pt idx="2">
                  <c:v>9.5276320472047864E-3</c:v>
                </c:pt>
                <c:pt idx="3">
                  <c:v>2.0834565919059692E-2</c:v>
                </c:pt>
                <c:pt idx="4">
                  <c:v>5.6280952496327273E-2</c:v>
                </c:pt>
                <c:pt idx="5">
                  <c:v>0.14858554007140801</c:v>
                </c:pt>
                <c:pt idx="6">
                  <c:v>0.13431405689832426</c:v>
                </c:pt>
                <c:pt idx="7">
                  <c:v>0.17459164325638374</c:v>
                </c:pt>
                <c:pt idx="8">
                  <c:v>0.24859878263049723</c:v>
                </c:pt>
                <c:pt idx="9">
                  <c:v>0.15784269013818414</c:v>
                </c:pt>
                <c:pt idx="10">
                  <c:v>6.4393273631220948E-3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3.180570518301911E-2</c:v>
                </c:pt>
                <c:pt idx="1">
                  <c:v>7.1787501568152164E-3</c:v>
                </c:pt>
                <c:pt idx="2">
                  <c:v>7.4170086151862345E-3</c:v>
                </c:pt>
                <c:pt idx="3">
                  <c:v>1.2870735468148011E-2</c:v>
                </c:pt>
                <c:pt idx="4">
                  <c:v>6.6308669366560491E-2</c:v>
                </c:pt>
                <c:pt idx="5">
                  <c:v>0.16040717619239409</c:v>
                </c:pt>
                <c:pt idx="6">
                  <c:v>0.13239687151562307</c:v>
                </c:pt>
                <c:pt idx="7">
                  <c:v>0.17333995418547299</c:v>
                </c:pt>
                <c:pt idx="8">
                  <c:v>0.20746469137783644</c:v>
                </c:pt>
                <c:pt idx="9">
                  <c:v>0.13202397008973618</c:v>
                </c:pt>
                <c:pt idx="10">
                  <c:v>6.8786467849208124E-2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3.3951101757598065E-2</c:v>
                </c:pt>
                <c:pt idx="1">
                  <c:v>2.171650644987758E-2</c:v>
                </c:pt>
                <c:pt idx="2">
                  <c:v>4.1399587782975131E-2</c:v>
                </c:pt>
                <c:pt idx="3">
                  <c:v>2.1668009689674438E-2</c:v>
                </c:pt>
                <c:pt idx="4">
                  <c:v>5.2557201124251982E-2</c:v>
                </c:pt>
                <c:pt idx="5">
                  <c:v>6.3701696813513009E-2</c:v>
                </c:pt>
                <c:pt idx="6">
                  <c:v>0.13085829476746524</c:v>
                </c:pt>
                <c:pt idx="7">
                  <c:v>0.17790741654622319</c:v>
                </c:pt>
                <c:pt idx="8">
                  <c:v>0.38182493017031222</c:v>
                </c:pt>
                <c:pt idx="9">
                  <c:v>7.1585046101095867E-2</c:v>
                </c:pt>
                <c:pt idx="10">
                  <c:v>2.8302087970132738E-3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3.0272620660629522E-3</c:v>
                </c:pt>
                <c:pt idx="6">
                  <c:v>1.0604946733321584E-3</c:v>
                </c:pt>
                <c:pt idx="7">
                  <c:v>2.3717787570514855E-3</c:v>
                </c:pt>
                <c:pt idx="8">
                  <c:v>6.0714307240521733E-3</c:v>
                </c:pt>
                <c:pt idx="9">
                  <c:v>6.2350712986322101E-4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5.6578369953938744E-2</c:v>
                </c:pt>
                <c:pt idx="1">
                  <c:v>3.9748049335277494E-2</c:v>
                </c:pt>
                <c:pt idx="2">
                  <c:v>3.6152583544337216E-2</c:v>
                </c:pt>
                <c:pt idx="3">
                  <c:v>2.5469849750860741E-2</c:v>
                </c:pt>
                <c:pt idx="4">
                  <c:v>6.4813880382745381E-2</c:v>
                </c:pt>
                <c:pt idx="5">
                  <c:v>8.5197700245182306E-2</c:v>
                </c:pt>
                <c:pt idx="6">
                  <c:v>0.17447621527054125</c:v>
                </c:pt>
                <c:pt idx="7">
                  <c:v>0.20259246306990597</c:v>
                </c:pt>
                <c:pt idx="8">
                  <c:v>0.20923515941614845</c:v>
                </c:pt>
                <c:pt idx="9">
                  <c:v>0.10072276476360653</c:v>
                </c:pt>
                <c:pt idx="10">
                  <c:v>5.0129642674558942E-3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1.150705379299439E-2</c:v>
                </c:pt>
                <c:pt idx="1">
                  <c:v>9.0902853088647602E-3</c:v>
                </c:pt>
                <c:pt idx="2">
                  <c:v>1.6253323699152004E-2</c:v>
                </c:pt>
                <c:pt idx="3">
                  <c:v>1.2374473445219698E-2</c:v>
                </c:pt>
                <c:pt idx="4">
                  <c:v>5.2044058253641889E-2</c:v>
                </c:pt>
                <c:pt idx="5">
                  <c:v>9.1526042103984434E-2</c:v>
                </c:pt>
                <c:pt idx="6">
                  <c:v>0.20203294286153259</c:v>
                </c:pt>
                <c:pt idx="7">
                  <c:v>0.15911147347283777</c:v>
                </c:pt>
                <c:pt idx="8">
                  <c:v>0.36684529217071971</c:v>
                </c:pt>
                <c:pt idx="9">
                  <c:v>7.9215054891052752E-2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4.1229236969787683E-2</c:v>
                </c:pt>
                <c:pt idx="1">
                  <c:v>3.4208146091019583E-2</c:v>
                </c:pt>
                <c:pt idx="2">
                  <c:v>4.638899137720838E-2</c:v>
                </c:pt>
                <c:pt idx="3">
                  <c:v>4.2363038609228514E-2</c:v>
                </c:pt>
                <c:pt idx="4">
                  <c:v>7.3599001227352384E-2</c:v>
                </c:pt>
                <c:pt idx="5">
                  <c:v>0.21666215265832334</c:v>
                </c:pt>
                <c:pt idx="6">
                  <c:v>0.35850197330543987</c:v>
                </c:pt>
                <c:pt idx="7">
                  <c:v>0.11680761238296966</c:v>
                </c:pt>
                <c:pt idx="8">
                  <c:v>4.7250813869102577E-2</c:v>
                </c:pt>
                <c:pt idx="9">
                  <c:v>2.2988851810587341E-2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5.3220514636903894E-2</c:v>
                </c:pt>
                <c:pt idx="1">
                  <c:v>1.2441037528871992E-2</c:v>
                </c:pt>
                <c:pt idx="2">
                  <c:v>8.7624574801509106E-2</c:v>
                </c:pt>
                <c:pt idx="3">
                  <c:v>3.0282854374379737E-2</c:v>
                </c:pt>
                <c:pt idx="4">
                  <c:v>0.14027776593737548</c:v>
                </c:pt>
                <c:pt idx="5">
                  <c:v>0.28950622024873895</c:v>
                </c:pt>
                <c:pt idx="6">
                  <c:v>0.21798642705429877</c:v>
                </c:pt>
                <c:pt idx="7">
                  <c:v>5.658159874439702E-2</c:v>
                </c:pt>
                <c:pt idx="8">
                  <c:v>9.8827159824716446E-2</c:v>
                </c:pt>
                <c:pt idx="9">
                  <c:v>1.3251846848808615E-2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2.1847693416567174E-2</c:v>
                </c:pt>
                <c:pt idx="1">
                  <c:v>8.6420771688770298E-2</c:v>
                </c:pt>
                <c:pt idx="2">
                  <c:v>1.4979502724817682E-2</c:v>
                </c:pt>
                <c:pt idx="3">
                  <c:v>3.8435745481682639E-2</c:v>
                </c:pt>
                <c:pt idx="4">
                  <c:v>9.221361436269071E-2</c:v>
                </c:pt>
                <c:pt idx="5">
                  <c:v>0.23543198442819938</c:v>
                </c:pt>
                <c:pt idx="6">
                  <c:v>0.18117729862300258</c:v>
                </c:pt>
                <c:pt idx="7">
                  <c:v>0.20368518910803782</c:v>
                </c:pt>
                <c:pt idx="8">
                  <c:v>9.7217979514334779E-2</c:v>
                </c:pt>
                <c:pt idx="9">
                  <c:v>2.8590220651896904E-2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7.0697147546730496E-2</c:v>
                </c:pt>
                <c:pt idx="1">
                  <c:v>2.762093286417321E-2</c:v>
                </c:pt>
                <c:pt idx="2">
                  <c:v>3.321975086399976E-2</c:v>
                </c:pt>
                <c:pt idx="3">
                  <c:v>5.0673883901639502E-2</c:v>
                </c:pt>
                <c:pt idx="4">
                  <c:v>8.0498478937970977E-2</c:v>
                </c:pt>
                <c:pt idx="5">
                  <c:v>0.11300954238676618</c:v>
                </c:pt>
                <c:pt idx="6">
                  <c:v>0.13054828460312656</c:v>
                </c:pt>
                <c:pt idx="7">
                  <c:v>0.16999688993527617</c:v>
                </c:pt>
                <c:pt idx="8">
                  <c:v>0.17596357403605911</c:v>
                </c:pt>
                <c:pt idx="9">
                  <c:v>0.1247508482589552</c:v>
                </c:pt>
                <c:pt idx="10">
                  <c:v>2.302066666530287E-2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0.19498331266352525</c:v>
                </c:pt>
                <c:pt idx="1">
                  <c:v>1.2898740235923686E-2</c:v>
                </c:pt>
                <c:pt idx="2">
                  <c:v>1.7945797245864717E-2</c:v>
                </c:pt>
                <c:pt idx="3">
                  <c:v>2.9439778517212502E-2</c:v>
                </c:pt>
                <c:pt idx="4">
                  <c:v>9.6515302301864808E-2</c:v>
                </c:pt>
                <c:pt idx="5">
                  <c:v>8.4406928367194101E-2</c:v>
                </c:pt>
                <c:pt idx="6">
                  <c:v>0.18499548315225822</c:v>
                </c:pt>
                <c:pt idx="7">
                  <c:v>0.25423962509260389</c:v>
                </c:pt>
                <c:pt idx="8">
                  <c:v>0.10017514101023534</c:v>
                </c:pt>
                <c:pt idx="9">
                  <c:v>2.0524173093343596E-2</c:v>
                </c:pt>
                <c:pt idx="10">
                  <c:v>3.8757183199738727E-3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0.25131734248297161</c:v>
                </c:pt>
                <c:pt idx="1">
                  <c:v>2.3995313180558159E-2</c:v>
                </c:pt>
                <c:pt idx="2">
                  <c:v>1.7913651730790934E-2</c:v>
                </c:pt>
                <c:pt idx="3">
                  <c:v>4.7597097714130857E-2</c:v>
                </c:pt>
                <c:pt idx="4">
                  <c:v>9.6518899672269634E-2</c:v>
                </c:pt>
                <c:pt idx="5">
                  <c:v>0.11494751174683011</c:v>
                </c:pt>
                <c:pt idx="6">
                  <c:v>0.17365993639694649</c:v>
                </c:pt>
                <c:pt idx="7">
                  <c:v>0.17952376942204418</c:v>
                </c:pt>
                <c:pt idx="8">
                  <c:v>8.2893600058558198E-2</c:v>
                </c:pt>
                <c:pt idx="9">
                  <c:v>1.0852694598812915E-2</c:v>
                </c:pt>
                <c:pt idx="10">
                  <c:v>7.801829960868735E-4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0.11144784079699287</c:v>
                </c:pt>
                <c:pt idx="1">
                  <c:v>8.6392287917828828E-3</c:v>
                </c:pt>
                <c:pt idx="2">
                  <c:v>7.0227379730336608E-3</c:v>
                </c:pt>
                <c:pt idx="3">
                  <c:v>2.7032315135339206E-2</c:v>
                </c:pt>
                <c:pt idx="4">
                  <c:v>9.96247835885887E-2</c:v>
                </c:pt>
                <c:pt idx="5">
                  <c:v>8.0920570595953006E-2</c:v>
                </c:pt>
                <c:pt idx="6">
                  <c:v>0.20955945736429468</c:v>
                </c:pt>
                <c:pt idx="7">
                  <c:v>0.23817842059258379</c:v>
                </c:pt>
                <c:pt idx="8">
                  <c:v>0.13772118601552835</c:v>
                </c:pt>
                <c:pt idx="9">
                  <c:v>6.568136875285141E-2</c:v>
                </c:pt>
                <c:pt idx="10">
                  <c:v>1.4172090393051466E-2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2.8452095700271858E-2</c:v>
                </c:pt>
                <c:pt idx="1">
                  <c:v>6.9038415366902443E-3</c:v>
                </c:pt>
                <c:pt idx="2">
                  <c:v>3.8993138108884502E-2</c:v>
                </c:pt>
                <c:pt idx="3">
                  <c:v>9.2885754275378318E-2</c:v>
                </c:pt>
                <c:pt idx="4">
                  <c:v>0.12661389106941554</c:v>
                </c:pt>
                <c:pt idx="5">
                  <c:v>0.14139828617238459</c:v>
                </c:pt>
                <c:pt idx="6">
                  <c:v>8.327672553420401E-2</c:v>
                </c:pt>
                <c:pt idx="7">
                  <c:v>0.25943750265456544</c:v>
                </c:pt>
                <c:pt idx="8">
                  <c:v>0.16769832304927204</c:v>
                </c:pt>
                <c:pt idx="9">
                  <c:v>5.0813195599909045E-2</c:v>
                </c:pt>
                <c:pt idx="10">
                  <c:v>3.5272462990244605E-3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2.8613377585847987E-2</c:v>
                </c:pt>
                <c:pt idx="1">
                  <c:v>1.56302030123537E-2</c:v>
                </c:pt>
                <c:pt idx="2">
                  <c:v>3.5294981321742719E-2</c:v>
                </c:pt>
                <c:pt idx="3">
                  <c:v>0.17153808610810198</c:v>
                </c:pt>
                <c:pt idx="4">
                  <c:v>0.13353047605469773</c:v>
                </c:pt>
                <c:pt idx="5">
                  <c:v>0.12917153792881839</c:v>
                </c:pt>
                <c:pt idx="6">
                  <c:v>7.2507313656684891E-2</c:v>
                </c:pt>
                <c:pt idx="7">
                  <c:v>0.21110141717184974</c:v>
                </c:pt>
                <c:pt idx="8">
                  <c:v>0.1733531988133058</c:v>
                </c:pt>
                <c:pt idx="9">
                  <c:v>1.9940538619508948E-2</c:v>
                </c:pt>
                <c:pt idx="10">
                  <c:v>9.3188697270881003E-3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2.4172512273142985E-3</c:v>
                </c:pt>
                <c:pt idx="6">
                  <c:v>2.4872310522562045E-3</c:v>
                </c:pt>
                <c:pt idx="7">
                  <c:v>4.6678336585636963E-3</c:v>
                </c:pt>
                <c:pt idx="8">
                  <c:v>5.3888630087720879E-3</c:v>
                </c:pt>
                <c:pt idx="9">
                  <c:v>8.2185788783270053E-4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2.9437627523840919E-2</c:v>
                </c:pt>
                <c:pt idx="1">
                  <c:v>1.7339094554510329E-2</c:v>
                </c:pt>
                <c:pt idx="2">
                  <c:v>4.8088716519655232E-2</c:v>
                </c:pt>
                <c:pt idx="3">
                  <c:v>0.20562364600569663</c:v>
                </c:pt>
                <c:pt idx="4">
                  <c:v>6.6748547419724566E-2</c:v>
                </c:pt>
                <c:pt idx="5">
                  <c:v>0.12200576981432011</c:v>
                </c:pt>
                <c:pt idx="6">
                  <c:v>4.6184937163428488E-2</c:v>
                </c:pt>
                <c:pt idx="7">
                  <c:v>0.2232454479683828</c:v>
                </c:pt>
                <c:pt idx="8">
                  <c:v>0.15135974545254935</c:v>
                </c:pt>
                <c:pt idx="9">
                  <c:v>8.9599780134545004E-2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1.4769469987927959E-2</c:v>
                </c:pt>
                <c:pt idx="2">
                  <c:v>2.3174585769354574E-3</c:v>
                </c:pt>
                <c:pt idx="3">
                  <c:v>5.4889164840494477E-2</c:v>
                </c:pt>
                <c:pt idx="4">
                  <c:v>2.1417116059667604E-2</c:v>
                </c:pt>
                <c:pt idx="5">
                  <c:v>5.4954785824171529E-2</c:v>
                </c:pt>
                <c:pt idx="6">
                  <c:v>0.14927955263464024</c:v>
                </c:pt>
                <c:pt idx="7">
                  <c:v>0.13229106377391028</c:v>
                </c:pt>
                <c:pt idx="8">
                  <c:v>0.31299472077907148</c:v>
                </c:pt>
                <c:pt idx="9">
                  <c:v>0.14351243301228028</c:v>
                </c:pt>
                <c:pt idx="10">
                  <c:v>0.11324901858545863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8.625546990269144E-3</c:v>
                </c:pt>
                <c:pt idx="6">
                  <c:v>1.1454780717940091E-2</c:v>
                </c:pt>
                <c:pt idx="7">
                  <c:v>2.2883222378001097E-2</c:v>
                </c:pt>
                <c:pt idx="8">
                  <c:v>5.329542368167689E-2</c:v>
                </c:pt>
                <c:pt idx="9">
                  <c:v>7.2519363217122216E-3</c:v>
                </c:pt>
                <c:pt idx="10">
                  <c:v>8.0130730057553258E-4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1.0921024996954196E-3</c:v>
                </c:pt>
                <c:pt idx="1">
                  <c:v>2.2013794513369753E-2</c:v>
                </c:pt>
                <c:pt idx="2">
                  <c:v>6.0164729451450899E-3</c:v>
                </c:pt>
                <c:pt idx="3">
                  <c:v>5.9948371208162959E-2</c:v>
                </c:pt>
                <c:pt idx="4">
                  <c:v>2.3502461461467138E-2</c:v>
                </c:pt>
                <c:pt idx="5">
                  <c:v>7.9254515665220515E-2</c:v>
                </c:pt>
                <c:pt idx="6">
                  <c:v>0.10057809753875296</c:v>
                </c:pt>
                <c:pt idx="7">
                  <c:v>0.25267661121730911</c:v>
                </c:pt>
                <c:pt idx="8">
                  <c:v>0.2504997063205352</c:v>
                </c:pt>
                <c:pt idx="9">
                  <c:v>0.15719468225499189</c:v>
                </c:pt>
                <c:pt idx="10">
                  <c:v>4.7223184375350009E-2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4.3846185497573254E-3</c:v>
                </c:pt>
                <c:pt idx="6">
                  <c:v>1.6601237523760515E-2</c:v>
                </c:pt>
                <c:pt idx="7">
                  <c:v>4.2002967665951234E-2</c:v>
                </c:pt>
                <c:pt idx="8">
                  <c:v>3.5748879507964147E-2</c:v>
                </c:pt>
                <c:pt idx="9">
                  <c:v>8.9923057186475225E-3</c:v>
                </c:pt>
                <c:pt idx="10">
                  <c:v>1.0766087690494593E-3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4.4185496993801796E-3</c:v>
                </c:pt>
                <c:pt idx="2">
                  <c:v>5.8867511383563073E-3</c:v>
                </c:pt>
                <c:pt idx="3">
                  <c:v>7.5681685289260239E-2</c:v>
                </c:pt>
                <c:pt idx="4">
                  <c:v>2.5426936831280101E-2</c:v>
                </c:pt>
                <c:pt idx="5">
                  <c:v>9.4771840334443316E-2</c:v>
                </c:pt>
                <c:pt idx="6">
                  <c:v>0.12889598069765412</c:v>
                </c:pt>
                <c:pt idx="7">
                  <c:v>0.13425471229470909</c:v>
                </c:pt>
                <c:pt idx="8">
                  <c:v>0.32909591222530005</c:v>
                </c:pt>
                <c:pt idx="9">
                  <c:v>0.10836522028352404</c:v>
                </c:pt>
                <c:pt idx="10">
                  <c:v>9.2817697572310995E-2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1.896502549652692E-2</c:v>
                </c:pt>
                <c:pt idx="6">
                  <c:v>1.726077346311387E-2</c:v>
                </c:pt>
                <c:pt idx="7">
                  <c:v>1.6311361300978516E-2</c:v>
                </c:pt>
                <c:pt idx="8">
                  <c:v>8.2465150831309508E-2</c:v>
                </c:pt>
                <c:pt idx="9">
                  <c:v>1.140012387078055E-2</c:v>
                </c:pt>
                <c:pt idx="10">
                  <c:v>8.3803854922597388E-4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6.4184151077648034E-3</c:v>
                </c:pt>
                <c:pt idx="1">
                  <c:v>1.2433173216472356E-2</c:v>
                </c:pt>
                <c:pt idx="2">
                  <c:v>1.6653419563341498E-2</c:v>
                </c:pt>
                <c:pt idx="3">
                  <c:v>4.528856379315839E-2</c:v>
                </c:pt>
                <c:pt idx="4">
                  <c:v>6.0469880502980883E-2</c:v>
                </c:pt>
                <c:pt idx="5">
                  <c:v>6.8046692315063301E-2</c:v>
                </c:pt>
                <c:pt idx="6">
                  <c:v>0.10564996279910281</c:v>
                </c:pt>
                <c:pt idx="7">
                  <c:v>0.20914003576282764</c:v>
                </c:pt>
                <c:pt idx="8">
                  <c:v>0.18189208301942125</c:v>
                </c:pt>
                <c:pt idx="9">
                  <c:v>5.0891551137366327E-2</c:v>
                </c:pt>
                <c:pt idx="10">
                  <c:v>0.24311622278250078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6.416974831059355E-2</c:v>
                </c:pt>
                <c:pt idx="1">
                  <c:v>1.5471007476381237E-2</c:v>
                </c:pt>
                <c:pt idx="2">
                  <c:v>2.8116529382288598E-2</c:v>
                </c:pt>
                <c:pt idx="3">
                  <c:v>6.0924029525371806E-2</c:v>
                </c:pt>
                <c:pt idx="4">
                  <c:v>9.3187425528592355E-2</c:v>
                </c:pt>
                <c:pt idx="5">
                  <c:v>9.3289653501717223E-2</c:v>
                </c:pt>
                <c:pt idx="6">
                  <c:v>0.10624332582688127</c:v>
                </c:pt>
                <c:pt idx="7">
                  <c:v>0.17288833054716357</c:v>
                </c:pt>
                <c:pt idx="8">
                  <c:v>0.17090235363397566</c:v>
                </c:pt>
                <c:pt idx="9">
                  <c:v>0.13659252312310796</c:v>
                </c:pt>
                <c:pt idx="10">
                  <c:v>5.8215073143926835E-2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7">
                  <c:v>5.6185465938068154E-4</c:v>
                </c:pt>
                <c:pt idx="8">
                  <c:v>1.0642447438020322E-2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1.2664777716174217E-2</c:v>
                </c:pt>
                <c:pt idx="1">
                  <c:v>1.455215005945285E-2</c:v>
                </c:pt>
                <c:pt idx="2">
                  <c:v>3.1793157987583059E-2</c:v>
                </c:pt>
                <c:pt idx="3">
                  <c:v>4.8197250418922831E-2</c:v>
                </c:pt>
                <c:pt idx="4">
                  <c:v>3.6172401739128751E-2</c:v>
                </c:pt>
                <c:pt idx="5">
                  <c:v>0.10756737889583758</c:v>
                </c:pt>
                <c:pt idx="6">
                  <c:v>0.1437797360274827</c:v>
                </c:pt>
                <c:pt idx="7">
                  <c:v>0.16541094068946494</c:v>
                </c:pt>
                <c:pt idx="8">
                  <c:v>0.17248314445239338</c:v>
                </c:pt>
                <c:pt idx="9">
                  <c:v>0.20438488641867086</c:v>
                </c:pt>
                <c:pt idx="10">
                  <c:v>6.2994175594888818E-2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7">
                  <c:v>3.7298040148804625E-3</c:v>
                </c:pt>
                <c:pt idx="8">
                  <c:v>1.2975505881202803E-2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4.1233788397141476E-3</c:v>
                </c:pt>
                <c:pt idx="1">
                  <c:v>3.9175222582530523E-3</c:v>
                </c:pt>
                <c:pt idx="2">
                  <c:v>2.0573970079543279E-2</c:v>
                </c:pt>
                <c:pt idx="3">
                  <c:v>9.2174349105215783E-2</c:v>
                </c:pt>
                <c:pt idx="4">
                  <c:v>2.406388014634632E-2</c:v>
                </c:pt>
                <c:pt idx="5">
                  <c:v>8.1603425497824303E-2</c:v>
                </c:pt>
                <c:pt idx="6">
                  <c:v>0.1229698551242565</c:v>
                </c:pt>
                <c:pt idx="7">
                  <c:v>0.20932020763186437</c:v>
                </c:pt>
                <c:pt idx="8">
                  <c:v>0.14848773889644468</c:v>
                </c:pt>
                <c:pt idx="9">
                  <c:v>0.13344545786542822</c:v>
                </c:pt>
                <c:pt idx="10">
                  <c:v>0.15932021455510939</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6">
                  <c:v>6.7741101620392009E-4</c:v>
                </c:pt>
                <c:pt idx="7">
                  <c:v>1.1066114815078863E-3</c:v>
                </c:pt>
                <c:pt idx="8">
                  <c:v>1.2830687066825287E-2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2.233413980241707E-2</c:v>
                </c:pt>
                <c:pt idx="1">
                  <c:v>1.8516038253045791E-2</c:v>
                </c:pt>
                <c:pt idx="2">
                  <c:v>1.0825272627964894E-2</c:v>
                </c:pt>
                <c:pt idx="3">
                  <c:v>1.3085022230190355E-2</c:v>
                </c:pt>
                <c:pt idx="4">
                  <c:v>2.27156576849857E-2</c:v>
                </c:pt>
                <c:pt idx="5">
                  <c:v>0.15241475836441309</c:v>
                </c:pt>
                <c:pt idx="6">
                  <c:v>0.13260461332691367</c:v>
                </c:pt>
                <c:pt idx="7">
                  <c:v>0.14706949062230559</c:v>
                </c:pt>
                <c:pt idx="8">
                  <c:v>0.27489550926231998</c:v>
                </c:pt>
                <c:pt idx="9">
                  <c:v>0.18418147748810215</c:v>
                </c:pt>
                <c:pt idx="10">
                  <c:v>2.135802033734167E-2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1.9772656352017654E-2</c:v>
                </c:pt>
                <c:pt idx="1">
                  <c:v>2.3212152827471175E-2</c:v>
                </c:pt>
                <c:pt idx="2">
                  <c:v>9.5276320472047864E-3</c:v>
                </c:pt>
                <c:pt idx="3">
                  <c:v>2.0834565919059692E-2</c:v>
                </c:pt>
                <c:pt idx="4">
                  <c:v>5.6280952496327273E-2</c:v>
                </c:pt>
                <c:pt idx="5">
                  <c:v>0.14858554007140801</c:v>
                </c:pt>
                <c:pt idx="6">
                  <c:v>0.13431405689832426</c:v>
                </c:pt>
                <c:pt idx="7">
                  <c:v>0.17459164325638374</c:v>
                </c:pt>
                <c:pt idx="8">
                  <c:v>0.24859878263049723</c:v>
                </c:pt>
                <c:pt idx="9">
                  <c:v>0.15784269013818414</c:v>
                </c:pt>
                <c:pt idx="10">
                  <c:v>6.4393273631220948E-3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3.180570518301911E-2</c:v>
                </c:pt>
                <c:pt idx="1">
                  <c:v>7.1787501568152164E-3</c:v>
                </c:pt>
                <c:pt idx="2">
                  <c:v>7.4170086151862345E-3</c:v>
                </c:pt>
                <c:pt idx="3">
                  <c:v>1.2870735468148011E-2</c:v>
                </c:pt>
                <c:pt idx="4">
                  <c:v>6.6308669366560491E-2</c:v>
                </c:pt>
                <c:pt idx="5">
                  <c:v>0.16040717619239409</c:v>
                </c:pt>
                <c:pt idx="6">
                  <c:v>0.13239687151562307</c:v>
                </c:pt>
                <c:pt idx="7">
                  <c:v>0.17333995418547299</c:v>
                </c:pt>
                <c:pt idx="8">
                  <c:v>0.20746469137783644</c:v>
                </c:pt>
                <c:pt idx="9">
                  <c:v>0.13202397008973618</c:v>
                </c:pt>
                <c:pt idx="10">
                  <c:v>6.8786467849208124E-2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3.9110315560819372E-3</c:v>
                </c:pt>
                <c:pt idx="6">
                  <c:v>1.6316665628085386E-3</c:v>
                </c:pt>
                <c:pt idx="7">
                  <c:v>1.7013693590435469E-3</c:v>
                </c:pt>
                <c:pt idx="8">
                  <c:v>6.6863513202708022E-3</c:v>
                </c:pt>
                <c:pt idx="9">
                  <c:v>7.6960407521445978E-4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3.3951101757598065E-2</c:v>
                </c:pt>
                <c:pt idx="1">
                  <c:v>2.171650644987758E-2</c:v>
                </c:pt>
                <c:pt idx="2">
                  <c:v>4.1399587782975131E-2</c:v>
                </c:pt>
                <c:pt idx="3">
                  <c:v>2.1668009689674438E-2</c:v>
                </c:pt>
                <c:pt idx="4">
                  <c:v>5.2557201124251982E-2</c:v>
                </c:pt>
                <c:pt idx="5">
                  <c:v>6.3701696813513009E-2</c:v>
                </c:pt>
                <c:pt idx="6">
                  <c:v>0.13085829476746524</c:v>
                </c:pt>
                <c:pt idx="7">
                  <c:v>0.17790741654622319</c:v>
                </c:pt>
                <c:pt idx="8">
                  <c:v>0.38182493017031222</c:v>
                </c:pt>
                <c:pt idx="9">
                  <c:v>7.1585046101095867E-2</c:v>
                </c:pt>
                <c:pt idx="10">
                  <c:v>2.8302087970132738E-3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5.6578369953938744E-2</c:v>
                </c:pt>
                <c:pt idx="1">
                  <c:v>3.9748049335277494E-2</c:v>
                </c:pt>
                <c:pt idx="2">
                  <c:v>3.6152583544337216E-2</c:v>
                </c:pt>
                <c:pt idx="3">
                  <c:v>2.5469849750860741E-2</c:v>
                </c:pt>
                <c:pt idx="4">
                  <c:v>6.4813880382745381E-2</c:v>
                </c:pt>
                <c:pt idx="5">
                  <c:v>8.5197700245182306E-2</c:v>
                </c:pt>
                <c:pt idx="6">
                  <c:v>0.17447621527054125</c:v>
                </c:pt>
                <c:pt idx="7">
                  <c:v>0.20259246306990597</c:v>
                </c:pt>
                <c:pt idx="8">
                  <c:v>0.20923515941614845</c:v>
                </c:pt>
                <c:pt idx="9">
                  <c:v>0.10072276476360653</c:v>
                </c:pt>
                <c:pt idx="10">
                  <c:v>5.0129642674558942E-3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1.150705379299439E-2</c:v>
                </c:pt>
                <c:pt idx="1">
                  <c:v>9.0902853088647602E-3</c:v>
                </c:pt>
                <c:pt idx="2">
                  <c:v>1.6253323699152004E-2</c:v>
                </c:pt>
                <c:pt idx="3">
                  <c:v>1.2374473445219698E-2</c:v>
                </c:pt>
                <c:pt idx="4">
                  <c:v>5.2044058253641889E-2</c:v>
                </c:pt>
                <c:pt idx="5">
                  <c:v>9.1526042103984434E-2</c:v>
                </c:pt>
                <c:pt idx="6">
                  <c:v>0.20203294286153259</c:v>
                </c:pt>
                <c:pt idx="7">
                  <c:v>0.15911147347283777</c:v>
                </c:pt>
                <c:pt idx="8">
                  <c:v>0.36684529217071971</c:v>
                </c:pt>
                <c:pt idx="9">
                  <c:v>7.9215054891052752E-2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4.1229236969787683E-2</c:v>
                </c:pt>
                <c:pt idx="1">
                  <c:v>3.4208146091019583E-2</c:v>
                </c:pt>
                <c:pt idx="2">
                  <c:v>4.638899137720838E-2</c:v>
                </c:pt>
                <c:pt idx="3">
                  <c:v>4.2363038609228514E-2</c:v>
                </c:pt>
                <c:pt idx="4">
                  <c:v>7.3599001227352384E-2</c:v>
                </c:pt>
                <c:pt idx="5">
                  <c:v>0.21666215265832334</c:v>
                </c:pt>
                <c:pt idx="6">
                  <c:v>0.35850197330543987</c:v>
                </c:pt>
                <c:pt idx="7">
                  <c:v>0.11680761238296966</c:v>
                </c:pt>
                <c:pt idx="8">
                  <c:v>4.7250813869102577E-2</c:v>
                </c:pt>
                <c:pt idx="9">
                  <c:v>2.2988851810587341E-2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5.3220514636903894E-2</c:v>
                </c:pt>
                <c:pt idx="1">
                  <c:v>1.2441037528871992E-2</c:v>
                </c:pt>
                <c:pt idx="2">
                  <c:v>8.7624574801509106E-2</c:v>
                </c:pt>
                <c:pt idx="3">
                  <c:v>3.0282854374379737E-2</c:v>
                </c:pt>
                <c:pt idx="4">
                  <c:v>0.14027776593737548</c:v>
                </c:pt>
                <c:pt idx="5">
                  <c:v>0.28950622024873895</c:v>
                </c:pt>
                <c:pt idx="6">
                  <c:v>0.21798642705429877</c:v>
                </c:pt>
                <c:pt idx="7">
                  <c:v>5.658159874439702E-2</c:v>
                </c:pt>
                <c:pt idx="8">
                  <c:v>9.8827159824716446E-2</c:v>
                </c:pt>
                <c:pt idx="9">
                  <c:v>1.3251846848808615E-2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1.8788248935620394E-2</c:v>
                </c:pt>
                <c:pt idx="1">
                  <c:v>1.625320005116317E-2</c:v>
                </c:pt>
                <c:pt idx="2">
                  <c:v>2.1270985884982808E-2</c:v>
                </c:pt>
                <c:pt idx="3">
                  <c:v>3.9448936569282715E-2</c:v>
                </c:pt>
                <c:pt idx="4">
                  <c:v>5.1569641955082006E-2</c:v>
                </c:pt>
                <c:pt idx="5">
                  <c:v>0.10247762175383172</c:v>
                </c:pt>
                <c:pt idx="6">
                  <c:v>0.13074313124652509</c:v>
                </c:pt>
                <c:pt idx="7">
                  <c:v>0.1778504929039384</c:v>
                </c:pt>
                <c:pt idx="8">
                  <c:v>0.25637711642589039</c:v>
                </c:pt>
                <c:pt idx="9">
                  <c:v>0.10345857949612594</c:v>
                </c:pt>
                <c:pt idx="10">
                  <c:v>8.1762044777557344E-2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2.1847693416567174E-2</c:v>
                </c:pt>
                <c:pt idx="1">
                  <c:v>8.6420771688770298E-2</c:v>
                </c:pt>
                <c:pt idx="2">
                  <c:v>1.4979502724817682E-2</c:v>
                </c:pt>
                <c:pt idx="3">
                  <c:v>3.8435745481682639E-2</c:v>
                </c:pt>
                <c:pt idx="4">
                  <c:v>9.221361436269071E-2</c:v>
                </c:pt>
                <c:pt idx="5">
                  <c:v>0.23543198442819938</c:v>
                </c:pt>
                <c:pt idx="6">
                  <c:v>0.18117729862300258</c:v>
                </c:pt>
                <c:pt idx="7">
                  <c:v>0.20368518910803782</c:v>
                </c:pt>
                <c:pt idx="8">
                  <c:v>9.7217979514334779E-2</c:v>
                </c:pt>
                <c:pt idx="9">
                  <c:v>2.8590220651896904E-2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0.19498331266352525</c:v>
                </c:pt>
                <c:pt idx="1">
                  <c:v>1.2898740235923686E-2</c:v>
                </c:pt>
                <c:pt idx="2">
                  <c:v>1.7945797245864717E-2</c:v>
                </c:pt>
                <c:pt idx="3">
                  <c:v>2.9439778517212502E-2</c:v>
                </c:pt>
                <c:pt idx="4">
                  <c:v>9.6515302301864808E-2</c:v>
                </c:pt>
                <c:pt idx="5">
                  <c:v>8.4406928367194101E-2</c:v>
                </c:pt>
                <c:pt idx="6">
                  <c:v>0.18499548315225822</c:v>
                </c:pt>
                <c:pt idx="7">
                  <c:v>0.25423962509260389</c:v>
                </c:pt>
                <c:pt idx="8">
                  <c:v>0.10017514101023534</c:v>
                </c:pt>
                <c:pt idx="9">
                  <c:v>2.0524173093343596E-2</c:v>
                </c:pt>
                <c:pt idx="10">
                  <c:v>3.8757183199738727E-3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0.25131734248297161</c:v>
                </c:pt>
                <c:pt idx="1">
                  <c:v>2.3995313180558159E-2</c:v>
                </c:pt>
                <c:pt idx="2">
                  <c:v>1.7913651730790934E-2</c:v>
                </c:pt>
                <c:pt idx="3">
                  <c:v>4.7597097714130857E-2</c:v>
                </c:pt>
                <c:pt idx="4">
                  <c:v>9.6518899672269634E-2</c:v>
                </c:pt>
                <c:pt idx="5">
                  <c:v>0.11494751174683011</c:v>
                </c:pt>
                <c:pt idx="6">
                  <c:v>0.17365993639694649</c:v>
                </c:pt>
                <c:pt idx="7">
                  <c:v>0.17952376942204418</c:v>
                </c:pt>
                <c:pt idx="8">
                  <c:v>8.2893600058558198E-2</c:v>
                </c:pt>
                <c:pt idx="9">
                  <c:v>1.0852694598812915E-2</c:v>
                </c:pt>
                <c:pt idx="10">
                  <c:v>7.801829960868735E-4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0.11144784079699287</c:v>
                </c:pt>
                <c:pt idx="1">
                  <c:v>8.6392287917828828E-3</c:v>
                </c:pt>
                <c:pt idx="2">
                  <c:v>7.0227379730336608E-3</c:v>
                </c:pt>
                <c:pt idx="3">
                  <c:v>2.7032315135339206E-2</c:v>
                </c:pt>
                <c:pt idx="4">
                  <c:v>9.96247835885887E-2</c:v>
                </c:pt>
                <c:pt idx="5">
                  <c:v>8.0920570595953006E-2</c:v>
                </c:pt>
                <c:pt idx="6">
                  <c:v>0.20955945736429468</c:v>
                </c:pt>
                <c:pt idx="7">
                  <c:v>0.23817842059258379</c:v>
                </c:pt>
                <c:pt idx="8">
                  <c:v>0.13772118601552835</c:v>
                </c:pt>
                <c:pt idx="9">
                  <c:v>6.568136875285141E-2</c:v>
                </c:pt>
                <c:pt idx="10">
                  <c:v>1.4172090393051466E-2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2.5950500144816132E-3</c:v>
                </c:pt>
                <c:pt idx="3">
                  <c:v>6.2333849229110944E-4</c:v>
                </c:pt>
                <c:pt idx="5">
                  <c:v>1.7076344744566142E-3</c:v>
                </c:pt>
                <c:pt idx="6">
                  <c:v>1.3050492529639898E-3</c:v>
                </c:pt>
                <c:pt idx="7">
                  <c:v>3.7376075122069301E-3</c:v>
                </c:pt>
                <c:pt idx="8">
                  <c:v>4.4008842953461797E-3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4.5439890486952397E-3</c:v>
                </c:pt>
                <c:pt idx="3">
                  <c:v>1.0914792650602583E-3</c:v>
                </c:pt>
                <c:pt idx="4">
                  <c:v>7.4756575465424139E-4</c:v>
                </c:pt>
                <c:pt idx="5">
                  <c:v>2.9901051262225236E-3</c:v>
                </c:pt>
                <c:pt idx="6">
                  <c:v>2.285169642351142E-3</c:v>
                </c:pt>
                <c:pt idx="7">
                  <c:v>6.5446320914866844E-3</c:v>
                </c:pt>
                <c:pt idx="8">
                  <c:v>7.7060441729569591E-3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2.3986739615292647E-2</c:v>
                </c:pt>
                <c:pt idx="1">
                  <c:v>2.2440013185811045E-2</c:v>
                </c:pt>
                <c:pt idx="2">
                  <c:v>2.5308299426034547E-2</c:v>
                </c:pt>
                <c:pt idx="3">
                  <c:v>5.3762350004310379E-2</c:v>
                </c:pt>
                <c:pt idx="4">
                  <c:v>6.0479768899024261E-2</c:v>
                </c:pt>
                <c:pt idx="5">
                  <c:v>0.11906086687087766</c:v>
                </c:pt>
                <c:pt idx="6">
                  <c:v>0.13389055283916435</c:v>
                </c:pt>
                <c:pt idx="7">
                  <c:v>0.18936383046379762</c:v>
                </c:pt>
                <c:pt idx="8">
                  <c:v>0.20795372780999541</c:v>
                </c:pt>
                <c:pt idx="9">
                  <c:v>0.13703616353638809</c:v>
                </c:pt>
                <c:pt idx="10">
                  <c:v>2.671768734930402E-2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3.8848811065502098E-3</c:v>
                </c:pt>
                <c:pt idx="3">
                  <c:v>4.5041711297573537E-3</c:v>
                </c:pt>
                <c:pt idx="4">
                  <c:v>8.0022391179891315E-4</c:v>
                </c:pt>
                <c:pt idx="5">
                  <c:v>3.2043831717822372E-3</c:v>
                </c:pt>
                <c:pt idx="6">
                  <c:v>2.846086397167409E-3</c:v>
                </c:pt>
                <c:pt idx="7">
                  <c:v>7.7798020967602037E-3</c:v>
                </c:pt>
                <c:pt idx="8">
                  <c:v>7.211375340566979E-3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1.652188913803921E-2</c:v>
                </c:pt>
                <c:pt idx="1">
                  <c:v>1.0611634200708155E-2</c:v>
                </c:pt>
                <c:pt idx="2">
                  <c:v>1.7191212706328902E-2</c:v>
                </c:pt>
                <c:pt idx="3">
                  <c:v>6.6578812746713373E-2</c:v>
                </c:pt>
                <c:pt idx="4">
                  <c:v>4.927328215654455E-2</c:v>
                </c:pt>
                <c:pt idx="5">
                  <c:v>0.11854085069659605</c:v>
                </c:pt>
                <c:pt idx="6">
                  <c:v>0.13211262069559299</c:v>
                </c:pt>
                <c:pt idx="7">
                  <c:v>0.17977269388689268</c:v>
                </c:pt>
                <c:pt idx="8">
                  <c:v>0.23087809969636761</c:v>
                </c:pt>
                <c:pt idx="9">
                  <c:v>0.10988083240827315</c:v>
                </c:pt>
                <c:pt idx="10">
                  <c:v>6.8638071667943307E-2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2.2967811921920335E-3</c:v>
                </c:pt>
                <c:pt idx="2">
                  <c:v>4.0954539672809799E-3</c:v>
                </c:pt>
                <c:pt idx="5">
                  <c:v>4.9619949674433103E-3</c:v>
                </c:pt>
                <c:pt idx="6">
                  <c:v>3.8113466674709437E-3</c:v>
                </c:pt>
                <c:pt idx="7">
                  <c:v>6.3917691874754304E-3</c:v>
                </c:pt>
                <c:pt idx="8">
                  <c:v>8.223456426333443E-3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2.0195170591014295E-2</c:v>
                </c:pt>
                <c:pt idx="1">
                  <c:v>6.5559309181143974E-4</c:v>
                </c:pt>
                <c:pt idx="2">
                  <c:v>1.8509581616242188E-3</c:v>
                </c:pt>
                <c:pt idx="3">
                  <c:v>0.14860049297530936</c:v>
                </c:pt>
                <c:pt idx="4">
                  <c:v>0.35490978902863579</c:v>
                </c:pt>
                <c:pt idx="5">
                  <c:v>9.2347322437613608E-2</c:v>
                </c:pt>
                <c:pt idx="6">
                  <c:v>2.4790528801785797E-2</c:v>
                </c:pt>
                <c:pt idx="7">
                  <c:v>0.12812039009766801</c:v>
                </c:pt>
                <c:pt idx="8">
                  <c:v>0.22102038676692065</c:v>
                </c:pt>
                <c:pt idx="9">
                  <c:v>7.4387689291660385E-3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2.5229844271682886E-2</c:v>
                </c:pt>
                <c:pt idx="1">
                  <c:v>1.2590592051960471E-3</c:v>
                </c:pt>
                <c:pt idx="2">
                  <c:v>3.2731555461713205E-2</c:v>
                </c:pt>
                <c:pt idx="3">
                  <c:v>0.14152197984434281</c:v>
                </c:pt>
                <c:pt idx="4">
                  <c:v>0.32430501393489058</c:v>
                </c:pt>
                <c:pt idx="5">
                  <c:v>7.9996151681788266E-2</c:v>
                </c:pt>
                <c:pt idx="6">
                  <c:v>9.6445642492324651E-2</c:v>
                </c:pt>
                <c:pt idx="7">
                  <c:v>0.11128880451125545</c:v>
                </c:pt>
                <c:pt idx="8">
                  <c:v>0.17753774739433337</c:v>
                </c:pt>
                <c:pt idx="9">
                  <c:v>9.2913757652238228E-3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3.0096130298614627E-3</c:v>
                </c:pt>
                <c:pt idx="3">
                  <c:v>0.26864620226306141</c:v>
                </c:pt>
                <c:pt idx="4">
                  <c:v>0.24445258049451576</c:v>
                </c:pt>
                <c:pt idx="5">
                  <c:v>9.7099623144768832E-2</c:v>
                </c:pt>
                <c:pt idx="6">
                  <c:v>2.9819821017562358E-2</c:v>
                </c:pt>
                <c:pt idx="7">
                  <c:v>0.16448722706132768</c:v>
                </c:pt>
                <c:pt idx="8">
                  <c:v>0.19228241457022865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7.0697147546730496E-2</c:v>
                </c:pt>
                <c:pt idx="1">
                  <c:v>2.762093286417321E-2</c:v>
                </c:pt>
                <c:pt idx="2">
                  <c:v>3.321975086399976E-2</c:v>
                </c:pt>
                <c:pt idx="3">
                  <c:v>5.0673883901639502E-2</c:v>
                </c:pt>
                <c:pt idx="4">
                  <c:v>8.0498478937970977E-2</c:v>
                </c:pt>
                <c:pt idx="5">
                  <c:v>0.11300954238676618</c:v>
                </c:pt>
                <c:pt idx="6">
                  <c:v>0.13054828460312656</c:v>
                </c:pt>
                <c:pt idx="7">
                  <c:v>0.16999688993527617</c:v>
                </c:pt>
                <c:pt idx="8">
                  <c:v>0.17596357403605911</c:v>
                </c:pt>
                <c:pt idx="9">
                  <c:v>0.1247508482589552</c:v>
                </c:pt>
                <c:pt idx="10">
                  <c:v>2.302066666530287E-2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4.0597465735164769E-3</c:v>
                </c:pt>
                <c:pt idx="2">
                  <c:v>2.9168365172154057E-2</c:v>
                </c:pt>
                <c:pt idx="3">
                  <c:v>3.1453681444016668E-3</c:v>
                </c:pt>
                <c:pt idx="4">
                  <c:v>1.5735665051344716E-2</c:v>
                </c:pt>
                <c:pt idx="5">
                  <c:v>1.4067589267378135E-2</c:v>
                </c:pt>
                <c:pt idx="6">
                  <c:v>3.4514891105569899E-2</c:v>
                </c:pt>
                <c:pt idx="7">
                  <c:v>0.16517909111599685</c:v>
                </c:pt>
                <c:pt idx="8">
                  <c:v>0.21716158558225279</c:v>
                </c:pt>
                <c:pt idx="9">
                  <c:v>0.21383677043095903</c:v>
                </c:pt>
                <c:pt idx="10">
                  <c:v>0.30294035762473365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6.4070636178401637E-3</c:v>
                </c:pt>
                <c:pt idx="1">
                  <c:v>2.8111852108087237E-3</c:v>
                </c:pt>
                <c:pt idx="2">
                  <c:v>1.1733795016715527E-2</c:v>
                </c:pt>
                <c:pt idx="3">
                  <c:v>7.5748521230272065E-3</c:v>
                </c:pt>
                <c:pt idx="4">
                  <c:v>1.9009215663064603E-2</c:v>
                </c:pt>
                <c:pt idx="5">
                  <c:v>1.1686734111054545E-2</c:v>
                </c:pt>
                <c:pt idx="6">
                  <c:v>4.4282416000018393E-2</c:v>
                </c:pt>
                <c:pt idx="7">
                  <c:v>0.13481352044305056</c:v>
                </c:pt>
                <c:pt idx="8">
                  <c:v>0.11237839726299749</c:v>
                </c:pt>
                <c:pt idx="9">
                  <c:v>0.48396240184152367</c:v>
                </c:pt>
                <c:pt idx="10">
                  <c:v>0.16534041870989913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5.7551825169099855E-3</c:v>
                </c:pt>
                <c:pt idx="1">
                  <c:v>1.1268512829684938E-3</c:v>
                </c:pt>
                <c:pt idx="2">
                  <c:v>3.8703371073333062E-2</c:v>
                </c:pt>
                <c:pt idx="3">
                  <c:v>1.0655250804924096E-2</c:v>
                </c:pt>
                <c:pt idx="4">
                  <c:v>8.443658709353704E-3</c:v>
                </c:pt>
                <c:pt idx="5">
                  <c:v>1.0672400633581458E-2</c:v>
                </c:pt>
                <c:pt idx="6">
                  <c:v>7.6999872366786709E-2</c:v>
                </c:pt>
                <c:pt idx="7">
                  <c:v>0.17887076019304027</c:v>
                </c:pt>
                <c:pt idx="8">
                  <c:v>0.22096490143235031</c:v>
                </c:pt>
                <c:pt idx="9">
                  <c:v>0.24223439627367618</c:v>
                </c:pt>
                <c:pt idx="10">
                  <c:v>0.20557335471307572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1.8788248935620394E-2</c:v>
                </c:pt>
                <c:pt idx="1">
                  <c:v>1.625320005116317E-2</c:v>
                </c:pt>
                <c:pt idx="2">
                  <c:v>2.1270985884982808E-2</c:v>
                </c:pt>
                <c:pt idx="3">
                  <c:v>3.9448936569282715E-2</c:v>
                </c:pt>
                <c:pt idx="4">
                  <c:v>5.1569641955082006E-2</c:v>
                </c:pt>
                <c:pt idx="5">
                  <c:v>0.10247762175383172</c:v>
                </c:pt>
                <c:pt idx="6">
                  <c:v>0.13074313124652509</c:v>
                </c:pt>
                <c:pt idx="7">
                  <c:v>0.1778504929039384</c:v>
                </c:pt>
                <c:pt idx="8">
                  <c:v>0.25637711642589039</c:v>
                </c:pt>
                <c:pt idx="9">
                  <c:v>0.10345857949612594</c:v>
                </c:pt>
                <c:pt idx="10">
                  <c:v>8.1762044777557344E-2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3">
                  <c:v>1.0008626125500261E-2</c:v>
                </c:pt>
                <c:pt idx="4">
                  <c:v>1.6753006961716E-3</c:v>
                </c:pt>
                <c:pt idx="5">
                  <c:v>7.5117272869787656E-3</c:v>
                </c:pt>
                <c:pt idx="6">
                  <c:v>2.8290096108945081E-3</c:v>
                </c:pt>
                <c:pt idx="7">
                  <c:v>7.196062099894999E-3</c:v>
                </c:pt>
                <c:pt idx="8">
                  <c:v>3.0041179073001232E-3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2.3986739615292647E-2</c:v>
                </c:pt>
                <c:pt idx="1">
                  <c:v>2.2440013185811045E-2</c:v>
                </c:pt>
                <c:pt idx="2">
                  <c:v>2.5308299426034547E-2</c:v>
                </c:pt>
                <c:pt idx="3">
                  <c:v>5.3762350004310379E-2</c:v>
                </c:pt>
                <c:pt idx="4">
                  <c:v>6.0479768899024261E-2</c:v>
                </c:pt>
                <c:pt idx="5">
                  <c:v>0.11906086687087766</c:v>
                </c:pt>
                <c:pt idx="6">
                  <c:v>0.13389055283916435</c:v>
                </c:pt>
                <c:pt idx="7">
                  <c:v>0.18936383046379762</c:v>
                </c:pt>
                <c:pt idx="8">
                  <c:v>0.20795372780999541</c:v>
                </c:pt>
                <c:pt idx="9">
                  <c:v>0.13703616353638809</c:v>
                </c:pt>
                <c:pt idx="10">
                  <c:v>2.671768734930402E-2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2.3943019083519984E-3</c:v>
                </c:pt>
                <c:pt idx="3">
                  <c:v>2.7759782695379711E-3</c:v>
                </c:pt>
                <c:pt idx="5">
                  <c:v>1.9749023285045237E-3</c:v>
                </c:pt>
                <c:pt idx="6">
                  <c:v>1.754079444177327E-3</c:v>
                </c:pt>
                <c:pt idx="7">
                  <c:v>4.7947915254000807E-3</c:v>
                </c:pt>
                <c:pt idx="8">
                  <c:v>4.4444628461473108E-3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3">
                  <c:v>1.687721138806102E-2</c:v>
                </c:pt>
                <c:pt idx="4">
                  <c:v>4.1377809660183397E-3</c:v>
                </c:pt>
                <c:pt idx="5">
                  <c:v>5.7693051247716251E-3</c:v>
                </c:pt>
                <c:pt idx="6">
                  <c:v>2.8979991016709087E-3</c:v>
                </c:pt>
                <c:pt idx="7">
                  <c:v>6.704058442431768E-3</c:v>
                </c:pt>
                <c:pt idx="8">
                  <c:v>2.0856655822744283E-3</c:v>
                </c:pt>
                <c:pt idx="9">
                  <c:v>1.8707747056201961E-3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1.652188913803921E-2</c:v>
                </c:pt>
                <c:pt idx="1">
                  <c:v>1.0611634200708155E-2</c:v>
                </c:pt>
                <c:pt idx="2">
                  <c:v>1.7191212706328902E-2</c:v>
                </c:pt>
                <c:pt idx="3">
                  <c:v>6.6578812746713373E-2</c:v>
                </c:pt>
                <c:pt idx="4">
                  <c:v>4.927328215654455E-2</c:v>
                </c:pt>
                <c:pt idx="5">
                  <c:v>0.11854085069659605</c:v>
                </c:pt>
                <c:pt idx="6">
                  <c:v>0.13211262069559299</c:v>
                </c:pt>
                <c:pt idx="7">
                  <c:v>0.17977269388689268</c:v>
                </c:pt>
                <c:pt idx="8">
                  <c:v>0.23087809969636761</c:v>
                </c:pt>
                <c:pt idx="9">
                  <c:v>0.10988083240827315</c:v>
                </c:pt>
                <c:pt idx="10">
                  <c:v>6.8638071667943307E-2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5.2234069967889679E-4</c:v>
                </c:pt>
                <c:pt idx="2">
                  <c:v>2.0940103477810343E-3</c:v>
                </c:pt>
                <c:pt idx="3">
                  <c:v>1.0536030244100283E-2</c:v>
                </c:pt>
                <c:pt idx="4">
                  <c:v>6.1143332852576573E-3</c:v>
                </c:pt>
                <c:pt idx="5">
                  <c:v>4.6370125344572166E-3</c:v>
                </c:pt>
                <c:pt idx="6">
                  <c:v>1.3917748991098035E-3</c:v>
                </c:pt>
                <c:pt idx="7">
                  <c:v>1.2057357529448601E-2</c:v>
                </c:pt>
                <c:pt idx="8">
                  <c:v>1.8668924664963134E-3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2.0195170591014295E-2</c:v>
                </c:pt>
                <c:pt idx="1">
                  <c:v>6.5559309181143974E-4</c:v>
                </c:pt>
                <c:pt idx="2">
                  <c:v>1.8509581616242188E-3</c:v>
                </c:pt>
                <c:pt idx="3">
                  <c:v>0.14860049297530936</c:v>
                </c:pt>
                <c:pt idx="4">
                  <c:v>0.35490978902863579</c:v>
                </c:pt>
                <c:pt idx="5">
                  <c:v>9.2347322437613608E-2</c:v>
                </c:pt>
                <c:pt idx="6">
                  <c:v>2.4790528801785797E-2</c:v>
                </c:pt>
                <c:pt idx="7">
                  <c:v>0.12812039009766801</c:v>
                </c:pt>
                <c:pt idx="8">
                  <c:v>0.22102038676692065</c:v>
                </c:pt>
                <c:pt idx="9">
                  <c:v>7.4387689291660385E-3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2.5229844271682886E-2</c:v>
                </c:pt>
                <c:pt idx="1">
                  <c:v>1.2590592051960471E-3</c:v>
                </c:pt>
                <c:pt idx="2">
                  <c:v>3.2731555461713205E-2</c:v>
                </c:pt>
                <c:pt idx="3">
                  <c:v>0.14152197984434281</c:v>
                </c:pt>
                <c:pt idx="4">
                  <c:v>0.32430501393489058</c:v>
                </c:pt>
                <c:pt idx="5">
                  <c:v>7.9996151681788266E-2</c:v>
                </c:pt>
                <c:pt idx="6">
                  <c:v>9.6445642492324651E-2</c:v>
                </c:pt>
                <c:pt idx="7">
                  <c:v>0.11128880451125545</c:v>
                </c:pt>
                <c:pt idx="8">
                  <c:v>0.17753774739433337</c:v>
                </c:pt>
                <c:pt idx="9">
                  <c:v>9.2913757652238228E-3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3.0096130298614627E-3</c:v>
                </c:pt>
                <c:pt idx="3">
                  <c:v>0.26864620226306141</c:v>
                </c:pt>
                <c:pt idx="4">
                  <c:v>0.24445258049451576</c:v>
                </c:pt>
                <c:pt idx="5">
                  <c:v>9.7099623144768832E-2</c:v>
                </c:pt>
                <c:pt idx="6">
                  <c:v>2.9819821017562358E-2</c:v>
                </c:pt>
                <c:pt idx="7">
                  <c:v>0.16448722706132768</c:v>
                </c:pt>
                <c:pt idx="8">
                  <c:v>0.19228241457022865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4.0597465735164769E-3</c:v>
                </c:pt>
                <c:pt idx="2">
                  <c:v>2.9168365172154057E-2</c:v>
                </c:pt>
                <c:pt idx="3">
                  <c:v>3.1453681444016668E-3</c:v>
                </c:pt>
                <c:pt idx="4">
                  <c:v>1.5735665051344716E-2</c:v>
                </c:pt>
                <c:pt idx="5">
                  <c:v>1.4067589267378135E-2</c:v>
                </c:pt>
                <c:pt idx="6">
                  <c:v>3.4514891105569899E-2</c:v>
                </c:pt>
                <c:pt idx="7">
                  <c:v>0.16517909111599685</c:v>
                </c:pt>
                <c:pt idx="8">
                  <c:v>0.21716158558225279</c:v>
                </c:pt>
                <c:pt idx="9">
                  <c:v>0.21383677043095903</c:v>
                </c:pt>
                <c:pt idx="10">
                  <c:v>0.30294035762473365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6.416974831059355E-2</c:v>
                </c:pt>
                <c:pt idx="1">
                  <c:v>1.5471007476381237E-2</c:v>
                </c:pt>
                <c:pt idx="2">
                  <c:v>2.8116529382288598E-2</c:v>
                </c:pt>
                <c:pt idx="3">
                  <c:v>6.0924029525371806E-2</c:v>
                </c:pt>
                <c:pt idx="4">
                  <c:v>9.3187425528592355E-2</c:v>
                </c:pt>
                <c:pt idx="5">
                  <c:v>9.3289653501717223E-2</c:v>
                </c:pt>
                <c:pt idx="6">
                  <c:v>0.10624332582688127</c:v>
                </c:pt>
                <c:pt idx="7">
                  <c:v>0.17288833054716357</c:v>
                </c:pt>
                <c:pt idx="8">
                  <c:v>0.17090235363397566</c:v>
                </c:pt>
                <c:pt idx="9">
                  <c:v>0.13659252312310796</c:v>
                </c:pt>
                <c:pt idx="10">
                  <c:v>5.8215073143926835E-2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7">
                  <c:v>5.8924672635528429E-3</c:v>
                </c:pt>
                <c:pt idx="9">
                  <c:v>3.5614729895035883E-2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6.4070636178401637E-3</c:v>
                </c:pt>
                <c:pt idx="1">
                  <c:v>2.8111852108087237E-3</c:v>
                </c:pt>
                <c:pt idx="2">
                  <c:v>1.1733795016715527E-2</c:v>
                </c:pt>
                <c:pt idx="3">
                  <c:v>7.5748521230272065E-3</c:v>
                </c:pt>
                <c:pt idx="4">
                  <c:v>1.9009215663064603E-2</c:v>
                </c:pt>
                <c:pt idx="5">
                  <c:v>1.1686734111054545E-2</c:v>
                </c:pt>
                <c:pt idx="6">
                  <c:v>4.4282416000018393E-2</c:v>
                </c:pt>
                <c:pt idx="7">
                  <c:v>0.13481352044305056</c:v>
                </c:pt>
                <c:pt idx="8">
                  <c:v>0.11237839726299749</c:v>
                </c:pt>
                <c:pt idx="9">
                  <c:v>0.48396240184152367</c:v>
                </c:pt>
                <c:pt idx="10">
                  <c:v>0.16534041870989913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7">
                  <c:v>5.3117914288242588E-3</c:v>
                </c:pt>
                <c:pt idx="9">
                  <c:v>9.0265747590355216E-2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5.7551825169099855E-3</c:v>
                </c:pt>
                <c:pt idx="1">
                  <c:v>1.1268512829684938E-3</c:v>
                </c:pt>
                <c:pt idx="2">
                  <c:v>3.8703371073333062E-2</c:v>
                </c:pt>
                <c:pt idx="3">
                  <c:v>1.0655250804924096E-2</c:v>
                </c:pt>
                <c:pt idx="4">
                  <c:v>8.443658709353704E-3</c:v>
                </c:pt>
                <c:pt idx="5">
                  <c:v>1.0672400633581458E-2</c:v>
                </c:pt>
                <c:pt idx="6">
                  <c:v>7.6999872366786709E-2</c:v>
                </c:pt>
                <c:pt idx="7">
                  <c:v>0.17887076019304027</c:v>
                </c:pt>
                <c:pt idx="8">
                  <c:v>0.22096490143235031</c:v>
                </c:pt>
                <c:pt idx="9">
                  <c:v>0.24223439627367618</c:v>
                </c:pt>
                <c:pt idx="10">
                  <c:v>0.20557335471307572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1.8788248935620394E-2</c:v>
                </c:pt>
                <c:pt idx="1">
                  <c:v>1.625320005116317E-2</c:v>
                </c:pt>
                <c:pt idx="2">
                  <c:v>2.1270985884982808E-2</c:v>
                </c:pt>
                <c:pt idx="3">
                  <c:v>3.9448936569282715E-2</c:v>
                </c:pt>
                <c:pt idx="4">
                  <c:v>5.1569641955082006E-2</c:v>
                </c:pt>
                <c:pt idx="5">
                  <c:v>0.10247762175383172</c:v>
                </c:pt>
                <c:pt idx="6">
                  <c:v>0.13074313124652509</c:v>
                </c:pt>
                <c:pt idx="7">
                  <c:v>0.1778504929039384</c:v>
                </c:pt>
                <c:pt idx="8">
                  <c:v>0.25637711642589039</c:v>
                </c:pt>
                <c:pt idx="9">
                  <c:v>0.10345857949612594</c:v>
                </c:pt>
                <c:pt idx="10">
                  <c:v>8.1762044777557344E-2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1.2985707944666272E-3</c:v>
                </c:pt>
                <c:pt idx="6">
                  <c:v>1.7245101921208505E-3</c:v>
                </c:pt>
                <c:pt idx="7">
                  <c:v>3.5791279967986884E-3</c:v>
                </c:pt>
                <c:pt idx="8">
                  <c:v>1.0563154350524996E-2</c:v>
                </c:pt>
                <c:pt idx="9">
                  <c:v>1.0917745531189072E-3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2.3986739615292647E-2</c:v>
                </c:pt>
                <c:pt idx="1">
                  <c:v>2.2440013185811045E-2</c:v>
                </c:pt>
                <c:pt idx="2">
                  <c:v>2.5308299426034547E-2</c:v>
                </c:pt>
                <c:pt idx="3">
                  <c:v>5.3762350004310379E-2</c:v>
                </c:pt>
                <c:pt idx="4">
                  <c:v>6.0479768899024261E-2</c:v>
                </c:pt>
                <c:pt idx="5">
                  <c:v>0.11906086687087766</c:v>
                </c:pt>
                <c:pt idx="6">
                  <c:v>0.13389055283916435</c:v>
                </c:pt>
                <c:pt idx="7">
                  <c:v>0.18936383046379762</c:v>
                </c:pt>
                <c:pt idx="8">
                  <c:v>0.20795372780999541</c:v>
                </c:pt>
                <c:pt idx="9">
                  <c:v>0.13703616353638809</c:v>
                </c:pt>
                <c:pt idx="10">
                  <c:v>2.671768734930402E-2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6.502139779190402E-4</c:v>
                </c:pt>
                <c:pt idx="6">
                  <c:v>2.4618690465788855E-3</c:v>
                </c:pt>
                <c:pt idx="7">
                  <c:v>7.1745509500708649E-3</c:v>
                </c:pt>
                <c:pt idx="8">
                  <c:v>8.5914969433410551E-3</c:v>
                </c:pt>
                <c:pt idx="9">
                  <c:v>1.333507762564556E-3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1.652188913803921E-2</c:v>
                </c:pt>
                <c:pt idx="1">
                  <c:v>1.0611634200708155E-2</c:v>
                </c:pt>
                <c:pt idx="2">
                  <c:v>1.7191212706328902E-2</c:v>
                </c:pt>
                <c:pt idx="3">
                  <c:v>6.6578812746713373E-2</c:v>
                </c:pt>
                <c:pt idx="4">
                  <c:v>4.927328215654455E-2</c:v>
                </c:pt>
                <c:pt idx="5">
                  <c:v>0.11854085069659605</c:v>
                </c:pt>
                <c:pt idx="6">
                  <c:v>0.13211262069559299</c:v>
                </c:pt>
                <c:pt idx="7">
                  <c:v>0.17977269388689268</c:v>
                </c:pt>
                <c:pt idx="8">
                  <c:v>0.23087809969636761</c:v>
                </c:pt>
                <c:pt idx="9">
                  <c:v>0.10988083240827315</c:v>
                </c:pt>
                <c:pt idx="10">
                  <c:v>6.8638071667943307E-2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9.3857058221585713E-4</c:v>
                </c:pt>
                <c:pt idx="2">
                  <c:v>1.67359112290561E-3</c:v>
                </c:pt>
                <c:pt idx="5">
                  <c:v>2.0276996874485178E-3</c:v>
                </c:pt>
                <c:pt idx="6">
                  <c:v>1.5574917945494827E-3</c:v>
                </c:pt>
                <c:pt idx="7">
                  <c:v>2.6119712875011234E-3</c:v>
                </c:pt>
                <c:pt idx="8">
                  <c:v>3.360483058694947E-3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3.1330253190040382E-3</c:v>
                </c:pt>
                <c:pt idx="6">
                  <c:v>2.9960886675650176E-3</c:v>
                </c:pt>
                <c:pt idx="7">
                  <c:v>2.9308664975152381E-3</c:v>
                </c:pt>
                <c:pt idx="8">
                  <c:v>1.6362206793792789E-2</c:v>
                </c:pt>
                <c:pt idx="9">
                  <c:v>1.8833023310977695E-3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2.0195170591014295E-2</c:v>
                </c:pt>
                <c:pt idx="1">
                  <c:v>6.5559309181143974E-4</c:v>
                </c:pt>
                <c:pt idx="2">
                  <c:v>1.8509581616242188E-3</c:v>
                </c:pt>
                <c:pt idx="3">
                  <c:v>0.14860049297530936</c:v>
                </c:pt>
                <c:pt idx="4">
                  <c:v>0.35490978902863579</c:v>
                </c:pt>
                <c:pt idx="5">
                  <c:v>9.2347322437613608E-2</c:v>
                </c:pt>
                <c:pt idx="6">
                  <c:v>2.4790528801785797E-2</c:v>
                </c:pt>
                <c:pt idx="7">
                  <c:v>0.12812039009766801</c:v>
                </c:pt>
                <c:pt idx="8">
                  <c:v>0.22102038676692065</c:v>
                </c:pt>
                <c:pt idx="9">
                  <c:v>7.4387689291660385E-3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8.4379100484128458E-2</c:v>
                </c:pt>
                <c:pt idx="6">
                  <c:v>2.7918017038439779E-3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2.5229844271682886E-2</c:v>
                </c:pt>
                <c:pt idx="1">
                  <c:v>1.2590592051960471E-3</c:v>
                </c:pt>
                <c:pt idx="2">
                  <c:v>3.2731555461713205E-2</c:v>
                </c:pt>
                <c:pt idx="3">
                  <c:v>0.14152197984434281</c:v>
                </c:pt>
                <c:pt idx="4">
                  <c:v>0.32430501393489058</c:v>
                </c:pt>
                <c:pt idx="5">
                  <c:v>7.9996151681788266E-2</c:v>
                </c:pt>
                <c:pt idx="6">
                  <c:v>9.6445642492324651E-2</c:v>
                </c:pt>
                <c:pt idx="7">
                  <c:v>0.11128880451125545</c:v>
                </c:pt>
                <c:pt idx="8">
                  <c:v>0.17753774739433337</c:v>
                </c:pt>
                <c:pt idx="9">
                  <c:v>9.2913757652238228E-3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4">
                  <c:v>2.6462490913729043E-3</c:v>
                </c:pt>
                <c:pt idx="5">
                  <c:v>6.3878383003740671E-2</c:v>
                </c:pt>
                <c:pt idx="6">
                  <c:v>2.8663580958399385E-2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3.0096130298614627E-3</c:v>
                </c:pt>
                <c:pt idx="3">
                  <c:v>0.26864620226306141</c:v>
                </c:pt>
                <c:pt idx="4">
                  <c:v>0.24445258049451576</c:v>
                </c:pt>
                <c:pt idx="5">
                  <c:v>9.7099623144768832E-2</c:v>
                </c:pt>
                <c:pt idx="6">
                  <c:v>2.9819821017562358E-2</c:v>
                </c:pt>
                <c:pt idx="7">
                  <c:v>0.16448722706132768</c:v>
                </c:pt>
                <c:pt idx="8">
                  <c:v>0.19228241457022865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9.709188742891893E-2</c:v>
                </c:pt>
                <c:pt idx="6">
                  <c:v>1.5033118172919368E-2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4.0597465735164769E-3</c:v>
                </c:pt>
                <c:pt idx="2">
                  <c:v>2.9168365172154057E-2</c:v>
                </c:pt>
                <c:pt idx="3">
                  <c:v>3.1453681444016668E-3</c:v>
                </c:pt>
                <c:pt idx="4">
                  <c:v>1.5735665051344716E-2</c:v>
                </c:pt>
                <c:pt idx="5">
                  <c:v>1.4067589267378135E-2</c:v>
                </c:pt>
                <c:pt idx="6">
                  <c:v>3.4514891105569899E-2</c:v>
                </c:pt>
                <c:pt idx="7">
                  <c:v>0.16517909111599685</c:v>
                </c:pt>
                <c:pt idx="8">
                  <c:v>0.21716158558225279</c:v>
                </c:pt>
                <c:pt idx="9">
                  <c:v>0.21383677043095903</c:v>
                </c:pt>
                <c:pt idx="10">
                  <c:v>0.30294035762473365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7">
                  <c:v>1.8132566390944804E-2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6.4070636178401637E-3</c:v>
                </c:pt>
                <c:pt idx="1">
                  <c:v>2.8111852108087237E-3</c:v>
                </c:pt>
                <c:pt idx="2">
                  <c:v>1.1733795016715527E-2</c:v>
                </c:pt>
                <c:pt idx="3">
                  <c:v>7.5748521230272065E-3</c:v>
                </c:pt>
                <c:pt idx="4">
                  <c:v>1.9009215663064603E-2</c:v>
                </c:pt>
                <c:pt idx="5">
                  <c:v>1.1686734111054545E-2</c:v>
                </c:pt>
                <c:pt idx="6">
                  <c:v>4.4282416000018393E-2</c:v>
                </c:pt>
                <c:pt idx="7">
                  <c:v>0.13481352044305056</c:v>
                </c:pt>
                <c:pt idx="8">
                  <c:v>0.11237839726299749</c:v>
                </c:pt>
                <c:pt idx="9">
                  <c:v>0.48396240184152367</c:v>
                </c:pt>
                <c:pt idx="10">
                  <c:v>0.16534041870989913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6.2077901001157398E-2</c:v>
                </c:pt>
                <c:pt idx="1">
                  <c:v>1.6357704156459721E-2</c:v>
                </c:pt>
                <c:pt idx="2">
                  <c:v>2.8302490935711529E-2</c:v>
                </c:pt>
                <c:pt idx="3">
                  <c:v>4.2301193686235687E-2</c:v>
                </c:pt>
                <c:pt idx="4">
                  <c:v>8.7005975729223459E-2</c:v>
                </c:pt>
                <c:pt idx="5">
                  <c:v>9.6086658000910513E-2</c:v>
                </c:pt>
                <c:pt idx="6">
                  <c:v>0.11481564554959318</c:v>
                </c:pt>
                <c:pt idx="7">
                  <c:v>0.16444298417770556</c:v>
                </c:pt>
                <c:pt idx="8">
                  <c:v>0.2120085005494714</c:v>
                </c:pt>
                <c:pt idx="9">
                  <c:v>0.11609744764373198</c:v>
                </c:pt>
                <c:pt idx="10">
                  <c:v>6.0503498569799481E-2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6">
                  <c:v>4.5803649719760638E-3</c:v>
                </c:pt>
                <c:pt idx="7">
                  <c:v>1.7313931292226963E-2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5.7551825169099855E-3</c:v>
                </c:pt>
                <c:pt idx="1">
                  <c:v>1.1268512829684938E-3</c:v>
                </c:pt>
                <c:pt idx="2">
                  <c:v>3.8703371073333062E-2</c:v>
                </c:pt>
                <c:pt idx="3">
                  <c:v>1.0655250804924096E-2</c:v>
                </c:pt>
                <c:pt idx="4">
                  <c:v>8.443658709353704E-3</c:v>
                </c:pt>
                <c:pt idx="5">
                  <c:v>1.0672400633581458E-2</c:v>
                </c:pt>
                <c:pt idx="6">
                  <c:v>7.6999872366786709E-2</c:v>
                </c:pt>
                <c:pt idx="7">
                  <c:v>0.17887076019304027</c:v>
                </c:pt>
                <c:pt idx="8">
                  <c:v>0.22096490143235031</c:v>
                </c:pt>
                <c:pt idx="9">
                  <c:v>0.24223439627367618</c:v>
                </c:pt>
                <c:pt idx="10">
                  <c:v>0.20557335471307572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7">
                  <c:v>2.0061875223393498E-2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2.8452095700271858E-2</c:v>
                </c:pt>
                <c:pt idx="1">
                  <c:v>6.9038415366902443E-3</c:v>
                </c:pt>
                <c:pt idx="2">
                  <c:v>3.8993138108884502E-2</c:v>
                </c:pt>
                <c:pt idx="3">
                  <c:v>9.2885754275378318E-2</c:v>
                </c:pt>
                <c:pt idx="4">
                  <c:v>0.12661389106941554</c:v>
                </c:pt>
                <c:pt idx="5">
                  <c:v>0.14139828617238459</c:v>
                </c:pt>
                <c:pt idx="6">
                  <c:v>8.327672553420401E-2</c:v>
                </c:pt>
                <c:pt idx="7">
                  <c:v>0.25943750265456544</c:v>
                </c:pt>
                <c:pt idx="8">
                  <c:v>0.16769832304927204</c:v>
                </c:pt>
                <c:pt idx="9">
                  <c:v>5.0813195599909045E-2</c:v>
                </c:pt>
                <c:pt idx="10">
                  <c:v>3.5272462990244605E-3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3.7256199349716392E-2</c:v>
                </c:pt>
                <c:pt idx="3">
                  <c:v>8.9490464544238445E-3</c:v>
                </c:pt>
                <c:pt idx="4">
                  <c:v>6.129297074432178E-3</c:v>
                </c:pt>
                <c:pt idx="5">
                  <c:v>2.4515893736835173E-2</c:v>
                </c:pt>
                <c:pt idx="6">
                  <c:v>1.5661540441294683E-2</c:v>
                </c:pt>
                <c:pt idx="7">
                  <c:v>5.1338440136598447E-2</c:v>
                </c:pt>
                <c:pt idx="8">
                  <c:v>5.7788673815089106E-2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2.8613377585847987E-2</c:v>
                </c:pt>
                <c:pt idx="1">
                  <c:v>1.56302030123537E-2</c:v>
                </c:pt>
                <c:pt idx="2">
                  <c:v>3.5294981321742719E-2</c:v>
                </c:pt>
                <c:pt idx="3">
                  <c:v>0.17153808610810198</c:v>
                </c:pt>
                <c:pt idx="4">
                  <c:v>0.13353047605469773</c:v>
                </c:pt>
                <c:pt idx="5">
                  <c:v>0.12917153792881839</c:v>
                </c:pt>
                <c:pt idx="6">
                  <c:v>7.2507313656684891E-2</c:v>
                </c:pt>
                <c:pt idx="7">
                  <c:v>0.21110141717184974</c:v>
                </c:pt>
                <c:pt idx="8">
                  <c:v>0.1733531988133058</c:v>
                </c:pt>
                <c:pt idx="9">
                  <c:v>1.9940538619508948E-2</c:v>
                </c:pt>
                <c:pt idx="10">
                  <c:v>9.3188697270881003E-3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3.0743646429186058E-2</c:v>
                </c:pt>
                <c:pt idx="3">
                  <c:v>3.564450001734381E-2</c:v>
                </c:pt>
                <c:pt idx="4">
                  <c:v>6.3327037131317649E-3</c:v>
                </c:pt>
                <c:pt idx="5">
                  <c:v>2.5358413952695731E-2</c:v>
                </c:pt>
                <c:pt idx="6">
                  <c:v>1.714739853104838E-2</c:v>
                </c:pt>
                <c:pt idx="7">
                  <c:v>5.4161420006419936E-2</c:v>
                </c:pt>
                <c:pt idx="8">
                  <c:v>5.3248888056162243E-2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2.9437627523840919E-2</c:v>
                </c:pt>
                <c:pt idx="1">
                  <c:v>1.7339094554510329E-2</c:v>
                </c:pt>
                <c:pt idx="2">
                  <c:v>4.8088716519655232E-2</c:v>
                </c:pt>
                <c:pt idx="3">
                  <c:v>0.20562364600569663</c:v>
                </c:pt>
                <c:pt idx="4">
                  <c:v>6.6748547419724566E-2</c:v>
                </c:pt>
                <c:pt idx="5">
                  <c:v>0.12200576981432011</c:v>
                </c:pt>
                <c:pt idx="6">
                  <c:v>4.6184937163428488E-2</c:v>
                </c:pt>
                <c:pt idx="7">
                  <c:v>0.2232454479683828</c:v>
                </c:pt>
                <c:pt idx="8">
                  <c:v>0.15135974545254935</c:v>
                </c:pt>
                <c:pt idx="9">
                  <c:v>8.9599780134545004E-2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7.4718342014114258E-4</c:v>
                </c:pt>
                <c:pt idx="1">
                  <c:v>1.7339094554510329E-2</c:v>
                </c:pt>
                <c:pt idx="2">
                  <c:v>3.0917818303169083E-2</c:v>
                </c:pt>
                <c:pt idx="5">
                  <c:v>3.7265307107165531E-2</c:v>
                </c:pt>
                <c:pt idx="6">
                  <c:v>2.8448033461384293E-2</c:v>
                </c:pt>
                <c:pt idx="7">
                  <c:v>4.4328122572103452E-2</c:v>
                </c:pt>
                <c:pt idx="8">
                  <c:v>5.5989035289387354E-2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1.4769469987927959E-2</c:v>
                </c:pt>
                <c:pt idx="2">
                  <c:v>2.3174585769354574E-3</c:v>
                </c:pt>
                <c:pt idx="3">
                  <c:v>5.4889164840494477E-2</c:v>
                </c:pt>
                <c:pt idx="4">
                  <c:v>2.1417116059667604E-2</c:v>
                </c:pt>
                <c:pt idx="5">
                  <c:v>5.4954785824171529E-2</c:v>
                </c:pt>
                <c:pt idx="6">
                  <c:v>0.14927955263464024</c:v>
                </c:pt>
                <c:pt idx="7">
                  <c:v>0.13229106377391028</c:v>
                </c:pt>
                <c:pt idx="8">
                  <c:v>0.31299472077907148</c:v>
                </c:pt>
                <c:pt idx="9">
                  <c:v>0.14351243301228028</c:v>
                </c:pt>
                <c:pt idx="10">
                  <c:v>0.11324901858545863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3">
                  <c:v>5.7158776338552915E-3</c:v>
                </c:pt>
                <c:pt idx="4">
                  <c:v>9.5675606813126117E-4</c:v>
                </c:pt>
                <c:pt idx="5">
                  <c:v>4.2899108681728627E-3</c:v>
                </c:pt>
                <c:pt idx="6">
                  <c:v>1.6244894625011563E-3</c:v>
                </c:pt>
                <c:pt idx="7">
                  <c:v>4.216145629764927E-3</c:v>
                </c:pt>
                <c:pt idx="8">
                  <c:v>1.7156371054816149E-3</c:v>
                </c:pt>
                <c:pt idx="9">
                  <c:v>6.4606648922384648E-4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6">
                  <c:v>2.4908400446714014E-3</c:v>
                </c:pt>
                <c:pt idx="7">
                  <c:v>1.8803708507033347E-3</c:v>
                </c:pt>
                <c:pt idx="8">
                  <c:v>4.3692749259969721E-3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1.0921024996954196E-3</c:v>
                </c:pt>
                <c:pt idx="1">
                  <c:v>2.2013794513369753E-2</c:v>
                </c:pt>
                <c:pt idx="2">
                  <c:v>6.0164729451450899E-3</c:v>
                </c:pt>
                <c:pt idx="3">
                  <c:v>5.9948371208162959E-2</c:v>
                </c:pt>
                <c:pt idx="4">
                  <c:v>2.3502461461467138E-2</c:v>
                </c:pt>
                <c:pt idx="5">
                  <c:v>7.9254515665220515E-2</c:v>
                </c:pt>
                <c:pt idx="6">
                  <c:v>0.10057809753875296</c:v>
                </c:pt>
                <c:pt idx="7">
                  <c:v>0.25267661121730911</c:v>
                </c:pt>
                <c:pt idx="8">
                  <c:v>0.2504997063205352</c:v>
                </c:pt>
                <c:pt idx="9">
                  <c:v>0.15719468225499189</c:v>
                </c:pt>
                <c:pt idx="10">
                  <c:v>4.7223184375350009E-2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6">
                  <c:v>4.5806044136491907E-3</c:v>
                </c:pt>
                <c:pt idx="7">
                  <c:v>6.3101836833592551E-3</c:v>
                </c:pt>
                <c:pt idx="8">
                  <c:v>3.254666313604992E-3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4.4185496993801796E-3</c:v>
                </c:pt>
                <c:pt idx="2">
                  <c:v>5.8867511383563073E-3</c:v>
                </c:pt>
                <c:pt idx="3">
                  <c:v>7.5681685289260239E-2</c:v>
                </c:pt>
                <c:pt idx="4">
                  <c:v>2.5426936831280101E-2</c:v>
                </c:pt>
                <c:pt idx="5">
                  <c:v>9.4771840334443316E-2</c:v>
                </c:pt>
                <c:pt idx="6">
                  <c:v>0.12889598069765412</c:v>
                </c:pt>
                <c:pt idx="7">
                  <c:v>0.13425471229470909</c:v>
                </c:pt>
                <c:pt idx="8">
                  <c:v>0.32909591222530005</c:v>
                </c:pt>
                <c:pt idx="9">
                  <c:v>0.10836522028352404</c:v>
                </c:pt>
                <c:pt idx="10">
                  <c:v>9.2817697572310995E-2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7">
                  <c:v>3.1474044080606668E-3</c:v>
                </c:pt>
                <c:pt idx="8">
                  <c:v>4.8850095863716423E-3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6.4184151077648034E-3</c:v>
                </c:pt>
                <c:pt idx="1">
                  <c:v>1.2433173216472356E-2</c:v>
                </c:pt>
                <c:pt idx="2">
                  <c:v>1.6653419563341498E-2</c:v>
                </c:pt>
                <c:pt idx="3">
                  <c:v>4.528856379315839E-2</c:v>
                </c:pt>
                <c:pt idx="4">
                  <c:v>6.0469880502980883E-2</c:v>
                </c:pt>
                <c:pt idx="5">
                  <c:v>6.8046692315063301E-2</c:v>
                </c:pt>
                <c:pt idx="6">
                  <c:v>0.10564996279910281</c:v>
                </c:pt>
                <c:pt idx="7">
                  <c:v>0.20914003576282764</c:v>
                </c:pt>
                <c:pt idx="8">
                  <c:v>0.18189208301942125</c:v>
                </c:pt>
                <c:pt idx="9">
                  <c:v>5.0891551137366327E-2</c:v>
                </c:pt>
                <c:pt idx="10">
                  <c:v>0.24311622278250078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1.2664777716174217E-2</c:v>
                </c:pt>
                <c:pt idx="1">
                  <c:v>1.455215005945285E-2</c:v>
                </c:pt>
                <c:pt idx="2">
                  <c:v>3.1793157987583059E-2</c:v>
                </c:pt>
                <c:pt idx="3">
                  <c:v>4.8197250418922831E-2</c:v>
                </c:pt>
                <c:pt idx="4">
                  <c:v>3.6172401739128751E-2</c:v>
                </c:pt>
                <c:pt idx="5">
                  <c:v>0.10756737889583758</c:v>
                </c:pt>
                <c:pt idx="6">
                  <c:v>0.1437797360274827</c:v>
                </c:pt>
                <c:pt idx="7">
                  <c:v>0.16541094068946494</c:v>
                </c:pt>
                <c:pt idx="8">
                  <c:v>0.17248314445239338</c:v>
                </c:pt>
                <c:pt idx="9">
                  <c:v>0.20438488641867086</c:v>
                </c:pt>
                <c:pt idx="10">
                  <c:v>6.2994175594888818E-2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4.1233788397141476E-3</c:v>
                </c:pt>
                <c:pt idx="1">
                  <c:v>3.9175222582530523E-3</c:v>
                </c:pt>
                <c:pt idx="2">
                  <c:v>2.0573970079543279E-2</c:v>
                </c:pt>
                <c:pt idx="3">
                  <c:v>9.2174349105215783E-2</c:v>
                </c:pt>
                <c:pt idx="4">
                  <c:v>2.406388014634632E-2</c:v>
                </c:pt>
                <c:pt idx="5">
                  <c:v>8.1603425497824303E-2</c:v>
                </c:pt>
                <c:pt idx="6">
                  <c:v>0.1229698551242565</c:v>
                </c:pt>
                <c:pt idx="7">
                  <c:v>0.20932020763186437</c:v>
                </c:pt>
                <c:pt idx="8">
                  <c:v>0.14848773889644468</c:v>
                </c:pt>
                <c:pt idx="9">
                  <c:v>0.13344545786542822</c:v>
                </c:pt>
                <c:pt idx="10">
                  <c:v>0.15932021455510939</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7.0697147546730496E-2</c:v>
                </c:pt>
                <c:pt idx="1">
                  <c:v>2.762093286417321E-2</c:v>
                </c:pt>
                <c:pt idx="2">
                  <c:v>3.321975086399976E-2</c:v>
                </c:pt>
                <c:pt idx="3">
                  <c:v>5.0673883901639502E-2</c:v>
                </c:pt>
                <c:pt idx="4">
                  <c:v>8.0498478937970977E-2</c:v>
                </c:pt>
                <c:pt idx="5">
                  <c:v>0.11300954238676618</c:v>
                </c:pt>
                <c:pt idx="6">
                  <c:v>0.13054828460312656</c:v>
                </c:pt>
                <c:pt idx="7">
                  <c:v>0.16999688993527617</c:v>
                </c:pt>
                <c:pt idx="8">
                  <c:v>0.17596357403605911</c:v>
                </c:pt>
                <c:pt idx="9">
                  <c:v>0.1247508482589552</c:v>
                </c:pt>
                <c:pt idx="10">
                  <c:v>2.302066666530287E-2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2.233413980241707E-2</c:v>
                </c:pt>
                <c:pt idx="1">
                  <c:v>1.8516038253045791E-2</c:v>
                </c:pt>
                <c:pt idx="2">
                  <c:v>1.0825272627964894E-2</c:v>
                </c:pt>
                <c:pt idx="3">
                  <c:v>1.3085022230190355E-2</c:v>
                </c:pt>
                <c:pt idx="4">
                  <c:v>2.27156576849857E-2</c:v>
                </c:pt>
                <c:pt idx="5">
                  <c:v>0.15241475836441309</c:v>
                </c:pt>
                <c:pt idx="6">
                  <c:v>0.13260461332691367</c:v>
                </c:pt>
                <c:pt idx="7">
                  <c:v>0.14706949062230559</c:v>
                </c:pt>
                <c:pt idx="8">
                  <c:v>0.27489550926231998</c:v>
                </c:pt>
                <c:pt idx="9">
                  <c:v>0.18418147748810215</c:v>
                </c:pt>
                <c:pt idx="10">
                  <c:v>2.135802033734167E-2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1.9772656352017654E-2</c:v>
                </c:pt>
                <c:pt idx="1">
                  <c:v>2.3212152827471175E-2</c:v>
                </c:pt>
                <c:pt idx="2">
                  <c:v>9.5276320472047864E-3</c:v>
                </c:pt>
                <c:pt idx="3">
                  <c:v>2.0834565919059692E-2</c:v>
                </c:pt>
                <c:pt idx="4">
                  <c:v>5.6280952496327273E-2</c:v>
                </c:pt>
                <c:pt idx="5">
                  <c:v>0.14858554007140801</c:v>
                </c:pt>
                <c:pt idx="6">
                  <c:v>0.13431405689832426</c:v>
                </c:pt>
                <c:pt idx="7">
                  <c:v>0.17459164325638374</c:v>
                </c:pt>
                <c:pt idx="8">
                  <c:v>0.24859878263049723</c:v>
                </c:pt>
                <c:pt idx="9">
                  <c:v>0.15784269013818414</c:v>
                </c:pt>
                <c:pt idx="10">
                  <c:v>6.4393273631220948E-3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3.180570518301911E-2</c:v>
                </c:pt>
                <c:pt idx="1">
                  <c:v>7.1787501568152164E-3</c:v>
                </c:pt>
                <c:pt idx="2">
                  <c:v>7.4170086151862345E-3</c:v>
                </c:pt>
                <c:pt idx="3">
                  <c:v>1.2870735468148011E-2</c:v>
                </c:pt>
                <c:pt idx="4">
                  <c:v>6.6308669366560491E-2</c:v>
                </c:pt>
                <c:pt idx="5">
                  <c:v>0.16040717619239409</c:v>
                </c:pt>
                <c:pt idx="6">
                  <c:v>0.13239687151562307</c:v>
                </c:pt>
                <c:pt idx="7">
                  <c:v>0.17333995418547299</c:v>
                </c:pt>
                <c:pt idx="8">
                  <c:v>0.20746469137783644</c:v>
                </c:pt>
                <c:pt idx="9">
                  <c:v>0.13202397008973618</c:v>
                </c:pt>
                <c:pt idx="10">
                  <c:v>6.8786467849208124E-2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3.3951101757598065E-2</c:v>
                </c:pt>
                <c:pt idx="1">
                  <c:v>2.171650644987758E-2</c:v>
                </c:pt>
                <c:pt idx="2">
                  <c:v>4.1399587782975131E-2</c:v>
                </c:pt>
                <c:pt idx="3">
                  <c:v>2.1668009689674438E-2</c:v>
                </c:pt>
                <c:pt idx="4">
                  <c:v>5.2557201124251982E-2</c:v>
                </c:pt>
                <c:pt idx="5">
                  <c:v>6.3701696813513009E-2</c:v>
                </c:pt>
                <c:pt idx="6">
                  <c:v>0.13085829476746524</c:v>
                </c:pt>
                <c:pt idx="7">
                  <c:v>0.17790741654622319</c:v>
                </c:pt>
                <c:pt idx="8">
                  <c:v>0.38182493017031222</c:v>
                </c:pt>
                <c:pt idx="9">
                  <c:v>7.1585046101095867E-2</c:v>
                </c:pt>
                <c:pt idx="10">
                  <c:v>2.8302087970132738E-3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5.6578369953938744E-2</c:v>
                </c:pt>
                <c:pt idx="1">
                  <c:v>3.9748049335277494E-2</c:v>
                </c:pt>
                <c:pt idx="2">
                  <c:v>3.6152583544337216E-2</c:v>
                </c:pt>
                <c:pt idx="3">
                  <c:v>2.5469849750860741E-2</c:v>
                </c:pt>
                <c:pt idx="4">
                  <c:v>6.4813880382745381E-2</c:v>
                </c:pt>
                <c:pt idx="5">
                  <c:v>8.5197700245182306E-2</c:v>
                </c:pt>
                <c:pt idx="6">
                  <c:v>0.17447621527054125</c:v>
                </c:pt>
                <c:pt idx="7">
                  <c:v>0.20259246306990597</c:v>
                </c:pt>
                <c:pt idx="8">
                  <c:v>0.20923515941614845</c:v>
                </c:pt>
                <c:pt idx="9">
                  <c:v>0.10072276476360653</c:v>
                </c:pt>
                <c:pt idx="10">
                  <c:v>5.0129642674558942E-3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10/09/2025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9/10/2025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9/10/2025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9/10/2025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9/10/2025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9/10/2025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9/10/2025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9/10/2025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9/10/2025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chart" Target="../charts/chart2.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xml.rels><?xml version="1.0" encoding="UTF-8" standalone="yes"?>
<Relationships xmlns="http://schemas.openxmlformats.org/package/2006/relationships"><Relationship Id="rId8" Type="http://schemas.openxmlformats.org/officeDocument/2006/relationships/chart" Target="../charts/chart29.xml"/><Relationship Id="rId3" Type="http://schemas.openxmlformats.org/officeDocument/2006/relationships/notesSlide" Target="../notesSlides/notesSlide10.xml"/><Relationship Id="rId7" Type="http://schemas.openxmlformats.org/officeDocument/2006/relationships/chart" Target="../charts/chart28.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2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3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chart" Target="../charts/chart32.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3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2.xml.rels><?xml version="1.0" encoding="UTF-8" standalone="yes"?>
<Relationships xmlns="http://schemas.openxmlformats.org/package/2006/relationships"><Relationship Id="rId8" Type="http://schemas.openxmlformats.org/officeDocument/2006/relationships/chart" Target="../charts/chart35.xml"/><Relationship Id="rId3" Type="http://schemas.openxmlformats.org/officeDocument/2006/relationships/notesSlide" Target="../notesSlides/notesSlide12.xml"/><Relationship Id="rId7" Type="http://schemas.openxmlformats.org/officeDocument/2006/relationships/chart" Target="../charts/chart34.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3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3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chart" Target="../charts/chart38.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3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4.xml.rels><?xml version="1.0" encoding="UTF-8" standalone="yes"?>
<Relationships xmlns="http://schemas.openxmlformats.org/package/2006/relationships"><Relationship Id="rId8" Type="http://schemas.openxmlformats.org/officeDocument/2006/relationships/chart" Target="../charts/chart41.xml"/><Relationship Id="rId3" Type="http://schemas.openxmlformats.org/officeDocument/2006/relationships/notesSlide" Target="../notesSlides/notesSlide14.xml"/><Relationship Id="rId7" Type="http://schemas.openxmlformats.org/officeDocument/2006/relationships/chart" Target="../charts/chart40.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3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4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chart" Target="../charts/chart44.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chart" Target="../charts/chart4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6.xml.rels><?xml version="1.0" encoding="UTF-8" standalone="yes"?>
<Relationships xmlns="http://schemas.openxmlformats.org/package/2006/relationships"><Relationship Id="rId8" Type="http://schemas.openxmlformats.org/officeDocument/2006/relationships/chart" Target="../charts/chart47.xml"/><Relationship Id="rId3" Type="http://schemas.openxmlformats.org/officeDocument/2006/relationships/notesSlide" Target="../notesSlides/notesSlide16.xml"/><Relationship Id="rId7" Type="http://schemas.openxmlformats.org/officeDocument/2006/relationships/chart" Target="../charts/chart46.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chart" Target="../charts/chart4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4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chart" Target="../charts/chart50.xml"/><Relationship Id="rId2"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chart" Target="../charts/chart4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8.xml.rels><?xml version="1.0" encoding="UTF-8" standalone="yes"?>
<Relationships xmlns="http://schemas.openxmlformats.org/package/2006/relationships"><Relationship Id="rId8" Type="http://schemas.openxmlformats.org/officeDocument/2006/relationships/chart" Target="../charts/chart53.xml"/><Relationship Id="rId3" Type="http://schemas.openxmlformats.org/officeDocument/2006/relationships/notesSlide" Target="../notesSlides/notesSlide18.xml"/><Relationship Id="rId7" Type="http://schemas.openxmlformats.org/officeDocument/2006/relationships/chart" Target="../charts/chart52.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5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5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chart" Target="../charts/chart56.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chart" Target="../charts/chart5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8" Type="http://schemas.openxmlformats.org/officeDocument/2006/relationships/chart" Target="../charts/chart5.xml"/><Relationship Id="rId3" Type="http://schemas.openxmlformats.org/officeDocument/2006/relationships/notesSlide" Target="../notesSlides/notesSlide2.xml"/><Relationship Id="rId7" Type="http://schemas.openxmlformats.org/officeDocument/2006/relationships/chart" Target="../charts/chart4.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xml"/></Relationships>
</file>

<file path=ppt/slides/_rels/slide20.xml.rels><?xml version="1.0" encoding="UTF-8" standalone="yes"?>
<Relationships xmlns="http://schemas.openxmlformats.org/package/2006/relationships"><Relationship Id="rId8" Type="http://schemas.openxmlformats.org/officeDocument/2006/relationships/chart" Target="../charts/chart59.xml"/><Relationship Id="rId3" Type="http://schemas.openxmlformats.org/officeDocument/2006/relationships/notesSlide" Target="../notesSlides/notesSlide20.xml"/><Relationship Id="rId7" Type="http://schemas.openxmlformats.org/officeDocument/2006/relationships/chart" Target="../charts/chart58.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chart" Target="../charts/chart5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chart" Target="../charts/chart62.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chart" Target="../charts/chart6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2.xml.rels><?xml version="1.0" encoding="UTF-8" standalone="yes"?>
<Relationships xmlns="http://schemas.openxmlformats.org/package/2006/relationships"><Relationship Id="rId8" Type="http://schemas.openxmlformats.org/officeDocument/2006/relationships/chart" Target="../charts/chart65.xml"/><Relationship Id="rId3" Type="http://schemas.openxmlformats.org/officeDocument/2006/relationships/notesSlide" Target="../notesSlides/notesSlide22.xml"/><Relationship Id="rId7" Type="http://schemas.openxmlformats.org/officeDocument/2006/relationships/chart" Target="../charts/chart64.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chart" Target="../charts/chart6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chart" Target="../charts/chart68.xml"/><Relationship Id="rId2" Type="http://schemas.openxmlformats.org/officeDocument/2006/relationships/slideLayout" Target="../slideLayouts/slideLayout7.xml"/><Relationship Id="rId1" Type="http://schemas.openxmlformats.org/officeDocument/2006/relationships/tags" Target="../tags/tag50.xml"/><Relationship Id="rId6" Type="http://schemas.openxmlformats.org/officeDocument/2006/relationships/chart" Target="../charts/chart6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4.xml.rels><?xml version="1.0" encoding="UTF-8" standalone="yes"?>
<Relationships xmlns="http://schemas.openxmlformats.org/package/2006/relationships"><Relationship Id="rId8" Type="http://schemas.openxmlformats.org/officeDocument/2006/relationships/chart" Target="../charts/chart71.xml"/><Relationship Id="rId3" Type="http://schemas.openxmlformats.org/officeDocument/2006/relationships/notesSlide" Target="../notesSlides/notesSlide24.xml"/><Relationship Id="rId7" Type="http://schemas.openxmlformats.org/officeDocument/2006/relationships/chart" Target="../charts/chart70.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chart" Target="../charts/chart6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7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chart" Target="../charts/chart74.xml"/><Relationship Id="rId2" Type="http://schemas.openxmlformats.org/officeDocument/2006/relationships/slideLayout" Target="../slideLayouts/slideLayout7.xml"/><Relationship Id="rId1" Type="http://schemas.openxmlformats.org/officeDocument/2006/relationships/tags" Target="../tags/tag52.xml"/><Relationship Id="rId6" Type="http://schemas.openxmlformats.org/officeDocument/2006/relationships/chart" Target="../charts/chart7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6.xml.rels><?xml version="1.0" encoding="UTF-8" standalone="yes"?>
<Relationships xmlns="http://schemas.openxmlformats.org/package/2006/relationships"><Relationship Id="rId8" Type="http://schemas.openxmlformats.org/officeDocument/2006/relationships/chart" Target="../charts/chart77.xml"/><Relationship Id="rId3" Type="http://schemas.openxmlformats.org/officeDocument/2006/relationships/notesSlide" Target="../notesSlides/notesSlide26.xml"/><Relationship Id="rId7" Type="http://schemas.openxmlformats.org/officeDocument/2006/relationships/chart" Target="../charts/chart76.xml"/><Relationship Id="rId2" Type="http://schemas.openxmlformats.org/officeDocument/2006/relationships/slideLayout" Target="../slideLayouts/slideLayout7.xml"/><Relationship Id="rId1" Type="http://schemas.openxmlformats.org/officeDocument/2006/relationships/tags" Target="../tags/tag53.xml"/><Relationship Id="rId6" Type="http://schemas.openxmlformats.org/officeDocument/2006/relationships/chart" Target="../charts/chart7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7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chart" Target="../charts/chart80.xml"/><Relationship Id="rId2" Type="http://schemas.openxmlformats.org/officeDocument/2006/relationships/slideLayout" Target="../slideLayouts/slideLayout7.xml"/><Relationship Id="rId1" Type="http://schemas.openxmlformats.org/officeDocument/2006/relationships/tags" Target="../tags/tag54.xml"/><Relationship Id="rId6" Type="http://schemas.openxmlformats.org/officeDocument/2006/relationships/chart" Target="../charts/chart7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8.xml.rels><?xml version="1.0" encoding="UTF-8" standalone="yes"?>
<Relationships xmlns="http://schemas.openxmlformats.org/package/2006/relationships"><Relationship Id="rId8" Type="http://schemas.openxmlformats.org/officeDocument/2006/relationships/chart" Target="../charts/chart83.xml"/><Relationship Id="rId3" Type="http://schemas.openxmlformats.org/officeDocument/2006/relationships/notesSlide" Target="../notesSlides/notesSlide28.xml"/><Relationship Id="rId7" Type="http://schemas.openxmlformats.org/officeDocument/2006/relationships/chart" Target="../charts/chart82.xml"/><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chart" Target="../charts/chart8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8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chart" Target="../charts/chart86.xml"/><Relationship Id="rId2"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chart" Target="../charts/chart8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chart" Target="../charts/chart8.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0.xml.rels><?xml version="1.0" encoding="UTF-8" standalone="yes"?>
<Relationships xmlns="http://schemas.openxmlformats.org/package/2006/relationships"><Relationship Id="rId8" Type="http://schemas.openxmlformats.org/officeDocument/2006/relationships/chart" Target="../charts/chart89.xml"/><Relationship Id="rId3" Type="http://schemas.openxmlformats.org/officeDocument/2006/relationships/notesSlide" Target="../notesSlides/notesSlide30.xml"/><Relationship Id="rId7" Type="http://schemas.openxmlformats.org/officeDocument/2006/relationships/chart" Target="../charts/chart88.xml"/><Relationship Id="rId2"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chart" Target="../charts/chart8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9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chart" Target="../charts/chart92.xml"/><Relationship Id="rId2"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chart" Target="../charts/chart9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2.xml.rels><?xml version="1.0" encoding="UTF-8" standalone="yes"?>
<Relationships xmlns="http://schemas.openxmlformats.org/package/2006/relationships"><Relationship Id="rId8" Type="http://schemas.openxmlformats.org/officeDocument/2006/relationships/chart" Target="../charts/chart95.xml"/><Relationship Id="rId3" Type="http://schemas.openxmlformats.org/officeDocument/2006/relationships/notesSlide" Target="../notesSlides/notesSlide32.xml"/><Relationship Id="rId7" Type="http://schemas.openxmlformats.org/officeDocument/2006/relationships/chart" Target="../charts/chart94.xml"/><Relationship Id="rId2" Type="http://schemas.openxmlformats.org/officeDocument/2006/relationships/slideLayout" Target="../slideLayouts/slideLayout7.xml"/><Relationship Id="rId1" Type="http://schemas.openxmlformats.org/officeDocument/2006/relationships/tags" Target="../tags/tag59.xml"/><Relationship Id="rId6" Type="http://schemas.openxmlformats.org/officeDocument/2006/relationships/chart" Target="../charts/chart9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9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chart" Target="../charts/chart98.xml"/><Relationship Id="rId2" Type="http://schemas.openxmlformats.org/officeDocument/2006/relationships/slideLayout" Target="../slideLayouts/slideLayout7.xml"/><Relationship Id="rId1" Type="http://schemas.openxmlformats.org/officeDocument/2006/relationships/tags" Target="../tags/tag60.xml"/><Relationship Id="rId6" Type="http://schemas.openxmlformats.org/officeDocument/2006/relationships/chart" Target="../charts/chart9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4.xml.rels><?xml version="1.0" encoding="UTF-8" standalone="yes"?>
<Relationships xmlns="http://schemas.openxmlformats.org/package/2006/relationships"><Relationship Id="rId8" Type="http://schemas.openxmlformats.org/officeDocument/2006/relationships/chart" Target="../charts/chart101.xml"/><Relationship Id="rId3" Type="http://schemas.openxmlformats.org/officeDocument/2006/relationships/notesSlide" Target="../notesSlides/notesSlide34.xml"/><Relationship Id="rId7" Type="http://schemas.openxmlformats.org/officeDocument/2006/relationships/chart" Target="../charts/chart100.xml"/><Relationship Id="rId2" Type="http://schemas.openxmlformats.org/officeDocument/2006/relationships/slideLayout" Target="../slideLayouts/slideLayout7.xml"/><Relationship Id="rId1" Type="http://schemas.openxmlformats.org/officeDocument/2006/relationships/tags" Target="../tags/tag61.xml"/><Relationship Id="rId6" Type="http://schemas.openxmlformats.org/officeDocument/2006/relationships/chart" Target="../charts/chart9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0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chart" Target="../charts/chart104.xml"/><Relationship Id="rId2" Type="http://schemas.openxmlformats.org/officeDocument/2006/relationships/slideLayout" Target="../slideLayouts/slideLayout7.xml"/><Relationship Id="rId1" Type="http://schemas.openxmlformats.org/officeDocument/2006/relationships/tags" Target="../tags/tag62.xml"/><Relationship Id="rId6" Type="http://schemas.openxmlformats.org/officeDocument/2006/relationships/chart" Target="../charts/chart10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6.xml.rels><?xml version="1.0" encoding="UTF-8" standalone="yes"?>
<Relationships xmlns="http://schemas.openxmlformats.org/package/2006/relationships"><Relationship Id="rId8" Type="http://schemas.openxmlformats.org/officeDocument/2006/relationships/chart" Target="../charts/chart107.xml"/><Relationship Id="rId3" Type="http://schemas.openxmlformats.org/officeDocument/2006/relationships/notesSlide" Target="../notesSlides/notesSlide36.xml"/><Relationship Id="rId7" Type="http://schemas.openxmlformats.org/officeDocument/2006/relationships/chart" Target="../charts/chart106.xml"/><Relationship Id="rId2" Type="http://schemas.openxmlformats.org/officeDocument/2006/relationships/slideLayout" Target="../slideLayouts/slideLayout7.xml"/><Relationship Id="rId1" Type="http://schemas.openxmlformats.org/officeDocument/2006/relationships/tags" Target="../tags/tag63.xml"/><Relationship Id="rId6" Type="http://schemas.openxmlformats.org/officeDocument/2006/relationships/chart" Target="../charts/chart10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0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chart" Target="../charts/chart110.xml"/><Relationship Id="rId2" Type="http://schemas.openxmlformats.org/officeDocument/2006/relationships/slideLayout" Target="../slideLayouts/slideLayout7.xml"/><Relationship Id="rId1" Type="http://schemas.openxmlformats.org/officeDocument/2006/relationships/tags" Target="../tags/tag64.xml"/><Relationship Id="rId6" Type="http://schemas.openxmlformats.org/officeDocument/2006/relationships/chart" Target="../charts/chart10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8.xml.rels><?xml version="1.0" encoding="UTF-8" standalone="yes"?>
<Relationships xmlns="http://schemas.openxmlformats.org/package/2006/relationships"><Relationship Id="rId8" Type="http://schemas.openxmlformats.org/officeDocument/2006/relationships/chart" Target="../charts/chart113.xml"/><Relationship Id="rId3" Type="http://schemas.openxmlformats.org/officeDocument/2006/relationships/notesSlide" Target="../notesSlides/notesSlide38.xml"/><Relationship Id="rId7" Type="http://schemas.openxmlformats.org/officeDocument/2006/relationships/chart" Target="../charts/chart112.xml"/><Relationship Id="rId2" Type="http://schemas.openxmlformats.org/officeDocument/2006/relationships/slideLayout" Target="../slideLayouts/slideLayout7.xml"/><Relationship Id="rId1" Type="http://schemas.openxmlformats.org/officeDocument/2006/relationships/tags" Target="../tags/tag65.xml"/><Relationship Id="rId6" Type="http://schemas.openxmlformats.org/officeDocument/2006/relationships/chart" Target="../charts/chart11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1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chart" Target="../charts/chart116.xml"/><Relationship Id="rId2" Type="http://schemas.openxmlformats.org/officeDocument/2006/relationships/slideLayout" Target="../slideLayouts/slideLayout7.xml"/><Relationship Id="rId1" Type="http://schemas.openxmlformats.org/officeDocument/2006/relationships/tags" Target="../tags/tag66.xml"/><Relationship Id="rId6" Type="http://schemas.openxmlformats.org/officeDocument/2006/relationships/chart" Target="../charts/chart11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xml.rels><?xml version="1.0" encoding="UTF-8" standalone="yes"?>
<Relationships xmlns="http://schemas.openxmlformats.org/package/2006/relationships"><Relationship Id="rId8" Type="http://schemas.openxmlformats.org/officeDocument/2006/relationships/chart" Target="../charts/chart11.xml"/><Relationship Id="rId3" Type="http://schemas.openxmlformats.org/officeDocument/2006/relationships/notesSlide" Target="../notesSlides/notesSlide4.xml"/><Relationship Id="rId7" Type="http://schemas.openxmlformats.org/officeDocument/2006/relationships/chart" Target="../charts/chart10.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xml"/></Relationships>
</file>

<file path=ppt/slides/_rels/slide40.xml.rels><?xml version="1.0" encoding="UTF-8" standalone="yes"?>
<Relationships xmlns="http://schemas.openxmlformats.org/package/2006/relationships"><Relationship Id="rId8" Type="http://schemas.openxmlformats.org/officeDocument/2006/relationships/chart" Target="../charts/chart119.xml"/><Relationship Id="rId3" Type="http://schemas.openxmlformats.org/officeDocument/2006/relationships/notesSlide" Target="../notesSlides/notesSlide40.xml"/><Relationship Id="rId7" Type="http://schemas.openxmlformats.org/officeDocument/2006/relationships/chart" Target="../charts/chart118.xml"/><Relationship Id="rId2" Type="http://schemas.openxmlformats.org/officeDocument/2006/relationships/slideLayout" Target="../slideLayouts/slideLayout7.xml"/><Relationship Id="rId1" Type="http://schemas.openxmlformats.org/officeDocument/2006/relationships/tags" Target="../tags/tag67.xml"/><Relationship Id="rId6" Type="http://schemas.openxmlformats.org/officeDocument/2006/relationships/chart" Target="../charts/chart11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chart" Target="../charts/chart122.xml"/><Relationship Id="rId2" Type="http://schemas.openxmlformats.org/officeDocument/2006/relationships/slideLayout" Target="../slideLayouts/slideLayout7.xml"/><Relationship Id="rId1" Type="http://schemas.openxmlformats.org/officeDocument/2006/relationships/tags" Target="../tags/tag68.xml"/><Relationship Id="rId6" Type="http://schemas.openxmlformats.org/officeDocument/2006/relationships/chart" Target="../charts/chart12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2.xml.rels><?xml version="1.0" encoding="UTF-8" standalone="yes"?>
<Relationships xmlns="http://schemas.openxmlformats.org/package/2006/relationships"><Relationship Id="rId8" Type="http://schemas.openxmlformats.org/officeDocument/2006/relationships/chart" Target="../charts/chart125.xml"/><Relationship Id="rId3" Type="http://schemas.openxmlformats.org/officeDocument/2006/relationships/notesSlide" Target="../notesSlides/notesSlide42.xml"/><Relationship Id="rId7" Type="http://schemas.openxmlformats.org/officeDocument/2006/relationships/chart" Target="../charts/chart124.xml"/><Relationship Id="rId2" Type="http://schemas.openxmlformats.org/officeDocument/2006/relationships/slideLayout" Target="../slideLayouts/slideLayout7.xml"/><Relationship Id="rId1" Type="http://schemas.openxmlformats.org/officeDocument/2006/relationships/tags" Target="../tags/tag69.xml"/><Relationship Id="rId6" Type="http://schemas.openxmlformats.org/officeDocument/2006/relationships/chart" Target="../charts/chart12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chart" Target="../charts/chart128.xml"/><Relationship Id="rId2" Type="http://schemas.openxmlformats.org/officeDocument/2006/relationships/slideLayout" Target="../slideLayouts/slideLayout7.xml"/><Relationship Id="rId1" Type="http://schemas.openxmlformats.org/officeDocument/2006/relationships/tags" Target="../tags/tag70.xml"/><Relationship Id="rId6" Type="http://schemas.openxmlformats.org/officeDocument/2006/relationships/chart" Target="../charts/chart12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4.xml.rels><?xml version="1.0" encoding="UTF-8" standalone="yes"?>
<Relationships xmlns="http://schemas.openxmlformats.org/package/2006/relationships"><Relationship Id="rId8" Type="http://schemas.openxmlformats.org/officeDocument/2006/relationships/chart" Target="../charts/chart131.xml"/><Relationship Id="rId3" Type="http://schemas.openxmlformats.org/officeDocument/2006/relationships/notesSlide" Target="../notesSlides/notesSlide44.xml"/><Relationship Id="rId7" Type="http://schemas.openxmlformats.org/officeDocument/2006/relationships/chart" Target="../charts/chart130.xml"/><Relationship Id="rId2" Type="http://schemas.openxmlformats.org/officeDocument/2006/relationships/slideLayout" Target="../slideLayouts/slideLayout7.xml"/><Relationship Id="rId1" Type="http://schemas.openxmlformats.org/officeDocument/2006/relationships/tags" Target="../tags/tag71.xml"/><Relationship Id="rId6" Type="http://schemas.openxmlformats.org/officeDocument/2006/relationships/chart" Target="../charts/chart12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3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chart" Target="../charts/chart134.xml"/><Relationship Id="rId2" Type="http://schemas.openxmlformats.org/officeDocument/2006/relationships/slideLayout" Target="../slideLayouts/slideLayout7.xml"/><Relationship Id="rId1" Type="http://schemas.openxmlformats.org/officeDocument/2006/relationships/tags" Target="../tags/tag72.xml"/><Relationship Id="rId6" Type="http://schemas.openxmlformats.org/officeDocument/2006/relationships/chart" Target="../charts/chart13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6.xml.rels><?xml version="1.0" encoding="UTF-8" standalone="yes"?>
<Relationships xmlns="http://schemas.openxmlformats.org/package/2006/relationships"><Relationship Id="rId8" Type="http://schemas.openxmlformats.org/officeDocument/2006/relationships/chart" Target="../charts/chart137.xml"/><Relationship Id="rId3" Type="http://schemas.openxmlformats.org/officeDocument/2006/relationships/notesSlide" Target="../notesSlides/notesSlide46.xml"/><Relationship Id="rId7" Type="http://schemas.openxmlformats.org/officeDocument/2006/relationships/chart" Target="../charts/chart136.xml"/><Relationship Id="rId2" Type="http://schemas.openxmlformats.org/officeDocument/2006/relationships/slideLayout" Target="../slideLayouts/slideLayout7.xml"/><Relationship Id="rId1" Type="http://schemas.openxmlformats.org/officeDocument/2006/relationships/tags" Target="../tags/tag73.xml"/><Relationship Id="rId6" Type="http://schemas.openxmlformats.org/officeDocument/2006/relationships/chart" Target="../charts/chart13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38.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7" Type="http://schemas.openxmlformats.org/officeDocument/2006/relationships/chart" Target="../charts/chart140.xml"/><Relationship Id="rId2" Type="http://schemas.openxmlformats.org/officeDocument/2006/relationships/slideLayout" Target="../slideLayouts/slideLayout7.xml"/><Relationship Id="rId1" Type="http://schemas.openxmlformats.org/officeDocument/2006/relationships/tags" Target="../tags/tag74.xml"/><Relationship Id="rId6" Type="http://schemas.openxmlformats.org/officeDocument/2006/relationships/chart" Target="../charts/chart13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8.xml.rels><?xml version="1.0" encoding="UTF-8" standalone="yes"?>
<Relationships xmlns="http://schemas.openxmlformats.org/package/2006/relationships"><Relationship Id="rId8" Type="http://schemas.openxmlformats.org/officeDocument/2006/relationships/chart" Target="../charts/chart143.xml"/><Relationship Id="rId3" Type="http://schemas.openxmlformats.org/officeDocument/2006/relationships/notesSlide" Target="../notesSlides/notesSlide48.xml"/><Relationship Id="rId7" Type="http://schemas.openxmlformats.org/officeDocument/2006/relationships/chart" Target="../charts/chart142.xml"/><Relationship Id="rId2" Type="http://schemas.openxmlformats.org/officeDocument/2006/relationships/slideLayout" Target="../slideLayouts/slideLayout7.xml"/><Relationship Id="rId1" Type="http://schemas.openxmlformats.org/officeDocument/2006/relationships/tags" Target="../tags/tag75.xml"/><Relationship Id="rId6" Type="http://schemas.openxmlformats.org/officeDocument/2006/relationships/chart" Target="../charts/chart14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44.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7" Type="http://schemas.openxmlformats.org/officeDocument/2006/relationships/chart" Target="../charts/chart146.xml"/><Relationship Id="rId2" Type="http://schemas.openxmlformats.org/officeDocument/2006/relationships/slideLayout" Target="../slideLayouts/slideLayout7.xml"/><Relationship Id="rId1" Type="http://schemas.openxmlformats.org/officeDocument/2006/relationships/tags" Target="../tags/tag76.xml"/><Relationship Id="rId6" Type="http://schemas.openxmlformats.org/officeDocument/2006/relationships/chart" Target="../charts/chart14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chart" Target="../charts/chart14.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1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0.xml.rels><?xml version="1.0" encoding="UTF-8" standalone="yes"?>
<Relationships xmlns="http://schemas.openxmlformats.org/package/2006/relationships"><Relationship Id="rId8" Type="http://schemas.openxmlformats.org/officeDocument/2006/relationships/chart" Target="../charts/chart149.xml"/><Relationship Id="rId3" Type="http://schemas.openxmlformats.org/officeDocument/2006/relationships/notesSlide" Target="../notesSlides/notesSlide50.xml"/><Relationship Id="rId7" Type="http://schemas.openxmlformats.org/officeDocument/2006/relationships/chart" Target="../charts/chart148.xml"/><Relationship Id="rId2" Type="http://schemas.openxmlformats.org/officeDocument/2006/relationships/slideLayout" Target="../slideLayouts/slideLayout7.xml"/><Relationship Id="rId1" Type="http://schemas.openxmlformats.org/officeDocument/2006/relationships/tags" Target="../tags/tag77.xml"/><Relationship Id="rId6" Type="http://schemas.openxmlformats.org/officeDocument/2006/relationships/chart" Target="../charts/chart14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5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7" Type="http://schemas.openxmlformats.org/officeDocument/2006/relationships/chart" Target="../charts/chart152.xml"/><Relationship Id="rId2" Type="http://schemas.openxmlformats.org/officeDocument/2006/relationships/slideLayout" Target="../slideLayouts/slideLayout7.xml"/><Relationship Id="rId1" Type="http://schemas.openxmlformats.org/officeDocument/2006/relationships/tags" Target="../tags/tag78.xml"/><Relationship Id="rId6" Type="http://schemas.openxmlformats.org/officeDocument/2006/relationships/chart" Target="../charts/chart15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2.xml.rels><?xml version="1.0" encoding="UTF-8" standalone="yes"?>
<Relationships xmlns="http://schemas.openxmlformats.org/package/2006/relationships"><Relationship Id="rId8" Type="http://schemas.openxmlformats.org/officeDocument/2006/relationships/chart" Target="../charts/chart155.xml"/><Relationship Id="rId3" Type="http://schemas.openxmlformats.org/officeDocument/2006/relationships/notesSlide" Target="../notesSlides/notesSlide52.xml"/><Relationship Id="rId7" Type="http://schemas.openxmlformats.org/officeDocument/2006/relationships/chart" Target="../charts/chart154.xml"/><Relationship Id="rId2" Type="http://schemas.openxmlformats.org/officeDocument/2006/relationships/slideLayout" Target="../slideLayouts/slideLayout7.xml"/><Relationship Id="rId1" Type="http://schemas.openxmlformats.org/officeDocument/2006/relationships/tags" Target="../tags/tag79.xml"/><Relationship Id="rId6" Type="http://schemas.openxmlformats.org/officeDocument/2006/relationships/chart" Target="../charts/chart15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56.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7" Type="http://schemas.openxmlformats.org/officeDocument/2006/relationships/chart" Target="../charts/chart158.xml"/><Relationship Id="rId2" Type="http://schemas.openxmlformats.org/officeDocument/2006/relationships/slideLayout" Target="../slideLayouts/slideLayout7.xml"/><Relationship Id="rId1" Type="http://schemas.openxmlformats.org/officeDocument/2006/relationships/tags" Target="../tags/tag80.xml"/><Relationship Id="rId6" Type="http://schemas.openxmlformats.org/officeDocument/2006/relationships/chart" Target="../charts/chart15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4.xml.rels><?xml version="1.0" encoding="UTF-8" standalone="yes"?>
<Relationships xmlns="http://schemas.openxmlformats.org/package/2006/relationships"><Relationship Id="rId8" Type="http://schemas.openxmlformats.org/officeDocument/2006/relationships/chart" Target="../charts/chart161.xml"/><Relationship Id="rId3" Type="http://schemas.openxmlformats.org/officeDocument/2006/relationships/notesSlide" Target="../notesSlides/notesSlide54.xml"/><Relationship Id="rId7" Type="http://schemas.openxmlformats.org/officeDocument/2006/relationships/chart" Target="../charts/chart160.xml"/><Relationship Id="rId2" Type="http://schemas.openxmlformats.org/officeDocument/2006/relationships/slideLayout" Target="../slideLayouts/slideLayout7.xml"/><Relationship Id="rId1" Type="http://schemas.openxmlformats.org/officeDocument/2006/relationships/tags" Target="../tags/tag81.xml"/><Relationship Id="rId6" Type="http://schemas.openxmlformats.org/officeDocument/2006/relationships/chart" Target="../charts/chart15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6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7" Type="http://schemas.openxmlformats.org/officeDocument/2006/relationships/chart" Target="../charts/chart164.xml"/><Relationship Id="rId2" Type="http://schemas.openxmlformats.org/officeDocument/2006/relationships/slideLayout" Target="../slideLayouts/slideLayout7.xml"/><Relationship Id="rId1" Type="http://schemas.openxmlformats.org/officeDocument/2006/relationships/tags" Target="../tags/tag82.xml"/><Relationship Id="rId6" Type="http://schemas.openxmlformats.org/officeDocument/2006/relationships/chart" Target="../charts/chart16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6.xml.rels><?xml version="1.0" encoding="UTF-8" standalone="yes"?>
<Relationships xmlns="http://schemas.openxmlformats.org/package/2006/relationships"><Relationship Id="rId8" Type="http://schemas.openxmlformats.org/officeDocument/2006/relationships/chart" Target="../charts/chart167.xml"/><Relationship Id="rId3" Type="http://schemas.openxmlformats.org/officeDocument/2006/relationships/notesSlide" Target="../notesSlides/notesSlide56.xml"/><Relationship Id="rId7" Type="http://schemas.openxmlformats.org/officeDocument/2006/relationships/chart" Target="../charts/chart166.xml"/><Relationship Id="rId2" Type="http://schemas.openxmlformats.org/officeDocument/2006/relationships/slideLayout" Target="../slideLayouts/slideLayout7.xml"/><Relationship Id="rId1" Type="http://schemas.openxmlformats.org/officeDocument/2006/relationships/tags" Target="../tags/tag83.xml"/><Relationship Id="rId6" Type="http://schemas.openxmlformats.org/officeDocument/2006/relationships/chart" Target="../charts/chart16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68.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7" Type="http://schemas.openxmlformats.org/officeDocument/2006/relationships/chart" Target="../charts/chart170.xml"/><Relationship Id="rId2" Type="http://schemas.openxmlformats.org/officeDocument/2006/relationships/slideLayout" Target="../slideLayouts/slideLayout7.xml"/><Relationship Id="rId1" Type="http://schemas.openxmlformats.org/officeDocument/2006/relationships/tags" Target="../tags/tag84.xml"/><Relationship Id="rId6" Type="http://schemas.openxmlformats.org/officeDocument/2006/relationships/chart" Target="../charts/chart16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8.xml.rels><?xml version="1.0" encoding="UTF-8" standalone="yes"?>
<Relationships xmlns="http://schemas.openxmlformats.org/package/2006/relationships"><Relationship Id="rId8" Type="http://schemas.openxmlformats.org/officeDocument/2006/relationships/chart" Target="../charts/chart173.xml"/><Relationship Id="rId3" Type="http://schemas.openxmlformats.org/officeDocument/2006/relationships/notesSlide" Target="../notesSlides/notesSlide58.xml"/><Relationship Id="rId7" Type="http://schemas.openxmlformats.org/officeDocument/2006/relationships/chart" Target="../charts/chart172.xml"/><Relationship Id="rId2" Type="http://schemas.openxmlformats.org/officeDocument/2006/relationships/slideLayout" Target="../slideLayouts/slideLayout7.xml"/><Relationship Id="rId1" Type="http://schemas.openxmlformats.org/officeDocument/2006/relationships/tags" Target="../tags/tag85.xml"/><Relationship Id="rId6" Type="http://schemas.openxmlformats.org/officeDocument/2006/relationships/chart" Target="../charts/chart17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74.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7" Type="http://schemas.openxmlformats.org/officeDocument/2006/relationships/chart" Target="../charts/chart176.xml"/><Relationship Id="rId2" Type="http://schemas.openxmlformats.org/officeDocument/2006/relationships/slideLayout" Target="../slideLayouts/slideLayout7.xml"/><Relationship Id="rId1" Type="http://schemas.openxmlformats.org/officeDocument/2006/relationships/tags" Target="../tags/tag86.xml"/><Relationship Id="rId6" Type="http://schemas.openxmlformats.org/officeDocument/2006/relationships/chart" Target="../charts/chart17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xml.rels><?xml version="1.0" encoding="UTF-8" standalone="yes"?>
<Relationships xmlns="http://schemas.openxmlformats.org/package/2006/relationships"><Relationship Id="rId8" Type="http://schemas.openxmlformats.org/officeDocument/2006/relationships/chart" Target="../charts/chart17.xml"/><Relationship Id="rId3" Type="http://schemas.openxmlformats.org/officeDocument/2006/relationships/notesSlide" Target="../notesSlides/notesSlide6.xml"/><Relationship Id="rId7" Type="http://schemas.openxmlformats.org/officeDocument/2006/relationships/chart" Target="../charts/chart16.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xml"/></Relationships>
</file>

<file path=ppt/slides/_rels/slide60.xml.rels><?xml version="1.0" encoding="UTF-8" standalone="yes"?>
<Relationships xmlns="http://schemas.openxmlformats.org/package/2006/relationships"><Relationship Id="rId8" Type="http://schemas.openxmlformats.org/officeDocument/2006/relationships/chart" Target="../charts/chart179.xml"/><Relationship Id="rId3" Type="http://schemas.openxmlformats.org/officeDocument/2006/relationships/notesSlide" Target="../notesSlides/notesSlide60.xml"/><Relationship Id="rId7" Type="http://schemas.openxmlformats.org/officeDocument/2006/relationships/chart" Target="../charts/chart178.xml"/><Relationship Id="rId2" Type="http://schemas.openxmlformats.org/officeDocument/2006/relationships/slideLayout" Target="../slideLayouts/slideLayout7.xml"/><Relationship Id="rId1" Type="http://schemas.openxmlformats.org/officeDocument/2006/relationships/tags" Target="../tags/tag87.xml"/><Relationship Id="rId6" Type="http://schemas.openxmlformats.org/officeDocument/2006/relationships/chart" Target="../charts/chart17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0.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7" Type="http://schemas.openxmlformats.org/officeDocument/2006/relationships/chart" Target="../charts/chart182.xml"/><Relationship Id="rId2" Type="http://schemas.openxmlformats.org/officeDocument/2006/relationships/slideLayout" Target="../slideLayouts/slideLayout7.xml"/><Relationship Id="rId1" Type="http://schemas.openxmlformats.org/officeDocument/2006/relationships/tags" Target="../tags/tag88.xml"/><Relationship Id="rId6" Type="http://schemas.openxmlformats.org/officeDocument/2006/relationships/chart" Target="../charts/chart18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2.xml.rels><?xml version="1.0" encoding="UTF-8" standalone="yes"?>
<Relationships xmlns="http://schemas.openxmlformats.org/package/2006/relationships"><Relationship Id="rId8" Type="http://schemas.openxmlformats.org/officeDocument/2006/relationships/chart" Target="../charts/chart185.xml"/><Relationship Id="rId3" Type="http://schemas.openxmlformats.org/officeDocument/2006/relationships/notesSlide" Target="../notesSlides/notesSlide62.xml"/><Relationship Id="rId7" Type="http://schemas.openxmlformats.org/officeDocument/2006/relationships/chart" Target="../charts/chart184.xml"/><Relationship Id="rId2" Type="http://schemas.openxmlformats.org/officeDocument/2006/relationships/slideLayout" Target="../slideLayouts/slideLayout7.xml"/><Relationship Id="rId1" Type="http://schemas.openxmlformats.org/officeDocument/2006/relationships/tags" Target="../tags/tag89.xml"/><Relationship Id="rId6" Type="http://schemas.openxmlformats.org/officeDocument/2006/relationships/chart" Target="../charts/chart18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6.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7" Type="http://schemas.openxmlformats.org/officeDocument/2006/relationships/chart" Target="../charts/chart188.xml"/><Relationship Id="rId2" Type="http://schemas.openxmlformats.org/officeDocument/2006/relationships/slideLayout" Target="../slideLayouts/slideLayout7.xml"/><Relationship Id="rId1" Type="http://schemas.openxmlformats.org/officeDocument/2006/relationships/tags" Target="../tags/tag90.xml"/><Relationship Id="rId6" Type="http://schemas.openxmlformats.org/officeDocument/2006/relationships/chart" Target="../charts/chart18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4.xml.rels><?xml version="1.0" encoding="UTF-8" standalone="yes"?>
<Relationships xmlns="http://schemas.openxmlformats.org/package/2006/relationships"><Relationship Id="rId8" Type="http://schemas.openxmlformats.org/officeDocument/2006/relationships/chart" Target="../charts/chart191.xml"/><Relationship Id="rId3" Type="http://schemas.openxmlformats.org/officeDocument/2006/relationships/notesSlide" Target="../notesSlides/notesSlide64.xml"/><Relationship Id="rId7" Type="http://schemas.openxmlformats.org/officeDocument/2006/relationships/chart" Target="../charts/chart190.xml"/><Relationship Id="rId2" Type="http://schemas.openxmlformats.org/officeDocument/2006/relationships/slideLayout" Target="../slideLayouts/slideLayout7.xml"/><Relationship Id="rId1" Type="http://schemas.openxmlformats.org/officeDocument/2006/relationships/tags" Target="../tags/tag91.xml"/><Relationship Id="rId6" Type="http://schemas.openxmlformats.org/officeDocument/2006/relationships/chart" Target="../charts/chart18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9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7" Type="http://schemas.openxmlformats.org/officeDocument/2006/relationships/chart" Target="../charts/chart194.xml"/><Relationship Id="rId2" Type="http://schemas.openxmlformats.org/officeDocument/2006/relationships/slideLayout" Target="../slideLayouts/slideLayout7.xml"/><Relationship Id="rId1" Type="http://schemas.openxmlformats.org/officeDocument/2006/relationships/tags" Target="../tags/tag92.xml"/><Relationship Id="rId6" Type="http://schemas.openxmlformats.org/officeDocument/2006/relationships/chart" Target="../charts/chart19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6.xml.rels><?xml version="1.0" encoding="UTF-8" standalone="yes"?>
<Relationships xmlns="http://schemas.openxmlformats.org/package/2006/relationships"><Relationship Id="rId8" Type="http://schemas.openxmlformats.org/officeDocument/2006/relationships/chart" Target="../charts/chart197.xml"/><Relationship Id="rId3" Type="http://schemas.openxmlformats.org/officeDocument/2006/relationships/notesSlide" Target="../notesSlides/notesSlide66.xml"/><Relationship Id="rId7" Type="http://schemas.openxmlformats.org/officeDocument/2006/relationships/chart" Target="../charts/chart196.xml"/><Relationship Id="rId2" Type="http://schemas.openxmlformats.org/officeDocument/2006/relationships/slideLayout" Target="../slideLayouts/slideLayout7.xml"/><Relationship Id="rId1" Type="http://schemas.openxmlformats.org/officeDocument/2006/relationships/tags" Target="../tags/tag93.xml"/><Relationship Id="rId6" Type="http://schemas.openxmlformats.org/officeDocument/2006/relationships/chart" Target="../charts/chart19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9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chart" Target="../charts/chart20.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1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8.xml.rels><?xml version="1.0" encoding="UTF-8" standalone="yes"?>
<Relationships xmlns="http://schemas.openxmlformats.org/package/2006/relationships"><Relationship Id="rId8" Type="http://schemas.openxmlformats.org/officeDocument/2006/relationships/chart" Target="../charts/chart23.xml"/><Relationship Id="rId3" Type="http://schemas.openxmlformats.org/officeDocument/2006/relationships/notesSlide" Target="../notesSlides/notesSlide8.xml"/><Relationship Id="rId7" Type="http://schemas.openxmlformats.org/officeDocument/2006/relationships/chart" Target="../charts/chart22.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2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2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chart" Target="../charts/chart26.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25.xml"/><Relationship Id="rId5" Type="http://schemas.openxmlformats.org/officeDocument/2006/relationships/image" Target="../media/image28.emf"/><Relationship Id="rId4"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95717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82624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551448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62132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390703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818083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792333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130869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448356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91406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160920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4986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44779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511251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96433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3870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543505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208630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28103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6479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629289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621906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8473429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4822233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2183783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6970451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2133682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8317544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0876302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9420993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1061867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9297993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968286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2402629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661220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9117316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9987632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3951125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2237868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2500867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1929083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258162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2161523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7604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830994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0750297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4071710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3153586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481311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6593965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0578156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5048267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565721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3713077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737345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9289430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6123994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9614855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8334274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733971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0179621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9829306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373376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901969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190224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8898204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02A1C8-4964-4CAE-93D2-4FFA7871C1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TotalTime>
  <Words>5587</Words>
  <Application>Microsoft Office PowerPoint</Application>
  <PresentationFormat>On-screen Show (16:9)</PresentationFormat>
  <Paragraphs>1736</Paragraphs>
  <Slides>66</Slides>
  <Notes>66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77"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77</cp:revision>
  <dcterms:created xsi:type="dcterms:W3CDTF">2024-07-05T11:30:58Z</dcterms:created>
  <dcterms:modified xsi:type="dcterms:W3CDTF">2025-09-10T14:33:31Z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