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89.xml" ContentType="application/vnd.openxmlformats-officedocument.drawingml.chart+xml"/>
  <Override PartName="/ppt/charts/chart29.xml" ContentType="application/vnd.openxmlformats-officedocument.drawingml.chart+xml"/>
  <Override PartName="/ppt/charts/chart290.xml" ContentType="application/vnd.openxmlformats-officedocument.drawingml.chart+xml"/>
  <Override PartName="/ppt/charts/chart291.xml" ContentType="application/vnd.openxmlformats-officedocument.drawingml.chart+xml"/>
  <Override PartName="/ppt/charts/chart292.xml" ContentType="application/vnd.openxmlformats-officedocument.drawingml.chart+xml"/>
  <Override PartName="/ppt/charts/chart293.xml" ContentType="application/vnd.openxmlformats-officedocument.drawingml.chart+xml"/>
  <Override PartName="/ppt/charts/chart294.xml" ContentType="application/vnd.openxmlformats-officedocument.drawingml.chart+xml"/>
  <Override PartName="/ppt/charts/chart295.xml" ContentType="application/vnd.openxmlformats-officedocument.drawingml.chart+xml"/>
  <Override PartName="/ppt/charts/chart296.xml" ContentType="application/vnd.openxmlformats-officedocument.drawingml.chart+xml"/>
  <Override PartName="/ppt/charts/chart297.xml" ContentType="application/vnd.openxmlformats-officedocument.drawingml.chart+xml"/>
  <Override PartName="/ppt/charts/chart298.xml" ContentType="application/vnd.openxmlformats-officedocument.drawingml.chart+xml"/>
  <Override PartName="/ppt/charts/chart29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00.xml" ContentType="application/vnd.openxmlformats-officedocument.drawingml.chart+xml"/>
  <Override PartName="/ppt/charts/chart301.xml" ContentType="application/vnd.openxmlformats-officedocument.drawingml.chart+xml"/>
  <Override PartName="/ppt/charts/chart302.xml" ContentType="application/vnd.openxmlformats-officedocument.drawingml.chart+xml"/>
  <Override PartName="/ppt/charts/chart303.xml" ContentType="application/vnd.openxmlformats-officedocument.drawingml.chart+xml"/>
  <Override PartName="/ppt/charts/chart304.xml" ContentType="application/vnd.openxmlformats-officedocument.drawingml.chart+xml"/>
  <Override PartName="/ppt/charts/chart305.xml" ContentType="application/vnd.openxmlformats-officedocument.drawingml.chart+xml"/>
  <Override PartName="/ppt/charts/chart306.xml" ContentType="application/vnd.openxmlformats-officedocument.drawingml.chart+xml"/>
  <Override PartName="/ppt/charts/chart307.xml" ContentType="application/vnd.openxmlformats-officedocument.drawingml.chart+xml"/>
  <Override PartName="/ppt/charts/chart308.xml" ContentType="application/vnd.openxmlformats-officedocument.drawingml.chart+xml"/>
  <Override PartName="/ppt/charts/chart309.xml" ContentType="application/vnd.openxmlformats-officedocument.drawingml.chart+xml"/>
  <Override PartName="/ppt/charts/chart31.xml" ContentType="application/vnd.openxmlformats-officedocument.drawingml.chart+xml"/>
  <Override PartName="/ppt/charts/chart310.xml" ContentType="application/vnd.openxmlformats-officedocument.drawingml.chart+xml"/>
  <Override PartName="/ppt/charts/chart311.xml" ContentType="application/vnd.openxmlformats-officedocument.drawingml.chart+xml"/>
  <Override PartName="/ppt/charts/chart312.xml" ContentType="application/vnd.openxmlformats-officedocument.drawingml.chart+xml"/>
  <Override PartName="/ppt/charts/chart313.xml" ContentType="application/vnd.openxmlformats-officedocument.drawingml.chart+xml"/>
  <Override PartName="/ppt/charts/chart314.xml" ContentType="application/vnd.openxmlformats-officedocument.drawingml.chart+xml"/>
  <Override PartName="/ppt/charts/chart315.xml" ContentType="application/vnd.openxmlformats-officedocument.drawingml.chart+xml"/>
  <Override PartName="/ppt/charts/chart316.xml" ContentType="application/vnd.openxmlformats-officedocument.drawingml.chart+xml"/>
  <Override PartName="/ppt/charts/chart317.xml" ContentType="application/vnd.openxmlformats-officedocument.drawingml.chart+xml"/>
  <Override PartName="/ppt/charts/chart318.xml" ContentType="application/vnd.openxmlformats-officedocument.drawingml.chart+xml"/>
  <Override PartName="/ppt/charts/chart319.xml" ContentType="application/vnd.openxmlformats-officedocument.drawingml.chart+xml"/>
  <Override PartName="/ppt/charts/chart32.xml" ContentType="application/vnd.openxmlformats-officedocument.drawingml.chart+xml"/>
  <Override PartName="/ppt/charts/chart320.xml" ContentType="application/vnd.openxmlformats-officedocument.drawingml.chart+xml"/>
  <Override PartName="/ppt/charts/chart321.xml" ContentType="application/vnd.openxmlformats-officedocument.drawingml.chart+xml"/>
  <Override PartName="/ppt/charts/chart322.xml" ContentType="application/vnd.openxmlformats-officedocument.drawingml.chart+xml"/>
  <Override PartName="/ppt/charts/chart323.xml" ContentType="application/vnd.openxmlformats-officedocument.drawingml.chart+xml"/>
  <Override PartName="/ppt/charts/chart324.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2"/>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RETAILER" id="{F0C9FA05-5E80-4B65-B642-E0E40C56E1BE}">
          <p14:sldIdLst>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notesMaster" Target="notesMasters/notesMaster1.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37" Type="http://schemas.microsoft.com/office/2015/10/relationships/revisionInfo" Target="revisionInfo.xml"/><Relationship Id="rId38"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89.xml.rels><?xml version='1.0' encoding='UTF-8' standalone='yes'?>
<Relationships xmlns="http://schemas.openxmlformats.org/package/2006/relationships"><Relationship Id="rId1" Type="http://schemas.openxmlformats.org/officeDocument/2006/relationships/package" Target="../embeddings/Microsoft_Excel_Worksheet28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0.xml.rels><?xml version='1.0' encoding='UTF-8' standalone='yes'?>
<Relationships xmlns="http://schemas.openxmlformats.org/package/2006/relationships"><Relationship Id="rId1" Type="http://schemas.openxmlformats.org/officeDocument/2006/relationships/package" Target="../embeddings/Microsoft_Excel_Worksheet289.xlsx"/></Relationships>
</file>

<file path=ppt/charts/_rels/chart291.xml.rels><?xml version='1.0' encoding='UTF-8' standalone='yes'?>
<Relationships xmlns="http://schemas.openxmlformats.org/package/2006/relationships"><Relationship Id="rId1" Type="http://schemas.openxmlformats.org/officeDocument/2006/relationships/package" Target="../embeddings/Microsoft_Excel_Worksheet290.xlsx"/></Relationships>
</file>

<file path=ppt/charts/_rels/chart292.xml.rels><?xml version='1.0' encoding='UTF-8' standalone='yes'?>
<Relationships xmlns="http://schemas.openxmlformats.org/package/2006/relationships"><Relationship Id="rId1" Type="http://schemas.openxmlformats.org/officeDocument/2006/relationships/package" Target="../embeddings/Microsoft_Excel_Worksheet291.xlsx"/></Relationships>
</file>

<file path=ppt/charts/_rels/chart293.xml.rels><?xml version='1.0' encoding='UTF-8' standalone='yes'?>
<Relationships xmlns="http://schemas.openxmlformats.org/package/2006/relationships"><Relationship Id="rId1" Type="http://schemas.openxmlformats.org/officeDocument/2006/relationships/package" Target="../embeddings/Microsoft_Excel_Worksheet292.xlsx"/></Relationships>
</file>

<file path=ppt/charts/_rels/chart294.xml.rels><?xml version='1.0' encoding='UTF-8' standalone='yes'?>
<Relationships xmlns="http://schemas.openxmlformats.org/package/2006/relationships"><Relationship Id="rId1" Type="http://schemas.openxmlformats.org/officeDocument/2006/relationships/package" Target="../embeddings/Microsoft_Excel_Worksheet293.xlsx"/></Relationships>
</file>

<file path=ppt/charts/_rels/chart295.xml.rels><?xml version='1.0' encoding='UTF-8' standalone='yes'?>
<Relationships xmlns="http://schemas.openxmlformats.org/package/2006/relationships"><Relationship Id="rId1" Type="http://schemas.openxmlformats.org/officeDocument/2006/relationships/package" Target="../embeddings/Microsoft_Excel_Worksheet294.xlsx"/></Relationships>
</file>

<file path=ppt/charts/_rels/chart296.xml.rels><?xml version='1.0' encoding='UTF-8' standalone='yes'?>
<Relationships xmlns="http://schemas.openxmlformats.org/package/2006/relationships"><Relationship Id="rId1" Type="http://schemas.openxmlformats.org/officeDocument/2006/relationships/package" Target="../embeddings/Microsoft_Excel_Worksheet295.xlsx"/></Relationships>
</file>

<file path=ppt/charts/_rels/chart297.xml.rels><?xml version='1.0' encoding='UTF-8' standalone='yes'?>
<Relationships xmlns="http://schemas.openxmlformats.org/package/2006/relationships"><Relationship Id="rId1" Type="http://schemas.openxmlformats.org/officeDocument/2006/relationships/package" Target="../embeddings/Microsoft_Excel_Worksheet296.xlsx"/></Relationships>
</file>

<file path=ppt/charts/_rels/chart298.xml.rels><?xml version='1.0' encoding='UTF-8' standalone='yes'?>
<Relationships xmlns="http://schemas.openxmlformats.org/package/2006/relationships"><Relationship Id="rId1" Type="http://schemas.openxmlformats.org/officeDocument/2006/relationships/package" Target="../embeddings/Microsoft_Excel_Worksheet297.xlsx"/></Relationships>
</file>

<file path=ppt/charts/_rels/chart299.xml.rels><?xml version='1.0' encoding='UTF-8' standalone='yes'?>
<Relationships xmlns="http://schemas.openxmlformats.org/package/2006/relationships"><Relationship Id="rId1" Type="http://schemas.openxmlformats.org/officeDocument/2006/relationships/package" Target="../embeddings/Microsoft_Excel_Worksheet29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00.xml.rels><?xml version='1.0' encoding='UTF-8' standalone='yes'?>
<Relationships xmlns="http://schemas.openxmlformats.org/package/2006/relationships"><Relationship Id="rId1" Type="http://schemas.openxmlformats.org/officeDocument/2006/relationships/package" Target="../embeddings/Microsoft_Excel_Worksheet299.xlsx"/></Relationships>
</file>

<file path=ppt/charts/_rels/chart301.xml.rels><?xml version='1.0' encoding='UTF-8' standalone='yes'?>
<Relationships xmlns="http://schemas.openxmlformats.org/package/2006/relationships"><Relationship Id="rId1" Type="http://schemas.openxmlformats.org/officeDocument/2006/relationships/package" Target="../embeddings/Microsoft_Excel_Worksheet300.xlsx"/></Relationships>
</file>

<file path=ppt/charts/_rels/chart302.xml.rels><?xml version='1.0' encoding='UTF-8' standalone='yes'?>
<Relationships xmlns="http://schemas.openxmlformats.org/package/2006/relationships"><Relationship Id="rId1" Type="http://schemas.openxmlformats.org/officeDocument/2006/relationships/package" Target="../embeddings/Microsoft_Excel_Worksheet301.xlsx"/></Relationships>
</file>

<file path=ppt/charts/_rels/chart303.xml.rels><?xml version='1.0' encoding='UTF-8' standalone='yes'?>
<Relationships xmlns="http://schemas.openxmlformats.org/package/2006/relationships"><Relationship Id="rId1" Type="http://schemas.openxmlformats.org/officeDocument/2006/relationships/package" Target="../embeddings/Microsoft_Excel_Worksheet302.xlsx"/></Relationships>
</file>

<file path=ppt/charts/_rels/chart304.xml.rels><?xml version='1.0' encoding='UTF-8' standalone='yes'?>
<Relationships xmlns="http://schemas.openxmlformats.org/package/2006/relationships"><Relationship Id="rId1" Type="http://schemas.openxmlformats.org/officeDocument/2006/relationships/package" Target="../embeddings/Microsoft_Excel_Worksheet303.xlsx"/></Relationships>
</file>

<file path=ppt/charts/_rels/chart305.xml.rels><?xml version='1.0' encoding='UTF-8' standalone='yes'?>
<Relationships xmlns="http://schemas.openxmlformats.org/package/2006/relationships"><Relationship Id="rId1" Type="http://schemas.openxmlformats.org/officeDocument/2006/relationships/package" Target="../embeddings/Microsoft_Excel_Worksheet304.xlsx"/></Relationships>
</file>

<file path=ppt/charts/_rels/chart306.xml.rels><?xml version='1.0' encoding='UTF-8' standalone='yes'?>
<Relationships xmlns="http://schemas.openxmlformats.org/package/2006/relationships"><Relationship Id="rId1" Type="http://schemas.openxmlformats.org/officeDocument/2006/relationships/package" Target="../embeddings/Microsoft_Excel_Worksheet305.xlsx"/></Relationships>
</file>

<file path=ppt/charts/_rels/chart307.xml.rels><?xml version='1.0' encoding='UTF-8' standalone='yes'?>
<Relationships xmlns="http://schemas.openxmlformats.org/package/2006/relationships"><Relationship Id="rId1" Type="http://schemas.openxmlformats.org/officeDocument/2006/relationships/package" Target="../embeddings/Microsoft_Excel_Worksheet306.xlsx"/></Relationships>
</file>

<file path=ppt/charts/_rels/chart308.xml.rels><?xml version='1.0' encoding='UTF-8' standalone='yes'?>
<Relationships xmlns="http://schemas.openxmlformats.org/package/2006/relationships"><Relationship Id="rId1" Type="http://schemas.openxmlformats.org/officeDocument/2006/relationships/package" Target="../embeddings/Microsoft_Excel_Worksheet307.xlsx"/></Relationships>
</file>

<file path=ppt/charts/_rels/chart309.xml.rels><?xml version='1.0' encoding='UTF-8' standalone='yes'?>
<Relationships xmlns="http://schemas.openxmlformats.org/package/2006/relationships"><Relationship Id="rId1" Type="http://schemas.openxmlformats.org/officeDocument/2006/relationships/package" Target="../embeddings/Microsoft_Excel_Worksheet308.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10.xml.rels><?xml version='1.0' encoding='UTF-8' standalone='yes'?>
<Relationships xmlns="http://schemas.openxmlformats.org/package/2006/relationships"><Relationship Id="rId1" Type="http://schemas.openxmlformats.org/officeDocument/2006/relationships/package" Target="../embeddings/Microsoft_Excel_Worksheet309.xlsx"/></Relationships>
</file>

<file path=ppt/charts/_rels/chart311.xml.rels><?xml version='1.0' encoding='UTF-8' standalone='yes'?>
<Relationships xmlns="http://schemas.openxmlformats.org/package/2006/relationships"><Relationship Id="rId1" Type="http://schemas.openxmlformats.org/officeDocument/2006/relationships/package" Target="../embeddings/Microsoft_Excel_Worksheet310.xlsx"/></Relationships>
</file>

<file path=ppt/charts/_rels/chart312.xml.rels><?xml version='1.0' encoding='UTF-8' standalone='yes'?>
<Relationships xmlns="http://schemas.openxmlformats.org/package/2006/relationships"><Relationship Id="rId1" Type="http://schemas.openxmlformats.org/officeDocument/2006/relationships/package" Target="../embeddings/Microsoft_Excel_Worksheet311.xlsx"/></Relationships>
</file>

<file path=ppt/charts/_rels/chart313.xml.rels><?xml version='1.0' encoding='UTF-8' standalone='yes'?>
<Relationships xmlns="http://schemas.openxmlformats.org/package/2006/relationships"><Relationship Id="rId1" Type="http://schemas.openxmlformats.org/officeDocument/2006/relationships/package" Target="../embeddings/Microsoft_Excel_Worksheet312.xlsx"/></Relationships>
</file>

<file path=ppt/charts/_rels/chart314.xml.rels><?xml version='1.0' encoding='UTF-8' standalone='yes'?>
<Relationships xmlns="http://schemas.openxmlformats.org/package/2006/relationships"><Relationship Id="rId1" Type="http://schemas.openxmlformats.org/officeDocument/2006/relationships/package" Target="../embeddings/Microsoft_Excel_Worksheet313.xlsx"/></Relationships>
</file>

<file path=ppt/charts/_rels/chart315.xml.rels><?xml version='1.0' encoding='UTF-8' standalone='yes'?>
<Relationships xmlns="http://schemas.openxmlformats.org/package/2006/relationships"><Relationship Id="rId1" Type="http://schemas.openxmlformats.org/officeDocument/2006/relationships/package" Target="../embeddings/Microsoft_Excel_Worksheet314.xlsx"/></Relationships>
</file>

<file path=ppt/charts/_rels/chart316.xml.rels><?xml version='1.0' encoding='UTF-8' standalone='yes'?>
<Relationships xmlns="http://schemas.openxmlformats.org/package/2006/relationships"><Relationship Id="rId1" Type="http://schemas.openxmlformats.org/officeDocument/2006/relationships/package" Target="../embeddings/Microsoft_Excel_Worksheet315.xlsx"/></Relationships>
</file>

<file path=ppt/charts/_rels/chart317.xml.rels><?xml version='1.0' encoding='UTF-8' standalone='yes'?>
<Relationships xmlns="http://schemas.openxmlformats.org/package/2006/relationships"><Relationship Id="rId1" Type="http://schemas.openxmlformats.org/officeDocument/2006/relationships/package" Target="../embeddings/Microsoft_Excel_Worksheet316.xlsx"/></Relationships>
</file>

<file path=ppt/charts/_rels/chart318.xml.rels><?xml version='1.0' encoding='UTF-8' standalone='yes'?>
<Relationships xmlns="http://schemas.openxmlformats.org/package/2006/relationships"><Relationship Id="rId1" Type="http://schemas.openxmlformats.org/officeDocument/2006/relationships/package" Target="../embeddings/Microsoft_Excel_Worksheet317.xlsx"/></Relationships>
</file>

<file path=ppt/charts/_rels/chart319.xml.rels><?xml version='1.0' encoding='UTF-8' standalone='yes'?>
<Relationships xmlns="http://schemas.openxmlformats.org/package/2006/relationships"><Relationship Id="rId1" Type="http://schemas.openxmlformats.org/officeDocument/2006/relationships/package" Target="../embeddings/Microsoft_Excel_Worksheet318.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20.xml.rels><?xml version='1.0' encoding='UTF-8' standalone='yes'?>
<Relationships xmlns="http://schemas.openxmlformats.org/package/2006/relationships"><Relationship Id="rId1" Type="http://schemas.openxmlformats.org/officeDocument/2006/relationships/package" Target="../embeddings/Microsoft_Excel_Worksheet319.xlsx"/></Relationships>
</file>

<file path=ppt/charts/_rels/chart321.xml.rels><?xml version='1.0' encoding='UTF-8' standalone='yes'?>
<Relationships xmlns="http://schemas.openxmlformats.org/package/2006/relationships"><Relationship Id="rId1" Type="http://schemas.openxmlformats.org/officeDocument/2006/relationships/package" Target="../embeddings/Microsoft_Excel_Worksheet320.xlsx"/></Relationships>
</file>

<file path=ppt/charts/_rels/chart322.xml.rels><?xml version='1.0' encoding='UTF-8' standalone='yes'?>
<Relationships xmlns="http://schemas.openxmlformats.org/package/2006/relationships"><Relationship Id="rId1" Type="http://schemas.openxmlformats.org/officeDocument/2006/relationships/package" Target="../embeddings/Microsoft_Excel_Worksheet321.xlsx"/></Relationships>
</file>

<file path=ppt/charts/_rels/chart323.xml.rels><?xml version='1.0' encoding='UTF-8' standalone='yes'?>
<Relationships xmlns="http://schemas.openxmlformats.org/package/2006/relationships"><Relationship Id="rId1" Type="http://schemas.openxmlformats.org/officeDocument/2006/relationships/package" Target="../embeddings/Microsoft_Excel_Worksheet322.xlsx"/></Relationships>
</file>

<file path=ppt/charts/_rels/chart324.xml.rels><?xml version='1.0' encoding='UTF-8' standalone='yes'?>
<Relationships xmlns="http://schemas.openxmlformats.org/package/2006/relationships"><Relationship Id="rId1" Type="http://schemas.openxmlformats.org/officeDocument/2006/relationships/package" Target="../embeddings/Microsoft_Excel_Worksheet323.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0.004515547589855301</c:v>
                </c:pt>
                <c:pt idx="5">
                  <c:v>0.031051575547054792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
                </c:pt>
                <c:pt idx="5">
                  <c:v>0.1347789063774303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0.009316789349780691</c:v>
                </c:pt>
                <c:pt idx="3">
                  <c:v/>
                </c:pt>
                <c:pt idx="4">
                  <c:v>0.0009878388375108254</c:v>
                </c:pt>
                <c:pt idx="5">
                  <c:v>0.9896953718127085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0.1347789063774303</c:v>
                </c:pt>
                <c:pt idx="1">
                  <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0.00016886055485574748</c:v>
                </c:pt>
                <c:pt idx="3">
                  <c:v/>
                </c:pt>
                <c:pt idx="4">
                  <c:v>1.823336893582521e-05</c:v>
                </c:pt>
                <c:pt idx="5">
                  <c:v>0.01794210578954231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
                </c:pt>
                <c:pt idx="5">
                  <c:v>0.007200548776721844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0.0007156196535661383</c:v>
                </c:pt>
                <c:pt idx="3">
                  <c:v/>
                </c:pt>
                <c:pt idx="4">
                  <c:v>7.587558977012976e-05</c:v>
                </c:pt>
                <c:pt idx="5">
                  <c:v>0.07601818958472988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
                </c:pt>
                <c:pt idx="5">
                  <c:v>0.006764785442465831</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0.009316789349780691</c:v>
                </c:pt>
                <c:pt idx="3">
                  <c:v/>
                </c:pt>
                <c:pt idx="4">
                  <c:v>0.0009878388375108254</c:v>
                </c:pt>
                <c:pt idx="5">
                  <c:v>0.9896953718127085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0.006764785442465831</c:v>
                </c:pt>
                <c:pt idx="1">
                  <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0.00016886055485574748</c:v>
                </c:pt>
                <c:pt idx="3">
                  <c:v/>
                </c:pt>
                <c:pt idx="4">
                  <c:v>1.823336893582521e-05</c:v>
                </c:pt>
                <c:pt idx="5">
                  <c:v>0.01794210578954231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
                </c:pt>
                <c:pt idx="5">
                  <c:v>0.09325584622743983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0.0007156196535661383</c:v>
                </c:pt>
                <c:pt idx="3">
                  <c:v/>
                </c:pt>
                <c:pt idx="4">
                  <c:v>7.587558977012976e-05</c:v>
                </c:pt>
                <c:pt idx="5">
                  <c:v>0.07601818958472988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
                </c:pt>
                <c:pt idx="5">
                  <c:v>0.10235644019547083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
                </c:pt>
                <c:pt idx="5">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0.10235644019547083</c:v>
                </c:pt>
                <c:pt idx="1">
                  <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0.004515547589855301</c:v>
                </c:pt>
                <c:pt idx="5">
                  <c:v>0.031051575547054792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0.00016886055485574748</c:v>
                </c:pt>
                <c:pt idx="3">
                  <c:v/>
                </c:pt>
                <c:pt idx="4">
                  <c:v>1.823336893582521e-05</c:v>
                </c:pt>
                <c:pt idx="5">
                  <c:v>0.01794210578954231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
                </c:pt>
                <c:pt idx="5">
                  <c:v>1.4876835877361912e-07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0.0007156196535661383</c:v>
                </c:pt>
                <c:pt idx="3">
                  <c:v/>
                </c:pt>
                <c:pt idx="4">
                  <c:v>7.587558977012976e-05</c:v>
                </c:pt>
                <c:pt idx="5">
                  <c:v>0.07601818958472988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
                </c:pt>
                <c:pt idx="5">
                  <c:v>8.765991781950135e-07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
                </c:pt>
                <c:pt idx="5">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8.765991781950135e-07</c:v>
                </c:pt>
                <c:pt idx="1">
                  <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0.002823103537123414</c:v>
                </c:pt>
                <c:pt idx="5">
                  <c:v>0.08541456285962463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0.00016886055485574748</c:v>
                </c:pt>
                <c:pt idx="3">
                  <c:v/>
                </c:pt>
                <c:pt idx="4">
                  <c:v>1.823336893582521e-05</c:v>
                </c:pt>
                <c:pt idx="5">
                  <c:v>0.01794210578954231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
                </c:pt>
                <c:pt idx="5">
                  <c:v>0.007200548776721844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0.0007156196535661383</c:v>
                </c:pt>
                <c:pt idx="3">
                  <c:v/>
                </c:pt>
                <c:pt idx="4">
                  <c:v>7.587558977012976e-05</c:v>
                </c:pt>
                <c:pt idx="5">
                  <c:v>0.07601818958472988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
                </c:pt>
                <c:pt idx="5">
                  <c:v>0.010346095515999654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
                </c:pt>
                <c:pt idx="5">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0.0007156196535661383</c:v>
                </c:pt>
                <c:pt idx="3">
                  <c:v/>
                </c:pt>
                <c:pt idx="4">
                  <c:v>7.587558977012976e-05</c:v>
                </c:pt>
                <c:pt idx="5">
                  <c:v>0.07601818958472988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0.010346095515999654</c:v>
                </c:pt>
                <c:pt idx="1">
                  <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0.00016886055485574748</c:v>
                </c:pt>
                <c:pt idx="3">
                  <c:v/>
                </c:pt>
                <c:pt idx="4">
                  <c:v>1.823336893582521e-05</c:v>
                </c:pt>
                <c:pt idx="5">
                  <c:v>0.01794210578954231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0.0006300585341544022</c:v>
                </c:pt>
                <c:pt idx="5">
                  <c:v>0.009845993218754697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0.0007156196535661383</c:v>
                </c:pt>
                <c:pt idx="3">
                  <c:v/>
                </c:pt>
                <c:pt idx="4">
                  <c:v>7.587558977012976e-05</c:v>
                </c:pt>
                <c:pt idx="5">
                  <c:v>0.07601818958472988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0.0050850788674914535</c:v>
                </c:pt>
                <c:pt idx="5">
                  <c:v>0.09494602653907465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0.0008193496303674965</c:v>
                </c:pt>
                <c:pt idx="5">
                  <c:v>0.01293150557293274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0.009316789349780691</c:v>
                </c:pt>
                <c:pt idx="3">
                  <c:v/>
                </c:pt>
                <c:pt idx="4">
                  <c:v>0.0009878388375108254</c:v>
                </c:pt>
                <c:pt idx="5">
                  <c:v>0.9896953718127085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0.01293150557293274</c:v>
                </c:pt>
                <c:pt idx="1">
                  <c:v>0.0008193496303674965</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0.00016886055485574748</c:v>
                </c:pt>
                <c:pt idx="3">
                  <c:v/>
                </c:pt>
                <c:pt idx="4">
                  <c:v>1.823336893582521e-05</c:v>
                </c:pt>
                <c:pt idx="5">
                  <c:v>0.01794210578954231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
                </c:pt>
                <c:pt idx="5">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0.0006300585341544022</c:v>
                </c:pt>
                <c:pt idx="5">
                  <c:v>0.009845993218754697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0.0007156196535661383</c:v>
                </c:pt>
                <c:pt idx="3">
                  <c:v/>
                </c:pt>
                <c:pt idx="4">
                  <c:v>7.587558977012976e-05</c:v>
                </c:pt>
                <c:pt idx="5">
                  <c:v>0.07601818958472988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0.001313980858004695</c:v>
                </c:pt>
                <c:pt idx="5">
                  <c:v>0.014830640004605952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
                </c:pt>
                <c:pt idx="5">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0.014830640004605952</c:v>
                </c:pt>
                <c:pt idx="1">
                  <c:v>0.001313980858004695</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0.09494602653907465</c:v>
                </c:pt>
                <c:pt idx="1">
                  <c:v>0.0050850788674914535</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0.00016886055485574748</c:v>
                </c:pt>
                <c:pt idx="3">
                  <c:v/>
                </c:pt>
                <c:pt idx="4">
                  <c:v>1.823336893582521e-05</c:v>
                </c:pt>
                <c:pt idx="5">
                  <c:v>0.01794210578954231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0.00031722693827264343</c:v>
                </c:pt>
                <c:pt idx="5">
                  <c:v>0.016631511361135654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0.0007156196535661383</c:v>
                </c:pt>
                <c:pt idx="3">
                  <c:v/>
                </c:pt>
                <c:pt idx="4">
                  <c:v>7.587558977012976e-05</c:v>
                </c:pt>
                <c:pt idx="5">
                  <c:v>0.07601818958472988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0.0002598453055585228</c:v>
                </c:pt>
                <c:pt idx="5">
                  <c:v>0.015151149699810568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0.009316789349780691</c:v>
                </c:pt>
                <c:pt idx="3">
                  <c:v/>
                </c:pt>
                <c:pt idx="4">
                  <c:v>0.0009878388375108254</c:v>
                </c:pt>
                <c:pt idx="5">
                  <c:v>0.9896953718127085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0.015151149699810568</c:v>
                </c:pt>
                <c:pt idx="1">
                  <c:v>0.0002598453055585228</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0.00016886055485574748</c:v>
                </c:pt>
                <c:pt idx="3">
                  <c:v/>
                </c:pt>
                <c:pt idx="4">
                  <c:v>1.823336893582521e-05</c:v>
                </c:pt>
                <c:pt idx="5">
                  <c:v>0.01794210578954231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5.331774669202151e-08</c:v>
                </c:pt>
                <c:pt idx="5">
                  <c:v>0.02326871188839745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0.0007156196535661383</c:v>
                </c:pt>
                <c:pt idx="3">
                  <c:v/>
                </c:pt>
                <c:pt idx="4">
                  <c:v>7.587558977012976e-05</c:v>
                </c:pt>
                <c:pt idx="5">
                  <c:v>0.07601818958472988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
                </c:pt>
                <c:pt idx="5">
                  <c:v>0.01559299170781899</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0.009316789349780691</c:v>
                </c:pt>
                <c:pt idx="3">
                  <c:v/>
                </c:pt>
                <c:pt idx="4">
                  <c:v>0.0009878388375108254</c:v>
                </c:pt>
                <c:pt idx="5">
                  <c:v>0.9896953718127085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0.01559299170781899</c:v>
                </c:pt>
                <c:pt idx="1">
                  <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0.002823103537123414</c:v>
                </c:pt>
                <c:pt idx="5">
                  <c:v>0.08541456285962463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0.00016886055485574748</c:v>
                </c:pt>
                <c:pt idx="3">
                  <c:v/>
                </c:pt>
                <c:pt idx="4">
                  <c:v>1.823336893582521e-05</c:v>
                </c:pt>
                <c:pt idx="5">
                  <c:v>0.01794210578954231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6.047012734582927e-08</c:v>
                </c:pt>
                <c:pt idx="5">
                  <c:v>0.01904707707674907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0.0007156196535661383</c:v>
                </c:pt>
                <c:pt idx="3">
                  <c:v/>
                </c:pt>
                <c:pt idx="4">
                  <c:v>7.587558977012976e-05</c:v>
                </c:pt>
                <c:pt idx="5">
                  <c:v>0.07601818958472988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
                </c:pt>
                <c:pt idx="5">
                  <c:v>0.013080915853502493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0.009316789349780691</c:v>
                </c:pt>
                <c:pt idx="3">
                  <c:v/>
                </c:pt>
                <c:pt idx="4">
                  <c:v>0.0009878388375108254</c:v>
                </c:pt>
                <c:pt idx="5">
                  <c:v>0.9896953718127085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0.013080915853502493</c:v>
                </c:pt>
                <c:pt idx="1">
                  <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0.00016886055485574748</c:v>
                </c:pt>
                <c:pt idx="3">
                  <c:v/>
                </c:pt>
                <c:pt idx="4">
                  <c:v>1.823336893582521e-05</c:v>
                </c:pt>
                <c:pt idx="5">
                  <c:v>0.01794210578954231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0.00031722693827264343</c:v>
                </c:pt>
                <c:pt idx="5">
                  <c:v>0.016631511361135654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0.0007156196535661383</c:v>
                </c:pt>
                <c:pt idx="3">
                  <c:v/>
                </c:pt>
                <c:pt idx="4">
                  <c:v>7.587558977012976e-05</c:v>
                </c:pt>
                <c:pt idx="5">
                  <c:v>0.07601818958472988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0.0008480466997969501</c:v>
                </c:pt>
                <c:pt idx="5">
                  <c:v>0.022298635405314463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
                </c:pt>
                <c:pt idx="5">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0.022298635405314463</c:v>
                </c:pt>
                <c:pt idx="1">
                  <c:v>0.0008480466997969501</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0.00016886055485574748</c:v>
                </c:pt>
                <c:pt idx="3">
                  <c:v/>
                </c:pt>
                <c:pt idx="4">
                  <c:v>1.823336893582521e-05</c:v>
                </c:pt>
                <c:pt idx="5">
                  <c:v>0.01794210578954231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5.331774669202151e-08</c:v>
                </c:pt>
                <c:pt idx="5">
                  <c:v>0.02326871188839745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0.0007156196535661383</c:v>
                </c:pt>
                <c:pt idx="3">
                  <c:v/>
                </c:pt>
                <c:pt idx="4">
                  <c:v>7.587558977012976e-05</c:v>
                </c:pt>
                <c:pt idx="5">
                  <c:v>0.07601818958472988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
                </c:pt>
                <c:pt idx="5">
                  <c:v>0.028915068219525632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
                </c:pt>
                <c:pt idx="5">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0.028915068219525632</c:v>
                </c:pt>
                <c:pt idx="1">
                  <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0.00016886055485574748</c:v>
                </c:pt>
                <c:pt idx="3">
                  <c:v/>
                </c:pt>
                <c:pt idx="4">
                  <c:v>1.823336893582521e-05</c:v>
                </c:pt>
                <c:pt idx="5">
                  <c:v>0.01794210578954231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6.047012734582927e-08</c:v>
                </c:pt>
                <c:pt idx="5">
                  <c:v>0.01904707707674907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0.0007156196535661383</c:v>
                </c:pt>
                <c:pt idx="3">
                  <c:v/>
                </c:pt>
                <c:pt idx="4">
                  <c:v>7.587558977012976e-05</c:v>
                </c:pt>
                <c:pt idx="5">
                  <c:v>0.07601818958472988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
                </c:pt>
                <c:pt idx="5">
                  <c:v>0.02501410916196438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
                </c:pt>
                <c:pt idx="5">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0.02501410916196438</c:v>
                </c:pt>
                <c:pt idx="1">
                  <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0.00016886055485574748</c:v>
                </c:pt>
                <c:pt idx="3">
                  <c:v/>
                </c:pt>
                <c:pt idx="4">
                  <c:v>1.823336893582521e-05</c:v>
                </c:pt>
                <c:pt idx="5">
                  <c:v>0.01794210578954231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0.00016886055485574748</c:v>
                </c:pt>
                <c:pt idx="3">
                  <c:v/>
                </c:pt>
                <c:pt idx="4">
                  <c:v>1.823336893582521e-05</c:v>
                </c:pt>
                <c:pt idx="5">
                  <c:v>0.01794210578954231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0.000218062339309079</c:v>
                </c:pt>
                <c:pt idx="5">
                  <c:v>0.01593236866181405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0.0007156196535661383</c:v>
                </c:pt>
                <c:pt idx="3">
                  <c:v/>
                </c:pt>
                <c:pt idx="4">
                  <c:v>7.587558977012976e-05</c:v>
                </c:pt>
                <c:pt idx="5">
                  <c:v>0.07601818958472988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0.00026454046997988044</c:v>
                </c:pt>
                <c:pt idx="5">
                  <c:v>0.024120441030270594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0.009316789349780691</c:v>
                </c:pt>
                <c:pt idx="3">
                  <c:v/>
                </c:pt>
                <c:pt idx="4">
                  <c:v>0.0009878388375108254</c:v>
                </c:pt>
                <c:pt idx="5">
                  <c:v>0.9896953718127085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0.024120441030270594</c:v>
                </c:pt>
                <c:pt idx="1">
                  <c:v>0.00026454046997988044</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5.978097315827744e-07</c:v>
                </c:pt>
                <c:pt idx="5">
                  <c:v>0.26089313400869646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0.00016886055485574748</c:v>
                </c:pt>
                <c:pt idx="3">
                  <c:v/>
                </c:pt>
                <c:pt idx="4">
                  <c:v>1.823336893582521e-05</c:v>
                </c:pt>
                <c:pt idx="5">
                  <c:v>0.01794210578954231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6.301469131890739e-08</c:v>
                </c:pt>
                <c:pt idx="5">
                  <c:v>0.027500576492208946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0.0007156196535661383</c:v>
                </c:pt>
                <c:pt idx="3">
                  <c:v/>
                </c:pt>
                <c:pt idx="4">
                  <c:v>7.587558977012976e-05</c:v>
                </c:pt>
                <c:pt idx="5">
                  <c:v>0.07601818958472988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
                </c:pt>
                <c:pt idx="5">
                  <c:v>0.03253625835392131</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0.009316789349780691</c:v>
                </c:pt>
                <c:pt idx="3">
                  <c:v/>
                </c:pt>
                <c:pt idx="4">
                  <c:v>0.0009878388375108254</c:v>
                </c:pt>
                <c:pt idx="5">
                  <c:v>0.9896953718127085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0.0007156196535661383</c:v>
                </c:pt>
                <c:pt idx="3">
                  <c:v/>
                </c:pt>
                <c:pt idx="4">
                  <c:v>7.587558977012976e-05</c:v>
                </c:pt>
                <c:pt idx="5">
                  <c:v>0.07601818958472988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0.03253625835392131</c:v>
                </c:pt>
                <c:pt idx="1">
                  <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0.00016886055485574748</c:v>
                </c:pt>
                <c:pt idx="3">
                  <c:v/>
                </c:pt>
                <c:pt idx="4">
                  <c:v>1.823336893582521e-05</c:v>
                </c:pt>
                <c:pt idx="5">
                  <c:v>0.01794210578954231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7.146788161778521e-08</c:v>
                </c:pt>
                <c:pt idx="5">
                  <c:v>0.02251118543046728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0.0007156196535661383</c:v>
                </c:pt>
                <c:pt idx="3">
                  <c:v/>
                </c:pt>
                <c:pt idx="4">
                  <c:v>7.587558977012976e-05</c:v>
                </c:pt>
                <c:pt idx="5">
                  <c:v>0.07601818958472988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
                </c:pt>
                <c:pt idx="5">
                  <c:v>0.2897948502065428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
                </c:pt>
                <c:pt idx="5">
                  <c:v>0.02729480017267349</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0.009316789349780691</c:v>
                </c:pt>
                <c:pt idx="3">
                  <c:v/>
                </c:pt>
                <c:pt idx="4">
                  <c:v>0.0009878388375108254</c:v>
                </c:pt>
                <c:pt idx="5">
                  <c:v>0.9896953718127085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0.02729480017267349</c:v>
                </c:pt>
                <c:pt idx="1">
                  <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0.00016886055485574748</c:v>
                </c:pt>
                <c:pt idx="3">
                  <c:v/>
                </c:pt>
                <c:pt idx="4">
                  <c:v>1.823336893582521e-05</c:v>
                </c:pt>
                <c:pt idx="5">
                  <c:v>0.01794210578954231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0.009316789349780691</c:v>
                </c:pt>
                <c:pt idx="3">
                  <c:v/>
                </c:pt>
                <c:pt idx="4">
                  <c:v>0.0009878388375108254</c:v>
                </c:pt>
                <c:pt idx="5">
                  <c:v>0.9896953718127085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0.000218062339309079</c:v>
                </c:pt>
                <c:pt idx="5">
                  <c:v>0.01593236866181405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0.0007156196535661383</c:v>
                </c:pt>
                <c:pt idx="3">
                  <c:v/>
                </c:pt>
                <c:pt idx="4">
                  <c:v>7.587558977012976e-05</c:v>
                </c:pt>
                <c:pt idx="5">
                  <c:v>0.07601818958472988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0.0004729211420974601</c:v>
                </c:pt>
                <c:pt idx="5">
                  <c:v>0.019019702438199462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
                </c:pt>
                <c:pt idx="5">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0.019019702438199462</c:v>
                </c:pt>
                <c:pt idx="1">
                  <c:v>0.0004729211420974601</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0.0007156196535661383</c:v>
                </c:pt>
                <c:pt idx="3">
                  <c:v/>
                </c:pt>
                <c:pt idx="4">
                  <c:v>7.587558977012976e-05</c:v>
                </c:pt>
                <c:pt idx="5">
                  <c:v>0.07601818958472988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0.2897948502065428</c:v>
                </c:pt>
                <c:pt idx="1">
                  <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0.00016886055485574748</c:v>
                </c:pt>
                <c:pt idx="3">
                  <c:v/>
                </c:pt>
                <c:pt idx="4">
                  <c:v>1.823336893582521e-05</c:v>
                </c:pt>
                <c:pt idx="5">
                  <c:v>0.01794210578954231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6.301469131890739e-08</c:v>
                </c:pt>
                <c:pt idx="5">
                  <c:v>0.027500576492208946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0.0007156196535661383</c:v>
                </c:pt>
                <c:pt idx="3">
                  <c:v/>
                </c:pt>
                <c:pt idx="4">
                  <c:v>7.587558977012976e-05</c:v>
                </c:pt>
                <c:pt idx="5">
                  <c:v>0.07601818958472988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
                </c:pt>
                <c:pt idx="5">
                  <c:v>0.03038037809499322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
                </c:pt>
                <c:pt idx="5">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0.03038037809499322</c:v>
                </c:pt>
                <c:pt idx="1">
                  <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0.00016886055485574748</c:v>
                </c:pt>
                <c:pt idx="3">
                  <c:v/>
                </c:pt>
                <c:pt idx="4">
                  <c:v>1.823336893582521e-05</c:v>
                </c:pt>
                <c:pt idx="5">
                  <c:v>0.01794210578954231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7.146788161778521e-08</c:v>
                </c:pt>
                <c:pt idx="5">
                  <c:v>0.02251118543046728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0.0007156196535661383</c:v>
                </c:pt>
                <c:pt idx="3">
                  <c:v/>
                </c:pt>
                <c:pt idx="4">
                  <c:v>7.587558977012976e-05</c:v>
                </c:pt>
                <c:pt idx="5">
                  <c:v>0.07601818958472988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
                </c:pt>
                <c:pt idx="5">
                  <c:v>0.02628173270353014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
                </c:pt>
                <c:pt idx="5">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0.02628173270353014</c:v>
                </c:pt>
                <c:pt idx="1">
                  <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0.00016886055485574748</c:v>
                </c:pt>
                <c:pt idx="3">
                  <c:v/>
                </c:pt>
                <c:pt idx="4">
                  <c:v>1.823336893582521e-05</c:v>
                </c:pt>
                <c:pt idx="5">
                  <c:v>0.01794210578954231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6.780037199658295e-07</c:v>
                </c:pt>
                <c:pt idx="5">
                  <c:v>0.20438541700316246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0.0007156196535661383</c:v>
                </c:pt>
                <c:pt idx="3">
                  <c:v/>
                </c:pt>
                <c:pt idx="4">
                  <c:v>7.587558977012976e-05</c:v>
                </c:pt>
                <c:pt idx="5">
                  <c:v>0.07601818958472988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0.004820224078680782</c:v>
                </c:pt>
                <c:pt idx="5">
                  <c:v>0.11277461696692123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
                </c:pt>
                <c:pt idx="5">
                  <c:v>0.234193561272996</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0.009316789349780691</c:v>
                </c:pt>
                <c:pt idx="3">
                  <c:v/>
                </c:pt>
                <c:pt idx="4">
                  <c:v>0.0009878388375108254</c:v>
                </c:pt>
                <c:pt idx="5">
                  <c:v>0.9896953718127085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0.234193561272996</c:v>
                </c:pt>
                <c:pt idx="1">
                  <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0.00016886055485574748</c:v>
                </c:pt>
                <c:pt idx="3">
                  <c:v/>
                </c:pt>
                <c:pt idx="4">
                  <c:v>1.823336893582521e-05</c:v>
                </c:pt>
                <c:pt idx="5">
                  <c:v>0.01794210578954231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0.009316789349780691</c:v>
                </c:pt>
                <c:pt idx="3">
                  <c:v/>
                </c:pt>
                <c:pt idx="4">
                  <c:v>0.0009878388375108254</c:v>
                </c:pt>
                <c:pt idx="5">
                  <c:v>0.9896953718127085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5.978097315827744e-07</c:v>
                </c:pt>
                <c:pt idx="5">
                  <c:v>0.26089313400869646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0.0007156196535661383</c:v>
                </c:pt>
                <c:pt idx="3">
                  <c:v/>
                </c:pt>
                <c:pt idx="4">
                  <c:v>7.587558977012976e-05</c:v>
                </c:pt>
                <c:pt idx="5">
                  <c:v>0.07601818958472988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
                </c:pt>
                <c:pt idx="5">
                  <c:v>0.278751536034013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
                </c:pt>
                <c:pt idx="5">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0.278751536034013</c:v>
                </c:pt>
                <c:pt idx="1">
                  <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0.11277461696692123</c:v>
                </c:pt>
                <c:pt idx="1">
                  <c:v>0.004820224078680782</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0.00016886055485574748</c:v>
                </c:pt>
                <c:pt idx="3">
                  <c:v/>
                </c:pt>
                <c:pt idx="4">
                  <c:v>1.823336893582521e-05</c:v>
                </c:pt>
                <c:pt idx="5">
                  <c:v>0.01794210578954231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6.780037199658295e-07</c:v>
                </c:pt>
                <c:pt idx="5">
                  <c:v>0.20438541700316246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0.0007156196535661383</c:v>
                </c:pt>
                <c:pt idx="3">
                  <c:v/>
                </c:pt>
                <c:pt idx="4">
                  <c:v>7.587558977012976e-05</c:v>
                </c:pt>
                <c:pt idx="5">
                  <c:v>0.07601818958472988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
                </c:pt>
                <c:pt idx="5">
                  <c:v>0.22845662287914417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
                </c:pt>
                <c:pt idx="5">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0.22845662287914417</c:v>
                </c:pt>
                <c:pt idx="1">
                  <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0.00016886055485574748</c:v>
                </c:pt>
                <c:pt idx="3">
                  <c:v/>
                </c:pt>
                <c:pt idx="4">
                  <c:v>1.823336893582521e-05</c:v>
                </c:pt>
                <c:pt idx="5">
                  <c:v>0.01794210578954231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
                </c:pt>
                <c:pt idx="5">
                  <c:v>0.021349189784337294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0.0007156196535661383</c:v>
                </c:pt>
                <c:pt idx="3">
                  <c:v/>
                </c:pt>
                <c:pt idx="4">
                  <c:v>7.587558977012976e-05</c:v>
                </c:pt>
                <c:pt idx="5">
                  <c:v>0.07601818958472988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
                </c:pt>
                <c:pt idx="5">
                  <c:v>0.021356477565972556</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0.009316789349780691</c:v>
                </c:pt>
                <c:pt idx="3">
                  <c:v/>
                </c:pt>
                <c:pt idx="4">
                  <c:v>0.0009878388375108254</c:v>
                </c:pt>
                <c:pt idx="5">
                  <c:v>0.9896953718127085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0.021356477565972556</c:v>
                </c:pt>
                <c:pt idx="1">
                  <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0.00016886055485574748</c:v>
                </c:pt>
                <c:pt idx="3">
                  <c:v/>
                </c:pt>
                <c:pt idx="4">
                  <c:v>1.823336893582521e-05</c:v>
                </c:pt>
                <c:pt idx="5">
                  <c:v>0.01794210578954231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
                </c:pt>
                <c:pt idx="5">
                  <c:v>5.780621953104889e-06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0.0007156196535661383</c:v>
                </c:pt>
                <c:pt idx="3">
                  <c:v/>
                </c:pt>
                <c:pt idx="4">
                  <c:v>7.587558977012976e-05</c:v>
                </c:pt>
                <c:pt idx="5">
                  <c:v>0.07601818958472988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
                </c:pt>
                <c:pt idx="5">
                  <c:v>5.7826951739594654e-06</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0.009316789349780691</c:v>
                </c:pt>
                <c:pt idx="3">
                  <c:v/>
                </c:pt>
                <c:pt idx="4">
                  <c:v>0.0009878388375108254</c:v>
                </c:pt>
                <c:pt idx="5">
                  <c:v>0.9896953718127085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5.7826951739594654e-06</c:v>
                </c:pt>
                <c:pt idx="1">
                  <c:v/>
                </c:pt>
                <c:pt idx="2">
                  <c:v/>
                </c:pt>
                <c:pt idx="3">
                  <c:v/>
                </c:pt>
                <c:pt idx="4">
                  <c:v/>
                </c:pt>
                <c:pt idx="5">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0.00016886055485574748</c:v>
                </c:pt>
                <c:pt idx="3">
                  <c:v/>
                </c:pt>
                <c:pt idx="4">
                  <c:v>1.823336893582521e-05</c:v>
                </c:pt>
                <c:pt idx="5">
                  <c:v>0.01794210578954231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
                </c:pt>
                <c:pt idx="3">
                  <c:v/>
                </c:pt>
                <c:pt idx="4">
                  <c:v/>
                </c:pt>
                <c:pt idx="5">
                  <c:v>0.09325584622743983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12-14 CT</c:v>
                </c:pt>
                <c:pt idx="1">
                  <c:v>10-12 CT</c:v>
                </c:pt>
                <c:pt idx="2">
                  <c:v>2-8 CT</c:v>
                </c:pt>
                <c:pt idx="3">
                  <c:v>2-7 CT</c:v>
                </c:pt>
                <c:pt idx="4">
                  <c:v>1 CT</c:v>
                </c:pt>
                <c:pt idx="5">
                  <c:v>1-2 CT</c:v>
                </c:pt>
              </c:strCache>
            </c:strRef>
          </c:cat>
          <c:val>
            <c:numRef>
              <c:f>Sheet1!$B$2:$B$7</c:f>
              <c:numCache>
                <c:formatCode>General</c:formatCode>
                <c:ptCount val="6"/>
                <c:pt idx="0">
                  <c:v/>
                </c:pt>
                <c:pt idx="1">
                  <c:v/>
                </c:pt>
                <c:pt idx="2">
                  <c:v>0.0007156196535661383</c:v>
                </c:pt>
                <c:pt idx="3">
                  <c:v/>
                </c:pt>
                <c:pt idx="4">
                  <c:v>7.587558977012976e-05</c:v>
                </c:pt>
                <c:pt idx="5">
                  <c:v>0.07601818958472988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10/09/2025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9/10/2025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9/10/2025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9/10/2025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9/10/2025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9/10/2025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9/10/2025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9/10/2025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9/10/2025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 Id="rId14" Type="http://schemas.openxmlformats.org/officeDocument/2006/relationships/chart" Target="../charts/chart9.xml"/><Relationship Id="rId15" Type="http://schemas.openxmlformats.org/officeDocument/2006/relationships/chart" Target="../charts/chart10.xml"/><Relationship Id="rId16" Type="http://schemas.openxmlformats.org/officeDocument/2006/relationships/chart" Target="../charts/chart11.xml"/><Relationship Id="rId17" Type="http://schemas.openxmlformats.org/officeDocument/2006/relationships/chart" Target="../charts/chart12.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9.xml"/><Relationship Id="rId7" Type="http://schemas.openxmlformats.org/officeDocument/2006/relationships/chart" Target="../charts/chart110.xml"/><Relationship Id="rId8" Type="http://schemas.openxmlformats.org/officeDocument/2006/relationships/chart" Target="../charts/chart111.xml"/><Relationship Id="rId9" Type="http://schemas.openxmlformats.org/officeDocument/2006/relationships/chart" Target="../charts/chart112.xml"/><Relationship Id="rId10" Type="http://schemas.openxmlformats.org/officeDocument/2006/relationships/chart" Target="../charts/chart113.xml"/><Relationship Id="rId11" Type="http://schemas.openxmlformats.org/officeDocument/2006/relationships/chart" Target="../charts/chart114.xml"/><Relationship Id="rId12" Type="http://schemas.openxmlformats.org/officeDocument/2006/relationships/chart" Target="../charts/chart115.xml"/><Relationship Id="rId13" Type="http://schemas.openxmlformats.org/officeDocument/2006/relationships/chart" Target="../charts/chart116.xml"/><Relationship Id="rId14" Type="http://schemas.openxmlformats.org/officeDocument/2006/relationships/chart" Target="../charts/chart117.xml"/><Relationship Id="rId15" Type="http://schemas.openxmlformats.org/officeDocument/2006/relationships/chart" Target="../charts/chart118.xml"/><Relationship Id="rId16" Type="http://schemas.openxmlformats.org/officeDocument/2006/relationships/chart" Target="../charts/chart119.xml"/><Relationship Id="rId17" Type="http://schemas.openxmlformats.org/officeDocument/2006/relationships/chart" Target="../charts/chart12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1.xml"/><Relationship Id="rId7" Type="http://schemas.openxmlformats.org/officeDocument/2006/relationships/chart" Target="../charts/chart122.xml"/><Relationship Id="rId8" Type="http://schemas.openxmlformats.org/officeDocument/2006/relationships/chart" Target="../charts/chart123.xml"/><Relationship Id="rId9" Type="http://schemas.openxmlformats.org/officeDocument/2006/relationships/chart" Target="../charts/chart124.xml"/><Relationship Id="rId10" Type="http://schemas.openxmlformats.org/officeDocument/2006/relationships/chart" Target="../charts/chart125.xml"/><Relationship Id="rId11" Type="http://schemas.openxmlformats.org/officeDocument/2006/relationships/chart" Target="../charts/chart126.xml"/><Relationship Id="rId12" Type="http://schemas.openxmlformats.org/officeDocument/2006/relationships/chart" Target="../charts/chart127.xml"/><Relationship Id="rId13" Type="http://schemas.openxmlformats.org/officeDocument/2006/relationships/chart" Target="../charts/chart128.xml"/><Relationship Id="rId14" Type="http://schemas.openxmlformats.org/officeDocument/2006/relationships/chart" Target="../charts/chart129.xml"/><Relationship Id="rId15" Type="http://schemas.openxmlformats.org/officeDocument/2006/relationships/chart" Target="../charts/chart130.xml"/><Relationship Id="rId16" Type="http://schemas.openxmlformats.org/officeDocument/2006/relationships/chart" Target="../charts/chart131.xml"/><Relationship Id="rId17" Type="http://schemas.openxmlformats.org/officeDocument/2006/relationships/chart" Target="../charts/chart132.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3.xml"/><Relationship Id="rId7" Type="http://schemas.openxmlformats.org/officeDocument/2006/relationships/chart" Target="../charts/chart134.xml"/><Relationship Id="rId8" Type="http://schemas.openxmlformats.org/officeDocument/2006/relationships/chart" Target="../charts/chart135.xml"/><Relationship Id="rId9" Type="http://schemas.openxmlformats.org/officeDocument/2006/relationships/chart" Target="../charts/chart136.xml"/><Relationship Id="rId10" Type="http://schemas.openxmlformats.org/officeDocument/2006/relationships/chart" Target="../charts/chart137.xml"/><Relationship Id="rId11" Type="http://schemas.openxmlformats.org/officeDocument/2006/relationships/chart" Target="../charts/chart138.xml"/><Relationship Id="rId12" Type="http://schemas.openxmlformats.org/officeDocument/2006/relationships/chart" Target="../charts/chart139.xml"/><Relationship Id="rId13" Type="http://schemas.openxmlformats.org/officeDocument/2006/relationships/chart" Target="../charts/chart140.xml"/><Relationship Id="rId14" Type="http://schemas.openxmlformats.org/officeDocument/2006/relationships/chart" Target="../charts/chart141.xml"/><Relationship Id="rId15" Type="http://schemas.openxmlformats.org/officeDocument/2006/relationships/chart" Target="../charts/chart142.xml"/><Relationship Id="rId16" Type="http://schemas.openxmlformats.org/officeDocument/2006/relationships/chart" Target="../charts/chart143.xml"/><Relationship Id="rId17" Type="http://schemas.openxmlformats.org/officeDocument/2006/relationships/chart" Target="../charts/chart144.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5.xml"/><Relationship Id="rId7" Type="http://schemas.openxmlformats.org/officeDocument/2006/relationships/chart" Target="../charts/chart146.xml"/><Relationship Id="rId8" Type="http://schemas.openxmlformats.org/officeDocument/2006/relationships/chart" Target="../charts/chart147.xml"/><Relationship Id="rId9" Type="http://schemas.openxmlformats.org/officeDocument/2006/relationships/chart" Target="../charts/chart148.xml"/><Relationship Id="rId10" Type="http://schemas.openxmlformats.org/officeDocument/2006/relationships/chart" Target="../charts/chart149.xml"/><Relationship Id="rId11" Type="http://schemas.openxmlformats.org/officeDocument/2006/relationships/chart" Target="../charts/chart150.xml"/><Relationship Id="rId12" Type="http://schemas.openxmlformats.org/officeDocument/2006/relationships/chart" Target="../charts/chart151.xml"/><Relationship Id="rId13" Type="http://schemas.openxmlformats.org/officeDocument/2006/relationships/chart" Target="../charts/chart152.xml"/><Relationship Id="rId14" Type="http://schemas.openxmlformats.org/officeDocument/2006/relationships/chart" Target="../charts/chart153.xml"/><Relationship Id="rId15" Type="http://schemas.openxmlformats.org/officeDocument/2006/relationships/chart" Target="../charts/chart154.xml"/><Relationship Id="rId16" Type="http://schemas.openxmlformats.org/officeDocument/2006/relationships/chart" Target="../charts/chart155.xml"/><Relationship Id="rId17" Type="http://schemas.openxmlformats.org/officeDocument/2006/relationships/chart" Target="../charts/chart156.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7.xml"/><Relationship Id="rId7" Type="http://schemas.openxmlformats.org/officeDocument/2006/relationships/chart" Target="../charts/chart158.xml"/><Relationship Id="rId8" Type="http://schemas.openxmlformats.org/officeDocument/2006/relationships/chart" Target="../charts/chart159.xml"/><Relationship Id="rId9" Type="http://schemas.openxmlformats.org/officeDocument/2006/relationships/chart" Target="../charts/chart160.xml"/><Relationship Id="rId10" Type="http://schemas.openxmlformats.org/officeDocument/2006/relationships/chart" Target="../charts/chart161.xml"/><Relationship Id="rId11" Type="http://schemas.openxmlformats.org/officeDocument/2006/relationships/chart" Target="../charts/chart162.xml"/><Relationship Id="rId12" Type="http://schemas.openxmlformats.org/officeDocument/2006/relationships/chart" Target="../charts/chart163.xml"/><Relationship Id="rId13" Type="http://schemas.openxmlformats.org/officeDocument/2006/relationships/chart" Target="../charts/chart164.xml"/><Relationship Id="rId14" Type="http://schemas.openxmlformats.org/officeDocument/2006/relationships/chart" Target="../charts/chart165.xml"/><Relationship Id="rId15" Type="http://schemas.openxmlformats.org/officeDocument/2006/relationships/chart" Target="../charts/chart166.xml"/><Relationship Id="rId16" Type="http://schemas.openxmlformats.org/officeDocument/2006/relationships/chart" Target="../charts/chart167.xml"/><Relationship Id="rId17" Type="http://schemas.openxmlformats.org/officeDocument/2006/relationships/chart" Target="../charts/chart168.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9.xml"/><Relationship Id="rId7" Type="http://schemas.openxmlformats.org/officeDocument/2006/relationships/chart" Target="../charts/chart170.xml"/><Relationship Id="rId8" Type="http://schemas.openxmlformats.org/officeDocument/2006/relationships/chart" Target="../charts/chart171.xml"/><Relationship Id="rId9" Type="http://schemas.openxmlformats.org/officeDocument/2006/relationships/chart" Target="../charts/chart172.xml"/><Relationship Id="rId10" Type="http://schemas.openxmlformats.org/officeDocument/2006/relationships/chart" Target="../charts/chart173.xml"/><Relationship Id="rId11" Type="http://schemas.openxmlformats.org/officeDocument/2006/relationships/chart" Target="../charts/chart174.xml"/><Relationship Id="rId12" Type="http://schemas.openxmlformats.org/officeDocument/2006/relationships/chart" Target="../charts/chart175.xml"/><Relationship Id="rId13" Type="http://schemas.openxmlformats.org/officeDocument/2006/relationships/chart" Target="../charts/chart176.xml"/><Relationship Id="rId14" Type="http://schemas.openxmlformats.org/officeDocument/2006/relationships/chart" Target="../charts/chart177.xml"/><Relationship Id="rId15" Type="http://schemas.openxmlformats.org/officeDocument/2006/relationships/chart" Target="../charts/chart178.xml"/><Relationship Id="rId16" Type="http://schemas.openxmlformats.org/officeDocument/2006/relationships/chart" Target="../charts/chart179.xml"/><Relationship Id="rId17" Type="http://schemas.openxmlformats.org/officeDocument/2006/relationships/chart" Target="../charts/chart18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1.xml"/><Relationship Id="rId7" Type="http://schemas.openxmlformats.org/officeDocument/2006/relationships/chart" Target="../charts/chart182.xml"/><Relationship Id="rId8" Type="http://schemas.openxmlformats.org/officeDocument/2006/relationships/chart" Target="../charts/chart183.xml"/><Relationship Id="rId9" Type="http://schemas.openxmlformats.org/officeDocument/2006/relationships/chart" Target="../charts/chart184.xml"/><Relationship Id="rId10" Type="http://schemas.openxmlformats.org/officeDocument/2006/relationships/chart" Target="../charts/chart185.xml"/><Relationship Id="rId11" Type="http://schemas.openxmlformats.org/officeDocument/2006/relationships/chart" Target="../charts/chart186.xml"/><Relationship Id="rId12" Type="http://schemas.openxmlformats.org/officeDocument/2006/relationships/chart" Target="../charts/chart187.xml"/><Relationship Id="rId13" Type="http://schemas.openxmlformats.org/officeDocument/2006/relationships/chart" Target="../charts/chart188.xml"/><Relationship Id="rId14" Type="http://schemas.openxmlformats.org/officeDocument/2006/relationships/chart" Target="../charts/chart189.xml"/><Relationship Id="rId15" Type="http://schemas.openxmlformats.org/officeDocument/2006/relationships/chart" Target="../charts/chart190.xml"/><Relationship Id="rId16" Type="http://schemas.openxmlformats.org/officeDocument/2006/relationships/chart" Target="../charts/chart191.xml"/><Relationship Id="rId17" Type="http://schemas.openxmlformats.org/officeDocument/2006/relationships/chart" Target="../charts/chart192.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3.xml"/><Relationship Id="rId7" Type="http://schemas.openxmlformats.org/officeDocument/2006/relationships/chart" Target="../charts/chart194.xml"/><Relationship Id="rId8" Type="http://schemas.openxmlformats.org/officeDocument/2006/relationships/chart" Target="../charts/chart195.xml"/><Relationship Id="rId9" Type="http://schemas.openxmlformats.org/officeDocument/2006/relationships/chart" Target="../charts/chart196.xml"/><Relationship Id="rId10" Type="http://schemas.openxmlformats.org/officeDocument/2006/relationships/chart" Target="../charts/chart197.xml"/><Relationship Id="rId11" Type="http://schemas.openxmlformats.org/officeDocument/2006/relationships/chart" Target="../charts/chart198.xml"/><Relationship Id="rId12" Type="http://schemas.openxmlformats.org/officeDocument/2006/relationships/chart" Target="../charts/chart199.xml"/><Relationship Id="rId13" Type="http://schemas.openxmlformats.org/officeDocument/2006/relationships/chart" Target="../charts/chart200.xml"/><Relationship Id="rId14" Type="http://schemas.openxmlformats.org/officeDocument/2006/relationships/chart" Target="../charts/chart201.xml"/><Relationship Id="rId15" Type="http://schemas.openxmlformats.org/officeDocument/2006/relationships/chart" Target="../charts/chart202.xml"/><Relationship Id="rId16" Type="http://schemas.openxmlformats.org/officeDocument/2006/relationships/chart" Target="../charts/chart203.xml"/><Relationship Id="rId17" Type="http://schemas.openxmlformats.org/officeDocument/2006/relationships/chart" Target="../charts/chart204.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5.xml"/><Relationship Id="rId7" Type="http://schemas.openxmlformats.org/officeDocument/2006/relationships/chart" Target="../charts/chart206.xml"/><Relationship Id="rId8" Type="http://schemas.openxmlformats.org/officeDocument/2006/relationships/chart" Target="../charts/chart207.xml"/><Relationship Id="rId9" Type="http://schemas.openxmlformats.org/officeDocument/2006/relationships/chart" Target="../charts/chart208.xml"/><Relationship Id="rId10" Type="http://schemas.openxmlformats.org/officeDocument/2006/relationships/chart" Target="../charts/chart209.xml"/><Relationship Id="rId11" Type="http://schemas.openxmlformats.org/officeDocument/2006/relationships/chart" Target="../charts/chart210.xml"/><Relationship Id="rId12" Type="http://schemas.openxmlformats.org/officeDocument/2006/relationships/chart" Target="../charts/chart211.xml"/><Relationship Id="rId13" Type="http://schemas.openxmlformats.org/officeDocument/2006/relationships/chart" Target="../charts/chart212.xml"/><Relationship Id="rId14" Type="http://schemas.openxmlformats.org/officeDocument/2006/relationships/chart" Target="../charts/chart213.xml"/><Relationship Id="rId15" Type="http://schemas.openxmlformats.org/officeDocument/2006/relationships/chart" Target="../charts/chart214.xml"/><Relationship Id="rId16" Type="http://schemas.openxmlformats.org/officeDocument/2006/relationships/chart" Target="../charts/chart215.xml"/><Relationship Id="rId17" Type="http://schemas.openxmlformats.org/officeDocument/2006/relationships/chart" Target="../charts/chart216.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7.xml"/><Relationship Id="rId7" Type="http://schemas.openxmlformats.org/officeDocument/2006/relationships/chart" Target="../charts/chart218.xml"/><Relationship Id="rId8" Type="http://schemas.openxmlformats.org/officeDocument/2006/relationships/chart" Target="../charts/chart219.xml"/><Relationship Id="rId9" Type="http://schemas.openxmlformats.org/officeDocument/2006/relationships/chart" Target="../charts/chart220.xml"/><Relationship Id="rId10" Type="http://schemas.openxmlformats.org/officeDocument/2006/relationships/chart" Target="../charts/chart221.xml"/><Relationship Id="rId11" Type="http://schemas.openxmlformats.org/officeDocument/2006/relationships/chart" Target="../charts/chart222.xml"/><Relationship Id="rId12" Type="http://schemas.openxmlformats.org/officeDocument/2006/relationships/chart" Target="../charts/chart223.xml"/><Relationship Id="rId13" Type="http://schemas.openxmlformats.org/officeDocument/2006/relationships/chart" Target="../charts/chart224.xml"/><Relationship Id="rId14" Type="http://schemas.openxmlformats.org/officeDocument/2006/relationships/chart" Target="../charts/chart225.xml"/><Relationship Id="rId15" Type="http://schemas.openxmlformats.org/officeDocument/2006/relationships/chart" Target="../charts/chart226.xml"/><Relationship Id="rId16" Type="http://schemas.openxmlformats.org/officeDocument/2006/relationships/chart" Target="../charts/chart227.xml"/><Relationship Id="rId17" Type="http://schemas.openxmlformats.org/officeDocument/2006/relationships/chart" Target="../charts/chart228.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 Id="rId7" Type="http://schemas.openxmlformats.org/officeDocument/2006/relationships/chart" Target="../charts/chart14.xml"/><Relationship Id="rId8" Type="http://schemas.openxmlformats.org/officeDocument/2006/relationships/chart" Target="../charts/chart15.xml"/><Relationship Id="rId9" Type="http://schemas.openxmlformats.org/officeDocument/2006/relationships/chart" Target="../charts/chart16.xml"/><Relationship Id="rId10" Type="http://schemas.openxmlformats.org/officeDocument/2006/relationships/chart" Target="../charts/chart17.xml"/><Relationship Id="rId11" Type="http://schemas.openxmlformats.org/officeDocument/2006/relationships/chart" Target="../charts/chart18.xml"/><Relationship Id="rId12" Type="http://schemas.openxmlformats.org/officeDocument/2006/relationships/chart" Target="../charts/chart19.xml"/><Relationship Id="rId13" Type="http://schemas.openxmlformats.org/officeDocument/2006/relationships/chart" Target="../charts/chart20.xml"/><Relationship Id="rId14" Type="http://schemas.openxmlformats.org/officeDocument/2006/relationships/chart" Target="../charts/chart21.xml"/><Relationship Id="rId15" Type="http://schemas.openxmlformats.org/officeDocument/2006/relationships/chart" Target="../charts/chart22.xml"/><Relationship Id="rId16" Type="http://schemas.openxmlformats.org/officeDocument/2006/relationships/chart" Target="../charts/chart23.xml"/><Relationship Id="rId17" Type="http://schemas.openxmlformats.org/officeDocument/2006/relationships/chart" Target="../charts/chart24.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9.xml"/><Relationship Id="rId7" Type="http://schemas.openxmlformats.org/officeDocument/2006/relationships/chart" Target="../charts/chart230.xml"/><Relationship Id="rId8" Type="http://schemas.openxmlformats.org/officeDocument/2006/relationships/chart" Target="../charts/chart231.xml"/><Relationship Id="rId9" Type="http://schemas.openxmlformats.org/officeDocument/2006/relationships/chart" Target="../charts/chart232.xml"/><Relationship Id="rId10" Type="http://schemas.openxmlformats.org/officeDocument/2006/relationships/chart" Target="../charts/chart233.xml"/><Relationship Id="rId11" Type="http://schemas.openxmlformats.org/officeDocument/2006/relationships/chart" Target="../charts/chart234.xml"/><Relationship Id="rId12" Type="http://schemas.openxmlformats.org/officeDocument/2006/relationships/chart" Target="../charts/chart235.xml"/><Relationship Id="rId13" Type="http://schemas.openxmlformats.org/officeDocument/2006/relationships/chart" Target="../charts/chart236.xml"/><Relationship Id="rId14" Type="http://schemas.openxmlformats.org/officeDocument/2006/relationships/chart" Target="../charts/chart237.xml"/><Relationship Id="rId15" Type="http://schemas.openxmlformats.org/officeDocument/2006/relationships/chart" Target="../charts/chart238.xml"/><Relationship Id="rId16" Type="http://schemas.openxmlformats.org/officeDocument/2006/relationships/chart" Target="../charts/chart239.xml"/><Relationship Id="rId17" Type="http://schemas.openxmlformats.org/officeDocument/2006/relationships/chart" Target="../charts/chart24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1.xml"/><Relationship Id="rId7" Type="http://schemas.openxmlformats.org/officeDocument/2006/relationships/chart" Target="../charts/chart242.xml"/><Relationship Id="rId8" Type="http://schemas.openxmlformats.org/officeDocument/2006/relationships/chart" Target="../charts/chart243.xml"/><Relationship Id="rId9" Type="http://schemas.openxmlformats.org/officeDocument/2006/relationships/chart" Target="../charts/chart244.xml"/><Relationship Id="rId10" Type="http://schemas.openxmlformats.org/officeDocument/2006/relationships/chart" Target="../charts/chart245.xml"/><Relationship Id="rId11" Type="http://schemas.openxmlformats.org/officeDocument/2006/relationships/chart" Target="../charts/chart246.xml"/><Relationship Id="rId12" Type="http://schemas.openxmlformats.org/officeDocument/2006/relationships/chart" Target="../charts/chart247.xml"/><Relationship Id="rId13" Type="http://schemas.openxmlformats.org/officeDocument/2006/relationships/chart" Target="../charts/chart248.xml"/><Relationship Id="rId14" Type="http://schemas.openxmlformats.org/officeDocument/2006/relationships/chart" Target="../charts/chart249.xml"/><Relationship Id="rId15" Type="http://schemas.openxmlformats.org/officeDocument/2006/relationships/chart" Target="../charts/chart250.xml"/><Relationship Id="rId16" Type="http://schemas.openxmlformats.org/officeDocument/2006/relationships/chart" Target="../charts/chart251.xml"/><Relationship Id="rId17" Type="http://schemas.openxmlformats.org/officeDocument/2006/relationships/chart" Target="../charts/chart252.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3.xml"/><Relationship Id="rId7" Type="http://schemas.openxmlformats.org/officeDocument/2006/relationships/chart" Target="../charts/chart254.xml"/><Relationship Id="rId8" Type="http://schemas.openxmlformats.org/officeDocument/2006/relationships/chart" Target="../charts/chart255.xml"/><Relationship Id="rId9" Type="http://schemas.openxmlformats.org/officeDocument/2006/relationships/chart" Target="../charts/chart256.xml"/><Relationship Id="rId10" Type="http://schemas.openxmlformats.org/officeDocument/2006/relationships/chart" Target="../charts/chart257.xml"/><Relationship Id="rId11" Type="http://schemas.openxmlformats.org/officeDocument/2006/relationships/chart" Target="../charts/chart258.xml"/><Relationship Id="rId12" Type="http://schemas.openxmlformats.org/officeDocument/2006/relationships/chart" Target="../charts/chart259.xml"/><Relationship Id="rId13" Type="http://schemas.openxmlformats.org/officeDocument/2006/relationships/chart" Target="../charts/chart260.xml"/><Relationship Id="rId14" Type="http://schemas.openxmlformats.org/officeDocument/2006/relationships/chart" Target="../charts/chart261.xml"/><Relationship Id="rId15" Type="http://schemas.openxmlformats.org/officeDocument/2006/relationships/chart" Target="../charts/chart262.xml"/><Relationship Id="rId16" Type="http://schemas.openxmlformats.org/officeDocument/2006/relationships/chart" Target="../charts/chart263.xml"/><Relationship Id="rId17" Type="http://schemas.openxmlformats.org/officeDocument/2006/relationships/chart" Target="../charts/chart264.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 Id="rId14" Type="http://schemas.openxmlformats.org/officeDocument/2006/relationships/chart" Target="../charts/chart273.xml"/><Relationship Id="rId15" Type="http://schemas.openxmlformats.org/officeDocument/2006/relationships/chart" Target="../charts/chart274.xml"/><Relationship Id="rId16" Type="http://schemas.openxmlformats.org/officeDocument/2006/relationships/chart" Target="../charts/chart275.xml"/><Relationship Id="rId17" Type="http://schemas.openxmlformats.org/officeDocument/2006/relationships/chart" Target="../charts/chart276.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7.xml"/><Relationship Id="rId7" Type="http://schemas.openxmlformats.org/officeDocument/2006/relationships/chart" Target="../charts/chart278.xml"/><Relationship Id="rId8" Type="http://schemas.openxmlformats.org/officeDocument/2006/relationships/chart" Target="../charts/chart279.xml"/><Relationship Id="rId9" Type="http://schemas.openxmlformats.org/officeDocument/2006/relationships/chart" Target="../charts/chart280.xml"/><Relationship Id="rId10" Type="http://schemas.openxmlformats.org/officeDocument/2006/relationships/chart" Target="../charts/chart281.xml"/><Relationship Id="rId11" Type="http://schemas.openxmlformats.org/officeDocument/2006/relationships/chart" Target="../charts/chart282.xml"/><Relationship Id="rId12" Type="http://schemas.openxmlformats.org/officeDocument/2006/relationships/chart" Target="../charts/chart283.xml"/><Relationship Id="rId13" Type="http://schemas.openxmlformats.org/officeDocument/2006/relationships/chart" Target="../charts/chart284.xml"/><Relationship Id="rId14" Type="http://schemas.openxmlformats.org/officeDocument/2006/relationships/chart" Target="../charts/chart285.xml"/><Relationship Id="rId15" Type="http://schemas.openxmlformats.org/officeDocument/2006/relationships/chart" Target="../charts/chart286.xml"/><Relationship Id="rId16" Type="http://schemas.openxmlformats.org/officeDocument/2006/relationships/chart" Target="../charts/chart287.xml"/><Relationship Id="rId17" Type="http://schemas.openxmlformats.org/officeDocument/2006/relationships/chart" Target="../charts/chart288.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9.xml"/><Relationship Id="rId7" Type="http://schemas.openxmlformats.org/officeDocument/2006/relationships/chart" Target="../charts/chart290.xml"/><Relationship Id="rId8" Type="http://schemas.openxmlformats.org/officeDocument/2006/relationships/chart" Target="../charts/chart291.xml"/><Relationship Id="rId9" Type="http://schemas.openxmlformats.org/officeDocument/2006/relationships/chart" Target="../charts/chart292.xml"/><Relationship Id="rId10" Type="http://schemas.openxmlformats.org/officeDocument/2006/relationships/chart" Target="../charts/chart293.xml"/><Relationship Id="rId11" Type="http://schemas.openxmlformats.org/officeDocument/2006/relationships/chart" Target="../charts/chart294.xml"/><Relationship Id="rId12" Type="http://schemas.openxmlformats.org/officeDocument/2006/relationships/chart" Target="../charts/chart295.xml"/><Relationship Id="rId13" Type="http://schemas.openxmlformats.org/officeDocument/2006/relationships/chart" Target="../charts/chart296.xml"/><Relationship Id="rId14" Type="http://schemas.openxmlformats.org/officeDocument/2006/relationships/chart" Target="../charts/chart297.xml"/><Relationship Id="rId15" Type="http://schemas.openxmlformats.org/officeDocument/2006/relationships/chart" Target="../charts/chart298.xml"/><Relationship Id="rId16" Type="http://schemas.openxmlformats.org/officeDocument/2006/relationships/chart" Target="../charts/chart299.xml"/><Relationship Id="rId17" Type="http://schemas.openxmlformats.org/officeDocument/2006/relationships/chart" Target="../charts/chart300.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01.xml"/><Relationship Id="rId7" Type="http://schemas.openxmlformats.org/officeDocument/2006/relationships/chart" Target="../charts/chart302.xml"/><Relationship Id="rId8" Type="http://schemas.openxmlformats.org/officeDocument/2006/relationships/chart" Target="../charts/chart303.xml"/><Relationship Id="rId9" Type="http://schemas.openxmlformats.org/officeDocument/2006/relationships/chart" Target="../charts/chart304.xml"/><Relationship Id="rId10" Type="http://schemas.openxmlformats.org/officeDocument/2006/relationships/chart" Target="../charts/chart305.xml"/><Relationship Id="rId11" Type="http://schemas.openxmlformats.org/officeDocument/2006/relationships/chart" Target="../charts/chart306.xml"/><Relationship Id="rId12" Type="http://schemas.openxmlformats.org/officeDocument/2006/relationships/chart" Target="../charts/chart307.xml"/><Relationship Id="rId13" Type="http://schemas.openxmlformats.org/officeDocument/2006/relationships/chart" Target="../charts/chart308.xml"/><Relationship Id="rId14" Type="http://schemas.openxmlformats.org/officeDocument/2006/relationships/chart" Target="../charts/chart309.xml"/><Relationship Id="rId15" Type="http://schemas.openxmlformats.org/officeDocument/2006/relationships/chart" Target="../charts/chart310.xml"/><Relationship Id="rId16" Type="http://schemas.openxmlformats.org/officeDocument/2006/relationships/chart" Target="../charts/chart311.xml"/><Relationship Id="rId17" Type="http://schemas.openxmlformats.org/officeDocument/2006/relationships/chart" Target="../charts/chart312.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3.xml"/><Relationship Id="rId7" Type="http://schemas.openxmlformats.org/officeDocument/2006/relationships/chart" Target="../charts/chart314.xml"/><Relationship Id="rId8" Type="http://schemas.openxmlformats.org/officeDocument/2006/relationships/chart" Target="../charts/chart315.xml"/><Relationship Id="rId9" Type="http://schemas.openxmlformats.org/officeDocument/2006/relationships/chart" Target="../charts/chart316.xml"/><Relationship Id="rId10" Type="http://schemas.openxmlformats.org/officeDocument/2006/relationships/chart" Target="../charts/chart317.xml"/><Relationship Id="rId11" Type="http://schemas.openxmlformats.org/officeDocument/2006/relationships/chart" Target="../charts/chart318.xml"/><Relationship Id="rId12" Type="http://schemas.openxmlformats.org/officeDocument/2006/relationships/chart" Target="../charts/chart319.xml"/><Relationship Id="rId13" Type="http://schemas.openxmlformats.org/officeDocument/2006/relationships/chart" Target="../charts/chart320.xml"/><Relationship Id="rId14" Type="http://schemas.openxmlformats.org/officeDocument/2006/relationships/chart" Target="../charts/chart321.xml"/><Relationship Id="rId15" Type="http://schemas.openxmlformats.org/officeDocument/2006/relationships/chart" Target="../charts/chart322.xml"/><Relationship Id="rId16" Type="http://schemas.openxmlformats.org/officeDocument/2006/relationships/chart" Target="../charts/chart323.xml"/><Relationship Id="rId17" Type="http://schemas.openxmlformats.org/officeDocument/2006/relationships/chart" Target="../charts/chart324.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 Id="rId8" Type="http://schemas.openxmlformats.org/officeDocument/2006/relationships/chart" Target="../charts/chart27.xml"/><Relationship Id="rId9" Type="http://schemas.openxmlformats.org/officeDocument/2006/relationships/chart" Target="../charts/chart28.xml"/><Relationship Id="rId10" Type="http://schemas.openxmlformats.org/officeDocument/2006/relationships/chart" Target="../charts/chart29.xml"/><Relationship Id="rId11" Type="http://schemas.openxmlformats.org/officeDocument/2006/relationships/chart" Target="../charts/chart30.xml"/><Relationship Id="rId12" Type="http://schemas.openxmlformats.org/officeDocument/2006/relationships/chart" Target="../charts/chart31.xml"/><Relationship Id="rId13" Type="http://schemas.openxmlformats.org/officeDocument/2006/relationships/chart" Target="../charts/chart32.xml"/><Relationship Id="rId14" Type="http://schemas.openxmlformats.org/officeDocument/2006/relationships/chart" Target="../charts/chart33.xml"/><Relationship Id="rId15" Type="http://schemas.openxmlformats.org/officeDocument/2006/relationships/chart" Target="../charts/chart34.xml"/><Relationship Id="rId16" Type="http://schemas.openxmlformats.org/officeDocument/2006/relationships/chart" Target="../charts/chart35.xml"/><Relationship Id="rId17" Type="http://schemas.openxmlformats.org/officeDocument/2006/relationships/chart" Target="../charts/chart36.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 Id="rId7" Type="http://schemas.openxmlformats.org/officeDocument/2006/relationships/chart" Target="../charts/chart38.xml"/><Relationship Id="rId8" Type="http://schemas.openxmlformats.org/officeDocument/2006/relationships/chart" Target="../charts/chart39.xml"/><Relationship Id="rId9" Type="http://schemas.openxmlformats.org/officeDocument/2006/relationships/chart" Target="../charts/chart40.xml"/><Relationship Id="rId10" Type="http://schemas.openxmlformats.org/officeDocument/2006/relationships/chart" Target="../charts/chart41.xml"/><Relationship Id="rId11" Type="http://schemas.openxmlformats.org/officeDocument/2006/relationships/chart" Target="../charts/chart42.xml"/><Relationship Id="rId12" Type="http://schemas.openxmlformats.org/officeDocument/2006/relationships/chart" Target="../charts/chart43.xml"/><Relationship Id="rId13" Type="http://schemas.openxmlformats.org/officeDocument/2006/relationships/chart" Target="../charts/chart44.xml"/><Relationship Id="rId14" Type="http://schemas.openxmlformats.org/officeDocument/2006/relationships/chart" Target="../charts/chart45.xml"/><Relationship Id="rId15" Type="http://schemas.openxmlformats.org/officeDocument/2006/relationships/chart" Target="../charts/chart46.xml"/><Relationship Id="rId16" Type="http://schemas.openxmlformats.org/officeDocument/2006/relationships/chart" Target="../charts/chart47.xml"/><Relationship Id="rId17" Type="http://schemas.openxmlformats.org/officeDocument/2006/relationships/chart" Target="../charts/chart48.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 Id="rId7" Type="http://schemas.openxmlformats.org/officeDocument/2006/relationships/chart" Target="../charts/chart50.xml"/><Relationship Id="rId8" Type="http://schemas.openxmlformats.org/officeDocument/2006/relationships/chart" Target="../charts/chart51.xml"/><Relationship Id="rId9" Type="http://schemas.openxmlformats.org/officeDocument/2006/relationships/chart" Target="../charts/chart52.xml"/><Relationship Id="rId10" Type="http://schemas.openxmlformats.org/officeDocument/2006/relationships/chart" Target="../charts/chart53.xml"/><Relationship Id="rId11" Type="http://schemas.openxmlformats.org/officeDocument/2006/relationships/chart" Target="../charts/chart54.xml"/><Relationship Id="rId12" Type="http://schemas.openxmlformats.org/officeDocument/2006/relationships/chart" Target="../charts/chart55.xml"/><Relationship Id="rId13" Type="http://schemas.openxmlformats.org/officeDocument/2006/relationships/chart" Target="../charts/chart56.xml"/><Relationship Id="rId14" Type="http://schemas.openxmlformats.org/officeDocument/2006/relationships/chart" Target="../charts/chart57.xml"/><Relationship Id="rId15" Type="http://schemas.openxmlformats.org/officeDocument/2006/relationships/chart" Target="../charts/chart58.xml"/><Relationship Id="rId16" Type="http://schemas.openxmlformats.org/officeDocument/2006/relationships/chart" Target="../charts/chart59.xml"/><Relationship Id="rId17" Type="http://schemas.openxmlformats.org/officeDocument/2006/relationships/chart" Target="../charts/chart6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1.xml"/><Relationship Id="rId7" Type="http://schemas.openxmlformats.org/officeDocument/2006/relationships/chart" Target="../charts/chart62.xml"/><Relationship Id="rId8" Type="http://schemas.openxmlformats.org/officeDocument/2006/relationships/chart" Target="../charts/chart63.xml"/><Relationship Id="rId9" Type="http://schemas.openxmlformats.org/officeDocument/2006/relationships/chart" Target="../charts/chart64.xml"/><Relationship Id="rId10" Type="http://schemas.openxmlformats.org/officeDocument/2006/relationships/chart" Target="../charts/chart65.xml"/><Relationship Id="rId11" Type="http://schemas.openxmlformats.org/officeDocument/2006/relationships/chart" Target="../charts/chart66.xml"/><Relationship Id="rId12" Type="http://schemas.openxmlformats.org/officeDocument/2006/relationships/chart" Target="../charts/chart67.xml"/><Relationship Id="rId13" Type="http://schemas.openxmlformats.org/officeDocument/2006/relationships/chart" Target="../charts/chart68.xml"/><Relationship Id="rId14" Type="http://schemas.openxmlformats.org/officeDocument/2006/relationships/chart" Target="../charts/chart69.xml"/><Relationship Id="rId15" Type="http://schemas.openxmlformats.org/officeDocument/2006/relationships/chart" Target="../charts/chart70.xml"/><Relationship Id="rId16" Type="http://schemas.openxmlformats.org/officeDocument/2006/relationships/chart" Target="../charts/chart71.xml"/><Relationship Id="rId17" Type="http://schemas.openxmlformats.org/officeDocument/2006/relationships/chart" Target="../charts/chart72.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 Id="rId7" Type="http://schemas.openxmlformats.org/officeDocument/2006/relationships/chart" Target="../charts/chart74.xml"/><Relationship Id="rId8" Type="http://schemas.openxmlformats.org/officeDocument/2006/relationships/chart" Target="../charts/chart75.xml"/><Relationship Id="rId9" Type="http://schemas.openxmlformats.org/officeDocument/2006/relationships/chart" Target="../charts/chart76.xml"/><Relationship Id="rId10" Type="http://schemas.openxmlformats.org/officeDocument/2006/relationships/chart" Target="../charts/chart77.xml"/><Relationship Id="rId11" Type="http://schemas.openxmlformats.org/officeDocument/2006/relationships/chart" Target="../charts/chart78.xml"/><Relationship Id="rId12" Type="http://schemas.openxmlformats.org/officeDocument/2006/relationships/chart" Target="../charts/chart79.xml"/><Relationship Id="rId13" Type="http://schemas.openxmlformats.org/officeDocument/2006/relationships/chart" Target="../charts/chart80.xml"/><Relationship Id="rId14" Type="http://schemas.openxmlformats.org/officeDocument/2006/relationships/chart" Target="../charts/chart81.xml"/><Relationship Id="rId15" Type="http://schemas.openxmlformats.org/officeDocument/2006/relationships/chart" Target="../charts/chart82.xml"/><Relationship Id="rId16" Type="http://schemas.openxmlformats.org/officeDocument/2006/relationships/chart" Target="../charts/chart83.xml"/><Relationship Id="rId17" Type="http://schemas.openxmlformats.org/officeDocument/2006/relationships/chart" Target="../charts/chart84.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5.xml"/><Relationship Id="rId7" Type="http://schemas.openxmlformats.org/officeDocument/2006/relationships/chart" Target="../charts/chart86.xml"/><Relationship Id="rId8" Type="http://schemas.openxmlformats.org/officeDocument/2006/relationships/chart" Target="../charts/chart87.xml"/><Relationship Id="rId9" Type="http://schemas.openxmlformats.org/officeDocument/2006/relationships/chart" Target="../charts/chart88.xml"/><Relationship Id="rId10" Type="http://schemas.openxmlformats.org/officeDocument/2006/relationships/chart" Target="../charts/chart89.xml"/><Relationship Id="rId11" Type="http://schemas.openxmlformats.org/officeDocument/2006/relationships/chart" Target="../charts/chart90.xml"/><Relationship Id="rId12" Type="http://schemas.openxmlformats.org/officeDocument/2006/relationships/chart" Target="../charts/chart91.xml"/><Relationship Id="rId13" Type="http://schemas.openxmlformats.org/officeDocument/2006/relationships/chart" Target="../charts/chart92.xml"/><Relationship Id="rId14" Type="http://schemas.openxmlformats.org/officeDocument/2006/relationships/chart" Target="../charts/chart93.xml"/><Relationship Id="rId15" Type="http://schemas.openxmlformats.org/officeDocument/2006/relationships/chart" Target="../charts/chart94.xml"/><Relationship Id="rId16" Type="http://schemas.openxmlformats.org/officeDocument/2006/relationships/chart" Target="../charts/chart95.xml"/><Relationship Id="rId17" Type="http://schemas.openxmlformats.org/officeDocument/2006/relationships/chart" Target="../charts/chart96.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7.xml"/><Relationship Id="rId7" Type="http://schemas.openxmlformats.org/officeDocument/2006/relationships/chart" Target="../charts/chart98.xml"/><Relationship Id="rId8" Type="http://schemas.openxmlformats.org/officeDocument/2006/relationships/chart" Target="../charts/chart99.xml"/><Relationship Id="rId9" Type="http://schemas.openxmlformats.org/officeDocument/2006/relationships/chart" Target="../charts/chart100.xml"/><Relationship Id="rId10" Type="http://schemas.openxmlformats.org/officeDocument/2006/relationships/chart" Target="../charts/chart101.xml"/><Relationship Id="rId11" Type="http://schemas.openxmlformats.org/officeDocument/2006/relationships/chart" Target="../charts/chart102.xml"/><Relationship Id="rId12" Type="http://schemas.openxmlformats.org/officeDocument/2006/relationships/chart" Target="../charts/chart103.xml"/><Relationship Id="rId13" Type="http://schemas.openxmlformats.org/officeDocument/2006/relationships/chart" Target="../charts/chart104.xml"/><Relationship Id="rId14" Type="http://schemas.openxmlformats.org/officeDocument/2006/relationships/chart" Target="../charts/chart105.xml"/><Relationship Id="rId15" Type="http://schemas.openxmlformats.org/officeDocument/2006/relationships/chart" Target="../charts/chart106.xml"/><Relationship Id="rId16" Type="http://schemas.openxmlformats.org/officeDocument/2006/relationships/chart" Target="../charts/chart107.xml"/><Relationship Id="rId17" Type="http://schemas.openxmlformats.org/officeDocument/2006/relationships/chart" Target="../charts/chart10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Aperitif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288939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Frais A Tartiner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085611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Frais A Tartiner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740340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Frais A Tartiner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932686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Frais A Tartiner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714912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Salade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762676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Salade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93669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Total Fromage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229074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Total Fromage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743664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Total Fromage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860911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Total Fromage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692017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Aperitif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095562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Total Fromage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398053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Total Fromage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021828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Soft Cheese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915823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Soft Cheese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77388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Soft Cheese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75760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Soft Cheese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134550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Soft Cheese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296101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Soft Cheese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884184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29.0%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Enfant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1820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Enfant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486590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Enfant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204006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Enfant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746454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Ingredient A Chaud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713385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Ingredient A Chaud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77052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501171">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501171">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501171">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501171">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501171">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501171">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Frais A Tartiner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9352548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02A1C8-4964-4CAE-93D2-4FFA7871C1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TotalTime>
  <Words>3105</Words>
  <Application>Microsoft Office PowerPoint</Application>
  <PresentationFormat>On-screen Show (16:9)</PresentationFormat>
  <Paragraphs>1161</Paragraphs>
  <Slides>27</Slides>
  <Notes>27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8"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2025-09-10T14:59:46Z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