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41"/>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 id="2147475202" r:id="rId34"/>
    <p:sldId id="2147475203" r:id="rId35"/>
    <p:sldId id="2147475204" r:id="rId36"/>
    <p:sldId id="2147475205" r:id="rId37"/>
    <p:sldId id="2147475206" r:id="rId38"/>
    <p:sldId id="2147475207" r:id="rId39"/>
    <p:sldId id="2147475208" r:id="rId4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Category" id="{D3F1C8E5-2E0D-46A3-B370-D0DAE9C6526C}">
          <p14:sldIdLst>
            <p14:sldId id="2147475173"/>
            <p14:sldId id="2147475174"/>
            <p14:sldId id="2147475175"/>
            <p14:sldId id="2147475176"/>
            <p14:sldId id="2147475177"/>
            <p14:sldId id="2147475178"/>
            <p14:sldId id="2147475179"/>
            <p14:sldId id="2147475180"/>
            <p14:sldId id="2147475181"/>
          </p14:sldIdLst>
        </p14:section>
        <p14:section name="Brackets By Sector" id="{FABD8E9A-1044-4958-B420-994B22C793AE}">
          <p14:sldIdLst>
            <p14:sldId id="2147475182"/>
            <p14:sldId id="2147475183"/>
            <p14:sldId id="2147475184"/>
            <p14:sldId id="2147475185"/>
            <p14:sldId id="2147475186"/>
            <p14:sldId id="2147475187"/>
            <p14:sldId id="2147475188"/>
            <p14:sldId id="2147475189"/>
            <p14:sldId id="2147475190"/>
          </p14:sldIdLst>
        </p14:section>
        <p14:section name="Brackets By Segment" id="{5FF5110A-D408-46D9-BEC2-0BED98A81187}">
          <p14:sldIdLst>
            <p14:sldId id="2147475191"/>
            <p14:sldId id="2147475192"/>
            <p14:sldId id="2147475193"/>
            <p14:sldId id="2147475194"/>
            <p14:sldId id="2147475195"/>
            <p14:sldId id="2147475196"/>
            <p14:sldId id="2147475197"/>
            <p14:sldId id="2147475198"/>
            <p14:sldId id="2147475199"/>
            <p14:sldId id="2147475200"/>
            <p14:sldId id="2147475201"/>
            <p14:sldId id="2147475202"/>
            <p14:sldId id="2147475203"/>
            <p14:sldId id="2147475204"/>
            <p14:sldId id="2147475205"/>
            <p14:sldId id="2147475206"/>
            <p14:sldId id="2147475207"/>
            <p14:sldId id="214747520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85" d="100"/>
          <a:sy n="85" d="100"/>
        </p:scale>
        <p:origin x="444" y="84"/>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 Id="rId46" Type="http://schemas.microsoft.com/office/2015/10/relationships/revisionInfo" Target="revisionInfo.xml"/><Relationship Id="rId47"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0.007232391085099796</c:v>
                </c:pt>
                <c:pt idx="1">
                  <c:v>0.030029374209639585</c:v>
                </c:pt>
                <c:pt idx="2">
                  <c:v>0.013260072235208328</c:v>
                </c:pt>
                <c:pt idx="3">
                  <c:v>0.041537920103246036</c:v>
                </c:pt>
                <c:pt idx="4">
                  <c:v>0.07556227083183126</c:v>
                </c:pt>
                <c:pt idx="5">
                  <c:v>0.06154028409509541</c:v>
                </c:pt>
                <c:pt idx="6">
                  <c:v>0.1831223576647234</c:v>
                </c:pt>
                <c:pt idx="7">
                  <c:v>0.2679416452737607</c:v>
                </c:pt>
                <c:pt idx="8">
                  <c:v>0.12529305571168425</c:v>
                </c:pt>
                <c:pt idx="9">
                  <c:v>0.11952001296739617</c:v>
                </c:pt>
                <c:pt idx="10">
                  <c:v>0.07383488507536885</c:v>
                </c:pt>
                <c:pt idx="11">
                  <c:v>0.0009792467400741285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4">
                  <c:v>0.008123258798760101</c:v>
                </c:pt>
                <c:pt idx="6">
                  <c:v>0.0019586700359540744</c:v>
                </c:pt>
                <c:pt idx="7">
                  <c:v>0.008880963282224425</c:v>
                </c:pt>
                <c:pt idx="10">
                  <c:v>0.006051217045025777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0.0017403361837539186</c:v>
                </c:pt>
                <c:pt idx="2">
                  <c:v>0.04915668720181369</c:v>
                </c:pt>
                <c:pt idx="3">
                  <c:v>0.015322460926377875</c:v>
                </c:pt>
                <c:pt idx="4">
                  <c:v>0.0036291236589418288</c:v>
                </c:pt>
                <c:pt idx="5">
                  <c:v>0.43551058204344495</c:v>
                </c:pt>
                <c:pt idx="8">
                  <c:v>0.47945154934812423</c:v>
                </c:pt>
                <c:pt idx="9">
                  <c:v>0.015189260637543566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0.004287810242930142</c:v>
                </c:pt>
                <c:pt idx="1">
                  <c:v>0.020023523609660875</c:v>
                </c:pt>
                <c:pt idx="2">
                  <c:v>0.013723429107454667</c:v>
                </c:pt>
                <c:pt idx="3">
                  <c:v>0.07129344466409372</c:v>
                </c:pt>
                <c:pt idx="4">
                  <c:v>0.04793878273161689</c:v>
                </c:pt>
                <c:pt idx="5">
                  <c:v>0.1656881657217858</c:v>
                </c:pt>
                <c:pt idx="6">
                  <c:v>0.059864438195894244</c:v>
                </c:pt>
                <c:pt idx="7">
                  <c:v>0.16391615246101154</c:v>
                </c:pt>
                <c:pt idx="8">
                  <c:v>0.2609160386574467</c:v>
                </c:pt>
                <c:pt idx="9">
                  <c:v>0.08686249520688337</c:v>
                </c:pt>
                <c:pt idx="10">
                  <c:v>0.10528163732341587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2">
                  <c:v>0.010098768442806877</c:v>
                </c:pt>
                <c:pt idx="3">
                  <c:v>0.008479239880879232</c:v>
                </c:pt>
                <c:pt idx="5">
                  <c:v>0.0009400241152511937</c:v>
                </c:pt>
                <c:pt idx="8">
                  <c:v>0.009185874751290178</c:v>
                </c:pt>
                <c:pt idx="9">
                  <c:v>0.0016432383890484376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0.4128333822640951</c:v>
                </c:pt>
                <c:pt idx="6">
                  <c:v>0.06734849459052232</c:v>
                </c:pt>
                <c:pt idx="7">
                  <c:v>0.016386580516175052</c:v>
                </c:pt>
                <c:pt idx="9">
                  <c:v>0.05412728953504454</c:v>
                </c:pt>
                <c:pt idx="10">
                  <c:v>0.4374843927045447</c:v>
                </c:pt>
                <c:pt idx="11">
                  <c:v>0.011819860389618268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0.0071436449174607335</c:v>
                </c:pt>
                <c:pt idx="2">
                  <c:v>0.029401906875188205</c:v>
                </c:pt>
                <c:pt idx="3">
                  <c:v>0.12607359527604595</c:v>
                </c:pt>
                <c:pt idx="5">
                  <c:v>0.25213010765919697</c:v>
                </c:pt>
                <c:pt idx="6">
                  <c:v>0.002457809121343675</c:v>
                </c:pt>
                <c:pt idx="7">
                  <c:v>0.008552129724142214</c:v>
                </c:pt>
                <c:pt idx="8">
                  <c:v>0.3913236406727844</c:v>
                </c:pt>
                <c:pt idx="9">
                  <c:v>0.1757517287919234</c:v>
                </c:pt>
                <c:pt idx="10">
                  <c:v>0.002583863736266491</c:v>
                </c:pt>
                <c:pt idx="11">
                  <c:v>0.004253105592017428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2">
                  <c:v>0.009601321791568938</c:v>
                </c:pt>
                <c:pt idx="3">
                  <c:v>0.008431721491186019</c:v>
                </c:pt>
                <c:pt idx="5">
                  <c:v>0.0031929542536860422</c:v>
                </c:pt>
                <c:pt idx="8">
                  <c:v>0.010638531109486055</c:v>
                </c:pt>
                <c:pt idx="9">
                  <c:v>0.0006717297079942517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0.4346241200463286</c:v>
                </c:pt>
                <c:pt idx="6">
                  <c:v>0.06130635469218953</c:v>
                </c:pt>
                <c:pt idx="7">
                  <c:v>0.025558696901447086</c:v>
                </c:pt>
                <c:pt idx="9">
                  <c:v>0.004820224078680782</c:v>
                </c:pt>
                <c:pt idx="10">
                  <c:v>0.473690604281354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0.0017317326504995634</c:v>
                </c:pt>
                <c:pt idx="2">
                  <c:v>0.0491721026051903</c:v>
                </c:pt>
                <c:pt idx="3">
                  <c:v>0.015327587220883452</c:v>
                </c:pt>
                <c:pt idx="4">
                  <c:v>0.0036267341626128333</c:v>
                </c:pt>
                <c:pt idx="5">
                  <c:v>0.43558655845726546</c:v>
                </c:pt>
                <c:pt idx="8">
                  <c:v>0.4793645137897594</c:v>
                </c:pt>
                <c:pt idx="9">
                  <c:v>0.015190771113788923</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0.004916103438794086</c:v>
                </c:pt>
                <c:pt idx="1">
                  <c:v>0.01931035187950785</c:v>
                </c:pt>
                <c:pt idx="2">
                  <c:v>0.015668853518267908</c:v>
                </c:pt>
                <c:pt idx="3">
                  <c:v>0.07156373157411233</c:v>
                </c:pt>
                <c:pt idx="4">
                  <c:v>0.04899606423148349</c:v>
                </c:pt>
                <c:pt idx="5">
                  <c:v>0.1741581226481188</c:v>
                </c:pt>
                <c:pt idx="6">
                  <c:v>0.06974954014798469</c:v>
                </c:pt>
                <c:pt idx="7">
                  <c:v>0.1476034189582902</c:v>
                </c:pt>
                <c:pt idx="8">
                  <c:v>0.2597462502277981</c:v>
                </c:pt>
                <c:pt idx="9">
                  <c:v>0.08482160227351104</c:v>
                </c:pt>
                <c:pt idx="10">
                  <c:v>0.10281938118700142</c:v>
                </c:pt>
                <c:pt idx="11">
                  <c:v>0.0006348637933758477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6">
                  <c:v>0.0025223213252394106</c:v>
                </c:pt>
                <c:pt idx="7">
                  <c:v>0.008084425251392193</c:v>
                </c:pt>
                <c:pt idx="10">
                  <c:v>0.005325622085182448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0.4157831972021869</c:v>
                </c:pt>
                <c:pt idx="6">
                  <c:v>0.0701017421469276</c:v>
                </c:pt>
                <c:pt idx="7">
                  <c:v>0.021967721720985125</c:v>
                </c:pt>
                <c:pt idx="9">
                  <c:v>0.052986577548062776</c:v>
                </c:pt>
                <c:pt idx="10">
                  <c:v>0.43453376004045885</c:v>
                </c:pt>
                <c:pt idx="11">
                  <c:v>0.0034472484479923177</c:v>
                </c:pt>
                <c:pt idx="12">
                  <c:v>0.0005478749548586796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9">
                  <c:v>0.002823103537123414</c:v>
                </c:pt>
                <c:pt idx="10">
                  <c:v>0.08541456285962463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0.0017403361837539186</c:v>
                </c:pt>
                <c:pt idx="2">
                  <c:v>0.04915668720181369</c:v>
                </c:pt>
                <c:pt idx="3">
                  <c:v>0.015322460926377875</c:v>
                </c:pt>
                <c:pt idx="4">
                  <c:v>0.0036291236589418288</c:v>
                </c:pt>
                <c:pt idx="5">
                  <c:v>0.43551058204344495</c:v>
                </c:pt>
                <c:pt idx="8">
                  <c:v>0.47945154934812423</c:v>
                </c:pt>
                <c:pt idx="9">
                  <c:v>0.015189260637543566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7">
                  <c:v>0.021349189784337294</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0.004287810242930142</c:v>
                </c:pt>
                <c:pt idx="1">
                  <c:v>0.020023523609660875</c:v>
                </c:pt>
                <c:pt idx="2">
                  <c:v>0.013723429107454667</c:v>
                </c:pt>
                <c:pt idx="3">
                  <c:v>0.07129344466409372</c:v>
                </c:pt>
                <c:pt idx="4">
                  <c:v>0.04793878273161689</c:v>
                </c:pt>
                <c:pt idx="5">
                  <c:v>0.1656881657217858</c:v>
                </c:pt>
                <c:pt idx="6">
                  <c:v>0.059864438195894244</c:v>
                </c:pt>
                <c:pt idx="7">
                  <c:v>0.16391615246101154</c:v>
                </c:pt>
                <c:pt idx="8">
                  <c:v>0.2609160386574467</c:v>
                </c:pt>
                <c:pt idx="9">
                  <c:v>0.08686249520688337</c:v>
                </c:pt>
                <c:pt idx="10">
                  <c:v>0.10528163732341587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6">
                  <c:v>0.002476399280447082</c:v>
                </c:pt>
                <c:pt idx="7">
                  <c:v>0.009166887961390938</c:v>
                </c:pt>
                <c:pt idx="10">
                  <c:v>0.007376415196361444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0.4128333822640951</c:v>
                </c:pt>
                <c:pt idx="6">
                  <c:v>0.06734849459052232</c:v>
                </c:pt>
                <c:pt idx="7">
                  <c:v>0.016386580516175052</c:v>
                </c:pt>
                <c:pt idx="9">
                  <c:v>0.05412728953504454</c:v>
                </c:pt>
                <c:pt idx="10">
                  <c:v>0.4374843927045447</c:v>
                </c:pt>
                <c:pt idx="11">
                  <c:v>0.011819860389618268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9">
                  <c:v>0.0050850788674914535</c:v>
                </c:pt>
                <c:pt idx="10">
                  <c:v>0.09494602653907465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0.0071436449174607335</c:v>
                </c:pt>
                <c:pt idx="2">
                  <c:v>0.029401906875188205</c:v>
                </c:pt>
                <c:pt idx="3">
                  <c:v>0.12607359527604595</c:v>
                </c:pt>
                <c:pt idx="5">
                  <c:v>0.25213010765919697</c:v>
                </c:pt>
                <c:pt idx="6">
                  <c:v>0.002457809121343675</c:v>
                </c:pt>
                <c:pt idx="7">
                  <c:v>0.008552129724142214</c:v>
                </c:pt>
                <c:pt idx="8">
                  <c:v>0.3913236406727844</c:v>
                </c:pt>
                <c:pt idx="9">
                  <c:v>0.1757517287919234</c:v>
                </c:pt>
                <c:pt idx="10">
                  <c:v>0.002583863736266491</c:v>
                </c:pt>
                <c:pt idx="11">
                  <c:v>0.004253105592017428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6">
                  <c:v>0.005043553068305772</c:v>
                </c:pt>
                <c:pt idx="7">
                  <c:v>0.011625394479847445</c:v>
                </c:pt>
                <c:pt idx="10">
                  <c:v>0.007451493482117376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0.4346241200463286</c:v>
                </c:pt>
                <c:pt idx="6">
                  <c:v>0.06130635469218953</c:v>
                </c:pt>
                <c:pt idx="7">
                  <c:v>0.025558696901447086</c:v>
                </c:pt>
                <c:pt idx="9">
                  <c:v>0.004820224078680782</c:v>
                </c:pt>
                <c:pt idx="10">
                  <c:v>0.473690604281354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9">
                  <c:v>0.004820224078680782</c:v>
                </c:pt>
                <c:pt idx="10">
                  <c:v>0.11277461696692123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0.0017317326504995634</c:v>
                </c:pt>
                <c:pt idx="2">
                  <c:v>0.0491721026051903</c:v>
                </c:pt>
                <c:pt idx="3">
                  <c:v>0.015327587220883452</c:v>
                </c:pt>
                <c:pt idx="4">
                  <c:v>0.0036267341626128333</c:v>
                </c:pt>
                <c:pt idx="5">
                  <c:v>0.43558655845726546</c:v>
                </c:pt>
                <c:pt idx="8">
                  <c:v>0.4793645137897594</c:v>
                </c:pt>
                <c:pt idx="9">
                  <c:v>0.015190771113788923</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7">
                  <c:v>0.021356477565972556</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0.08209817276612301</c:v>
                </c:pt>
                <c:pt idx="2">
                  <c:v>0.02766692599215401</c:v>
                </c:pt>
                <c:pt idx="3">
                  <c:v>0.12152540134740045</c:v>
                </c:pt>
                <c:pt idx="4">
                  <c:v>0.08807155321736132</c:v>
                </c:pt>
                <c:pt idx="5">
                  <c:v>0.163995415849171</c:v>
                </c:pt>
                <c:pt idx="6">
                  <c:v>0.003897012284749402</c:v>
                </c:pt>
                <c:pt idx="7">
                  <c:v>0.0662353207000244</c:v>
                </c:pt>
                <c:pt idx="8">
                  <c:v>0.2660643777363146</c:v>
                </c:pt>
                <c:pt idx="9">
                  <c:v>0.16673327506438138</c:v>
                </c:pt>
                <c:pt idx="10">
                  <c:v>0.013227400574053355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4">
                  <c:v>0.051006066755415164</c:v>
                </c:pt>
                <c:pt idx="6">
                  <c:v>0.026441561849660927</c:v>
                </c:pt>
                <c:pt idx="7">
                  <c:v>0.08803892884481457</c:v>
                </c:pt>
                <c:pt idx="9">
                  <c:v>0.038898859553271804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0.03554807916989727</c:v>
                </c:pt>
                <c:pt idx="3">
                  <c:v>0.04216919235477574</c:v>
                </c:pt>
                <c:pt idx="5">
                  <c:v>0.23572846538239825</c:v>
                </c:pt>
                <c:pt idx="6">
                  <c:v>0.07586484225238363</c:v>
                </c:pt>
                <c:pt idx="7">
                  <c:v>0.46044242473977526</c:v>
                </c:pt>
                <c:pt idx="8">
                  <c:v>0.09213177539598617</c:v>
                </c:pt>
                <c:pt idx="9">
                  <c:v>0.05260292959458459</c:v>
                </c:pt>
                <c:pt idx="10">
                  <c:v>0.005494673503404329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7">
                  <c:v>0.002414596290795131</c:v>
                </c:pt>
                <c:pt idx="10">
                  <c:v>0.004785952485926713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0.003013241656142988</c:v>
                </c:pt>
                <c:pt idx="1">
                  <c:v>0.007082202882835808</c:v>
                </c:pt>
                <c:pt idx="2">
                  <c:v>0.0020858669724864447</c:v>
                </c:pt>
                <c:pt idx="3">
                  <c:v>0.055909517785081346</c:v>
                </c:pt>
                <c:pt idx="4">
                  <c:v>0.03996947051207336</c:v>
                </c:pt>
                <c:pt idx="5">
                  <c:v>0.08514135082257397</c:v>
                </c:pt>
                <c:pt idx="6">
                  <c:v>0.041671457423834685</c:v>
                </c:pt>
                <c:pt idx="7">
                  <c:v>0.20000586803223158</c:v>
                </c:pt>
                <c:pt idx="8">
                  <c:v>0.18311481008226255</c:v>
                </c:pt>
                <c:pt idx="9">
                  <c:v>0.17550032995913264</c:v>
                </c:pt>
                <c:pt idx="10">
                  <c:v>0.2065058838713446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0.016797037320037875</c:v>
                </c:pt>
                <c:pt idx="1">
                  <c:v>0.04515678141971852</c:v>
                </c:pt>
                <c:pt idx="2">
                  <c:v>0.02112423928770644</c:v>
                </c:pt>
                <c:pt idx="3">
                  <c:v>0.13820454776849406</c:v>
                </c:pt>
                <c:pt idx="4">
                  <c:v>0.07402089548219276</c:v>
                </c:pt>
                <c:pt idx="5">
                  <c:v>0.34672443505720385</c:v>
                </c:pt>
                <c:pt idx="6">
                  <c:v>0.14139907863558362</c:v>
                </c:pt>
                <c:pt idx="7">
                  <c:v>0.13967776059534132</c:v>
                </c:pt>
                <c:pt idx="8">
                  <c:v>0.0673986545151128</c:v>
                </c:pt>
                <c:pt idx="9">
                  <c:v>0.008221813603033331</c:v>
                </c:pt>
                <c:pt idx="10">
                  <c:v>0.0012747563155753136</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0.0019285822814956487</c:v>
                </c:pt>
                <c:pt idx="3">
                  <c:v>0.04904470049243927</c:v>
                </c:pt>
                <c:pt idx="4">
                  <c:v>0.022585485283414204</c:v>
                </c:pt>
                <c:pt idx="5">
                  <c:v>0.1013458714656256</c:v>
                </c:pt>
                <c:pt idx="6">
                  <c:v>0.08078455045718665</c:v>
                </c:pt>
                <c:pt idx="7">
                  <c:v>0.36238716688551564</c:v>
                </c:pt>
                <c:pt idx="8">
                  <c:v>0.2209832421338763</c:v>
                </c:pt>
                <c:pt idx="9">
                  <c:v>0.08818658355256848</c:v>
                </c:pt>
                <c:pt idx="10">
                  <c:v>0.06864617805332848</c:v>
                </c:pt>
                <c:pt idx="11">
                  <c:v>0.0037716438319832274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0.0005385614196020754</c:v>
                </c:pt>
                <c:pt idx="1">
                  <c:v>0.001562031736386979</c:v>
                </c:pt>
                <c:pt idx="3">
                  <c:v>0.005548975945810315</c:v>
                </c:pt>
                <c:pt idx="5">
                  <c:v>0.033668270305480336</c:v>
                </c:pt>
                <c:pt idx="7">
                  <c:v>0.29686173713080344</c:v>
                </c:pt>
                <c:pt idx="8">
                  <c:v>0.5915690323234</c:v>
                </c:pt>
                <c:pt idx="9">
                  <c:v>0.00939993664733704</c:v>
                </c:pt>
                <c:pt idx="10">
                  <c:v>0.06084512511267766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0.0014671222901626161</c:v>
                </c:pt>
                <c:pt idx="2">
                  <c:v>0.10369318788070768</c:v>
                </c:pt>
                <c:pt idx="3">
                  <c:v>0.013292401962814945</c:v>
                </c:pt>
                <c:pt idx="5">
                  <c:v>0.3992758643606601</c:v>
                </c:pt>
                <c:pt idx="7">
                  <c:v>0.0009585466759616213</c:v>
                </c:pt>
                <c:pt idx="8">
                  <c:v>0.4644840810632229</c:v>
                </c:pt>
                <c:pt idx="9">
                  <c:v>0.016781596506365282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0.054175372255002754</c:v>
                </c:pt>
                <c:pt idx="2">
                  <c:v>0.09266040284708145</c:v>
                </c:pt>
                <c:pt idx="3">
                  <c:v>0.1647950039409556</c:v>
                </c:pt>
                <c:pt idx="4">
                  <c:v>0.07059469042606029</c:v>
                </c:pt>
                <c:pt idx="5">
                  <c:v>0.10830141278533575</c:v>
                </c:pt>
                <c:pt idx="6">
                  <c:v>0.00897576877786462</c:v>
                </c:pt>
                <c:pt idx="7">
                  <c:v>0.04264415397766906</c:v>
                </c:pt>
                <c:pt idx="8">
                  <c:v>0.22660645577361263</c:v>
                </c:pt>
                <c:pt idx="9">
                  <c:v>0.20492307455652828</c:v>
                </c:pt>
                <c:pt idx="10">
                  <c:v>0.02544578325608487</c:v>
                </c:pt>
                <c:pt idx="11">
                  <c:v>0.0008778814038047289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4">
                  <c:v>0.07831140442375314</c:v>
                </c:pt>
                <c:pt idx="6">
                  <c:v>0.01888234821986699</c:v>
                </c:pt>
                <c:pt idx="7">
                  <c:v>0.07974748276914807</c:v>
                </c:pt>
                <c:pt idx="10">
                  <c:v>0.05151538746637596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0.04720432630015336</c:v>
                </c:pt>
                <c:pt idx="3">
                  <c:v>0.04855904289934774</c:v>
                </c:pt>
                <c:pt idx="5">
                  <c:v>0.19112282846997233</c:v>
                </c:pt>
                <c:pt idx="6">
                  <c:v>0.05506391453184985</c:v>
                </c:pt>
                <c:pt idx="7">
                  <c:v>0.5243390796207615</c:v>
                </c:pt>
                <c:pt idx="8">
                  <c:v>0.07681513851716776</c:v>
                </c:pt>
                <c:pt idx="9">
                  <c:v>0.05686107770856166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7">
                  <c:v>0.004784849183471466</c:v>
                </c:pt>
                <c:pt idx="10">
                  <c:v>0.005561246332528188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0.0024975365598015995</c:v>
                </c:pt>
                <c:pt idx="1">
                  <c:v>0.0016379025521232942</c:v>
                </c:pt>
                <c:pt idx="2">
                  <c:v>0.0010219016343389</c:v>
                </c:pt>
                <c:pt idx="3">
                  <c:v>0.054936688578910986</c:v>
                </c:pt>
                <c:pt idx="4">
                  <c:v>0.03157398195439742</c:v>
                </c:pt>
                <c:pt idx="5">
                  <c:v>0.09592598692938586</c:v>
                </c:pt>
                <c:pt idx="6">
                  <c:v>0.03381598988874469</c:v>
                </c:pt>
                <c:pt idx="7">
                  <c:v>0.1653838562857024</c:v>
                </c:pt>
                <c:pt idx="8">
                  <c:v>0.2663326767582046</c:v>
                </c:pt>
                <c:pt idx="9">
                  <c:v>0.1585108287063665</c:v>
                </c:pt>
                <c:pt idx="10">
                  <c:v>0.1883626501520237</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0.015130936481089647</c:v>
                </c:pt>
                <c:pt idx="1">
                  <c:v>0.032843822305474016</c:v>
                </c:pt>
                <c:pt idx="2">
                  <c:v>0.01304152019254488</c:v>
                </c:pt>
                <c:pt idx="3">
                  <c:v>0.06397600215816945</c:v>
                </c:pt>
                <c:pt idx="4">
                  <c:v>0.12726869045828998</c:v>
                </c:pt>
                <c:pt idx="5">
                  <c:v>0.14107703973711477</c:v>
                </c:pt>
                <c:pt idx="6">
                  <c:v>0.362360065413369</c:v>
                </c:pt>
                <c:pt idx="7">
                  <c:v>0.07178886302012032</c:v>
                </c:pt>
                <c:pt idx="8">
                  <c:v>0.1607814740415261</c:v>
                </c:pt>
                <c:pt idx="9">
                  <c:v>0.011722864082170305</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0.0021026893100549375</c:v>
                </c:pt>
                <c:pt idx="3">
                  <c:v>0.04916947487787493</c:v>
                </c:pt>
                <c:pt idx="4">
                  <c:v>0.04300793550244326</c:v>
                </c:pt>
                <c:pt idx="5">
                  <c:v>0.0883718839516898</c:v>
                </c:pt>
                <c:pt idx="6">
                  <c:v>0.05587302735061177</c:v>
                </c:pt>
                <c:pt idx="7">
                  <c:v>0.20540382508378988</c:v>
                </c:pt>
                <c:pt idx="8">
                  <c:v>0.36146768532776</c:v>
                </c:pt>
                <c:pt idx="9">
                  <c:v>0.08743893594609325</c:v>
                </c:pt>
                <c:pt idx="10">
                  <c:v>0.10628330882040933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0.016425597825452717</c:v>
                </c:pt>
                <c:pt idx="2">
                  <c:v>0.07210901912757897</c:v>
                </c:pt>
                <c:pt idx="3">
                  <c:v>0.12402220207660479</c:v>
                </c:pt>
                <c:pt idx="4">
                  <c:v>0.0005030329775539284</c:v>
                </c:pt>
                <c:pt idx="5">
                  <c:v>0.22171959768659777</c:v>
                </c:pt>
                <c:pt idx="6">
                  <c:v>0.0029994597498183262</c:v>
                </c:pt>
                <c:pt idx="7">
                  <c:v>0.0055040210686961785</c:v>
                </c:pt>
                <c:pt idx="8">
                  <c:v>0.38358536672772303</c:v>
                </c:pt>
                <c:pt idx="9">
                  <c:v>0.16762790765090618</c:v>
                </c:pt>
                <c:pt idx="10">
                  <c:v>0.0016054128463587373</c:v>
                </c:pt>
                <c:pt idx="11">
                  <c:v>0.003829208304837505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0.0012450492937243368</c:v>
                </c:pt>
                <c:pt idx="1">
                  <c:v>0.0022320532191512647</c:v>
                </c:pt>
                <c:pt idx="3">
                  <c:v>0.005522170881564549</c:v>
                </c:pt>
                <c:pt idx="5">
                  <c:v>0.03205456820303794</c:v>
                </c:pt>
                <c:pt idx="7">
                  <c:v>0.23745240670836387</c:v>
                </c:pt>
                <c:pt idx="8">
                  <c:v>0.6093957063760579</c:v>
                </c:pt>
                <c:pt idx="9">
                  <c:v>0.01727445109279468</c:v>
                </c:pt>
                <c:pt idx="10">
                  <c:v>0.09482359422530545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2">
                  <c:v>0.08551731978846905</c:v>
                </c:pt>
                <c:pt idx="3">
                  <c:v>0.17813299245834574</c:v>
                </c:pt>
                <c:pt idx="5">
                  <c:v>0.21442455324174367</c:v>
                </c:pt>
                <c:pt idx="7">
                  <c:v>0.011509498510208325</c:v>
                </c:pt>
                <c:pt idx="8">
                  <c:v>0.3229479643269409</c:v>
                </c:pt>
                <c:pt idx="9">
                  <c:v>0.18285423394799405</c:v>
                </c:pt>
                <c:pt idx="10">
                  <c:v>0.004182120246519808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4">
                  <c:v>0.05935285989812673</c:v>
                </c:pt>
                <c:pt idx="6">
                  <c:v>0.04056330411108755</c:v>
                </c:pt>
                <c:pt idx="7">
                  <c:v>0.09103779430939526</c:v>
                </c:pt>
                <c:pt idx="10">
                  <c:v>0.04323960295438646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2">
                  <c:v>0.020326372359036796</c:v>
                </c:pt>
                <c:pt idx="3">
                  <c:v>0.07259953780351218</c:v>
                </c:pt>
                <c:pt idx="5">
                  <c:v>0.29716697751487675</c:v>
                </c:pt>
                <c:pt idx="7">
                  <c:v>0.0009108250166122018</c:v>
                </c:pt>
                <c:pt idx="8">
                  <c:v>0.5583253610565228</c:v>
                </c:pt>
                <c:pt idx="9">
                  <c:v>0.049985573358558646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4">
                  <c:v>0.0031935728484265434</c:v>
                </c:pt>
                <c:pt idx="6">
                  <c:v>0.002182571604367232</c:v>
                </c:pt>
                <c:pt idx="7">
                  <c:v>0.004900466368272281</c:v>
                </c:pt>
                <c:pt idx="10">
                  <c:v>0.002804305032436436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0">
                  <c:v>0.0067360720354495175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0.0005081577628435521</c:v>
                </c:pt>
                <c:pt idx="3">
                  <c:v>0.001017348439062198</c:v>
                </c:pt>
                <c:pt idx="4">
                  <c:v>0.08229546761350867</c:v>
                </c:pt>
                <c:pt idx="6">
                  <c:v>0.1301013877493945</c:v>
                </c:pt>
                <c:pt idx="7">
                  <c:v>0.3729079252291104</c:v>
                </c:pt>
                <c:pt idx="8">
                  <c:v>0.013576844917299524</c:v>
                </c:pt>
                <c:pt idx="9">
                  <c:v>0.3924066406143356</c:v>
                </c:pt>
                <c:pt idx="10">
                  <c:v>0.006266275843114207</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0.029262381599003958</c:v>
                </c:pt>
                <c:pt idx="1">
                  <c:v>0.06752988254370398</c:v>
                </c:pt>
                <c:pt idx="4">
                  <c:v>0.22654494927316576</c:v>
                </c:pt>
                <c:pt idx="5">
                  <c:v>0.009645079758725906</c:v>
                </c:pt>
                <c:pt idx="6">
                  <c:v>0.46446442441784896</c:v>
                </c:pt>
                <c:pt idx="7">
                  <c:v>0.18869362275035395</c:v>
                </c:pt>
                <c:pt idx="10">
                  <c:v>0.013835303638765041</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0.003555374201545074</c:v>
                </c:pt>
                <c:pt idx="4">
                  <c:v>0.10056376439324646</c:v>
                </c:pt>
                <c:pt idx="6">
                  <c:v>0.20390060448269487</c:v>
                </c:pt>
                <c:pt idx="7">
                  <c:v>0.5480297958742949</c:v>
                </c:pt>
                <c:pt idx="8">
                  <c:v>0.011403440221557173</c:v>
                </c:pt>
                <c:pt idx="10">
                  <c:v>0.10372738096186646</c:v>
                </c:pt>
                <c:pt idx="11">
                  <c:v>0.02870235985205291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0.047239854391077266</c:v>
                </c:pt>
                <c:pt idx="8">
                  <c:v>0.8668385919505451</c:v>
                </c:pt>
                <c:pt idx="9">
                  <c:v>0.08535866903762185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0.001467138887234618</c:v>
                </c:pt>
                <c:pt idx="2">
                  <c:v>0.10371095193438469</c:v>
                </c:pt>
                <c:pt idx="3">
                  <c:v>0.013285795569918612</c:v>
                </c:pt>
                <c:pt idx="5">
                  <c:v>0.39936557319765603</c:v>
                </c:pt>
                <c:pt idx="7">
                  <c:v>0.0009439269167876278</c:v>
                </c:pt>
                <c:pt idx="8">
                  <c:v>0.46443195410199767</c:v>
                </c:pt>
                <c:pt idx="9">
                  <c:v>0.016750747471297605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0.08209817276612301</c:v>
                </c:pt>
                <c:pt idx="2">
                  <c:v>0.02766692599215401</c:v>
                </c:pt>
                <c:pt idx="3">
                  <c:v>0.12152540134740045</c:v>
                </c:pt>
                <c:pt idx="4">
                  <c:v>0.08807155321736132</c:v>
                </c:pt>
                <c:pt idx="5">
                  <c:v>0.163995415849171</c:v>
                </c:pt>
                <c:pt idx="6">
                  <c:v>0.003897012284749402</c:v>
                </c:pt>
                <c:pt idx="7">
                  <c:v>0.0662353207000244</c:v>
                </c:pt>
                <c:pt idx="8">
                  <c:v>0.2660643777363146</c:v>
                </c:pt>
                <c:pt idx="9">
                  <c:v>0.16673327506438138</c:v>
                </c:pt>
                <c:pt idx="10">
                  <c:v>0.013227400574053355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2">
                  <c:v>0.08209817276612301</c:v>
                </c:pt>
                <c:pt idx="3">
                  <c:v>0.05794383094949777</c:v>
                </c:pt>
                <c:pt idx="5">
                  <c:v>0.04270081280033697</c:v>
                </c:pt>
                <c:pt idx="8">
                  <c:v>0.06559091826119108</c:v>
                </c:pt>
                <c:pt idx="9">
                  <c:v>0.012428449738880718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0.03554807916989727</c:v>
                </c:pt>
                <c:pt idx="3">
                  <c:v>0.04216919235477574</c:v>
                </c:pt>
                <c:pt idx="5">
                  <c:v>0.23572846538239825</c:v>
                </c:pt>
                <c:pt idx="6">
                  <c:v>0.07586484225238363</c:v>
                </c:pt>
                <c:pt idx="7">
                  <c:v>0.46044242473977526</c:v>
                </c:pt>
                <c:pt idx="8">
                  <c:v>0.09213177539598617</c:v>
                </c:pt>
                <c:pt idx="9">
                  <c:v>0.05260292959458459</c:v>
                </c:pt>
                <c:pt idx="10">
                  <c:v>0.005494673503404329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0.003013241656142988</c:v>
                </c:pt>
                <c:pt idx="1">
                  <c:v>0.007082202882835808</c:v>
                </c:pt>
                <c:pt idx="2">
                  <c:v>0.0020858669724864447</c:v>
                </c:pt>
                <c:pt idx="3">
                  <c:v>0.055909517785081346</c:v>
                </c:pt>
                <c:pt idx="4">
                  <c:v>0.03996947051207336</c:v>
                </c:pt>
                <c:pt idx="5">
                  <c:v>0.08514135082257397</c:v>
                </c:pt>
                <c:pt idx="6">
                  <c:v>0.041671457423834685</c:v>
                </c:pt>
                <c:pt idx="7">
                  <c:v>0.20000586803223158</c:v>
                </c:pt>
                <c:pt idx="8">
                  <c:v>0.18311481008226255</c:v>
                </c:pt>
                <c:pt idx="9">
                  <c:v>0.17550032995913264</c:v>
                </c:pt>
                <c:pt idx="10">
                  <c:v>0.2065058838713446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0.016797037320037875</c:v>
                </c:pt>
                <c:pt idx="1">
                  <c:v>0.04515678141971852</c:v>
                </c:pt>
                <c:pt idx="2">
                  <c:v>0.02112423928770644</c:v>
                </c:pt>
                <c:pt idx="3">
                  <c:v>0.13820454776849406</c:v>
                </c:pt>
                <c:pt idx="4">
                  <c:v>0.07402089548219276</c:v>
                </c:pt>
                <c:pt idx="5">
                  <c:v>0.34672443505720385</c:v>
                </c:pt>
                <c:pt idx="6">
                  <c:v>0.14139907863558362</c:v>
                </c:pt>
                <c:pt idx="7">
                  <c:v>0.13967776059534132</c:v>
                </c:pt>
                <c:pt idx="8">
                  <c:v>0.0673986545151128</c:v>
                </c:pt>
                <c:pt idx="9">
                  <c:v>0.008221813603033331</c:v>
                </c:pt>
                <c:pt idx="10">
                  <c:v>0.0012747563155753136</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4">
                  <c:v>0.004549154025681851</c:v>
                </c:pt>
                <c:pt idx="6">
                  <c:v>0.0023582829491734956</c:v>
                </c:pt>
                <c:pt idx="7">
                  <c:v>0.008126447119639266</c:v>
                </c:pt>
                <c:pt idx="9">
                  <c:v>0.004013192982254459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0.0019285822814956487</c:v>
                </c:pt>
                <c:pt idx="3">
                  <c:v>0.04904470049243927</c:v>
                </c:pt>
                <c:pt idx="4">
                  <c:v>0.022585485283414204</c:v>
                </c:pt>
                <c:pt idx="5">
                  <c:v>0.1013458714656256</c:v>
                </c:pt>
                <c:pt idx="6">
                  <c:v>0.08078455045718665</c:v>
                </c:pt>
                <c:pt idx="7">
                  <c:v>0.36238716688551564</c:v>
                </c:pt>
                <c:pt idx="8">
                  <c:v>0.2209832421338763</c:v>
                </c:pt>
                <c:pt idx="9">
                  <c:v>0.08818658355256848</c:v>
                </c:pt>
                <c:pt idx="10">
                  <c:v>0.06864617805332848</c:v>
                </c:pt>
                <c:pt idx="11">
                  <c:v>0.0037716438319832274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0.0005385614196020754</c:v>
                </c:pt>
                <c:pt idx="1">
                  <c:v>0.001562031736386979</c:v>
                </c:pt>
                <c:pt idx="3">
                  <c:v>0.005548975945810315</c:v>
                </c:pt>
                <c:pt idx="5">
                  <c:v>0.033668270305480336</c:v>
                </c:pt>
                <c:pt idx="7">
                  <c:v>0.29686173713080344</c:v>
                </c:pt>
                <c:pt idx="8">
                  <c:v>0.5915690323234</c:v>
                </c:pt>
                <c:pt idx="9">
                  <c:v>0.00939993664733704</c:v>
                </c:pt>
                <c:pt idx="10">
                  <c:v>0.06084512511267766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0.0014671222901626161</c:v>
                </c:pt>
                <c:pt idx="2">
                  <c:v>0.10369318788070768</c:v>
                </c:pt>
                <c:pt idx="3">
                  <c:v>0.013292401962814945</c:v>
                </c:pt>
                <c:pt idx="5">
                  <c:v>0.3992758643606601</c:v>
                </c:pt>
                <c:pt idx="7">
                  <c:v>0.0009585466759616213</c:v>
                </c:pt>
                <c:pt idx="8">
                  <c:v>0.4644840810632229</c:v>
                </c:pt>
                <c:pt idx="9">
                  <c:v>0.016781596506365282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0.054175372255002754</c:v>
                </c:pt>
                <c:pt idx="2">
                  <c:v>0.09266040284708145</c:v>
                </c:pt>
                <c:pt idx="3">
                  <c:v>0.1647950039409556</c:v>
                </c:pt>
                <c:pt idx="4">
                  <c:v>0.07059469042606029</c:v>
                </c:pt>
                <c:pt idx="5">
                  <c:v>0.10830141278533575</c:v>
                </c:pt>
                <c:pt idx="6">
                  <c:v>0.00897576877786462</c:v>
                </c:pt>
                <c:pt idx="7">
                  <c:v>0.04264415397766906</c:v>
                </c:pt>
                <c:pt idx="8">
                  <c:v>0.22660645577361263</c:v>
                </c:pt>
                <c:pt idx="9">
                  <c:v>0.20492307455652828</c:v>
                </c:pt>
                <c:pt idx="10">
                  <c:v>0.02544578325608487</c:v>
                </c:pt>
                <c:pt idx="11">
                  <c:v>0.0008778814038047289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2">
                  <c:v>0.09266040284708145</c:v>
                </c:pt>
                <c:pt idx="3">
                  <c:v>0.07780055435957021</c:v>
                </c:pt>
                <c:pt idx="5">
                  <c:v>0.00862511242815835</c:v>
                </c:pt>
                <c:pt idx="8">
                  <c:v>0.08428422334642685</c:v>
                </c:pt>
                <c:pt idx="9">
                  <c:v>0.015077396017676884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0.04720432630015336</c:v>
                </c:pt>
                <c:pt idx="3">
                  <c:v>0.04855904289934774</c:v>
                </c:pt>
                <c:pt idx="5">
                  <c:v>0.19112282846997233</c:v>
                </c:pt>
                <c:pt idx="6">
                  <c:v>0.05506391453184985</c:v>
                </c:pt>
                <c:pt idx="7">
                  <c:v>0.5243390796207615</c:v>
                </c:pt>
                <c:pt idx="8">
                  <c:v>0.07681513851716776</c:v>
                </c:pt>
                <c:pt idx="9">
                  <c:v>0.05686107770856166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0.0024975365598015995</c:v>
                </c:pt>
                <c:pt idx="1">
                  <c:v>0.0016379025521232942</c:v>
                </c:pt>
                <c:pt idx="2">
                  <c:v>0.0010219016343389</c:v>
                </c:pt>
                <c:pt idx="3">
                  <c:v>0.054936688578910986</c:v>
                </c:pt>
                <c:pt idx="4">
                  <c:v>0.03157398195439742</c:v>
                </c:pt>
                <c:pt idx="5">
                  <c:v>0.09592598692938586</c:v>
                </c:pt>
                <c:pt idx="6">
                  <c:v>0.03381598988874469</c:v>
                </c:pt>
                <c:pt idx="7">
                  <c:v>0.1653838562857024</c:v>
                </c:pt>
                <c:pt idx="8">
                  <c:v>0.2663326767582046</c:v>
                </c:pt>
                <c:pt idx="9">
                  <c:v>0.1585108287063665</c:v>
                </c:pt>
                <c:pt idx="10">
                  <c:v>0.1883626501520237</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0.015130936481089647</c:v>
                </c:pt>
                <c:pt idx="1">
                  <c:v>0.032843822305474016</c:v>
                </c:pt>
                <c:pt idx="2">
                  <c:v>0.01304152019254488</c:v>
                </c:pt>
                <c:pt idx="3">
                  <c:v>0.06397600215816945</c:v>
                </c:pt>
                <c:pt idx="4">
                  <c:v>0.12726869045828998</c:v>
                </c:pt>
                <c:pt idx="5">
                  <c:v>0.14107703973711477</c:v>
                </c:pt>
                <c:pt idx="6">
                  <c:v>0.362360065413369</c:v>
                </c:pt>
                <c:pt idx="7">
                  <c:v>0.07178886302012032</c:v>
                </c:pt>
                <c:pt idx="8">
                  <c:v>0.1607814740415261</c:v>
                </c:pt>
                <c:pt idx="9">
                  <c:v>0.011722864082170305</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0.0021026893100549375</c:v>
                </c:pt>
                <c:pt idx="3">
                  <c:v>0.04916947487787493</c:v>
                </c:pt>
                <c:pt idx="4">
                  <c:v>0.04300793550244326</c:v>
                </c:pt>
                <c:pt idx="5">
                  <c:v>0.0883718839516898</c:v>
                </c:pt>
                <c:pt idx="6">
                  <c:v>0.05587302735061177</c:v>
                </c:pt>
                <c:pt idx="7">
                  <c:v>0.20540382508378988</c:v>
                </c:pt>
                <c:pt idx="8">
                  <c:v>0.36146768532776</c:v>
                </c:pt>
                <c:pt idx="9">
                  <c:v>0.08743893594609325</c:v>
                </c:pt>
                <c:pt idx="10">
                  <c:v>0.10628330882040933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0.0012450492937243368</c:v>
                </c:pt>
                <c:pt idx="1">
                  <c:v>0.0022320532191512647</c:v>
                </c:pt>
                <c:pt idx="3">
                  <c:v>0.005522170881564549</c:v>
                </c:pt>
                <c:pt idx="5">
                  <c:v>0.03205456820303794</c:v>
                </c:pt>
                <c:pt idx="7">
                  <c:v>0.23745240670836387</c:v>
                </c:pt>
                <c:pt idx="8">
                  <c:v>0.6093957063760579</c:v>
                </c:pt>
                <c:pt idx="9">
                  <c:v>0.01727445109279468</c:v>
                </c:pt>
                <c:pt idx="10">
                  <c:v>0.09482359422530545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2">
                  <c:v>0.08551731978846905</c:v>
                </c:pt>
                <c:pt idx="3">
                  <c:v>0.17813299245834574</c:v>
                </c:pt>
                <c:pt idx="5">
                  <c:v>0.21442455324174367</c:v>
                </c:pt>
                <c:pt idx="7">
                  <c:v>0.011509498510208325</c:v>
                </c:pt>
                <c:pt idx="8">
                  <c:v>0.3229479643269409</c:v>
                </c:pt>
                <c:pt idx="9">
                  <c:v>0.18285423394799405</c:v>
                </c:pt>
                <c:pt idx="10">
                  <c:v>0.004182120246519808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2">
                  <c:v>0.08551731978846905</c:v>
                </c:pt>
                <c:pt idx="3">
                  <c:v>0.07509989132561243</c:v>
                </c:pt>
                <c:pt idx="5">
                  <c:v>0.028439093690432658</c:v>
                </c:pt>
                <c:pt idx="8">
                  <c:v>0.09475556456907686</c:v>
                </c:pt>
                <c:pt idx="9">
                  <c:v>0.005982980832951795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2">
                  <c:v>0.020326372359036796</c:v>
                </c:pt>
                <c:pt idx="3">
                  <c:v>0.07259953780351218</c:v>
                </c:pt>
                <c:pt idx="5">
                  <c:v>0.29716697751487675</c:v>
                </c:pt>
                <c:pt idx="7">
                  <c:v>0.0009108250166122018</c:v>
                </c:pt>
                <c:pt idx="8">
                  <c:v>0.5583253610565228</c:v>
                </c:pt>
                <c:pt idx="9">
                  <c:v>0.049985573358558646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0.0005081577628435521</c:v>
                </c:pt>
                <c:pt idx="3">
                  <c:v>0.001017348439062198</c:v>
                </c:pt>
                <c:pt idx="4">
                  <c:v>0.08229546761350867</c:v>
                </c:pt>
                <c:pt idx="6">
                  <c:v>0.1301013877493945</c:v>
                </c:pt>
                <c:pt idx="7">
                  <c:v>0.3729079252291104</c:v>
                </c:pt>
                <c:pt idx="8">
                  <c:v>0.013576844917299524</c:v>
                </c:pt>
                <c:pt idx="9">
                  <c:v>0.3924066406143356</c:v>
                </c:pt>
                <c:pt idx="10">
                  <c:v>0.006266275843114207</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0.029262381599003958</c:v>
                </c:pt>
                <c:pt idx="1">
                  <c:v>0.06752988254370398</c:v>
                </c:pt>
                <c:pt idx="4">
                  <c:v>0.22654494927316576</c:v>
                </c:pt>
                <c:pt idx="5">
                  <c:v>0.009645079758725906</c:v>
                </c:pt>
                <c:pt idx="6">
                  <c:v>0.46446442441784896</c:v>
                </c:pt>
                <c:pt idx="7">
                  <c:v>0.18869362275035395</c:v>
                </c:pt>
                <c:pt idx="10">
                  <c:v>0.013835303638765041</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0.003555374201545074</c:v>
                </c:pt>
                <c:pt idx="4">
                  <c:v>0.10056376439324646</c:v>
                </c:pt>
                <c:pt idx="6">
                  <c:v>0.20390060448269487</c:v>
                </c:pt>
                <c:pt idx="7">
                  <c:v>0.5480297958742949</c:v>
                </c:pt>
                <c:pt idx="8">
                  <c:v>0.011403440221557173</c:v>
                </c:pt>
                <c:pt idx="10">
                  <c:v>0.10372738096186646</c:v>
                </c:pt>
                <c:pt idx="11">
                  <c:v>0.02870235985205291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0.047239854391077266</c:v>
                </c:pt>
                <c:pt idx="8">
                  <c:v>0.8668385919505451</c:v>
                </c:pt>
                <c:pt idx="9">
                  <c:v>0.08535866903762185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0.001467138887234618</c:v>
                </c:pt>
                <c:pt idx="2">
                  <c:v>0.10371095193438469</c:v>
                </c:pt>
                <c:pt idx="3">
                  <c:v>0.013285795569918612</c:v>
                </c:pt>
                <c:pt idx="5">
                  <c:v>0.39936557319765603</c:v>
                </c:pt>
                <c:pt idx="7">
                  <c:v>0.0009439269167876278</c:v>
                </c:pt>
                <c:pt idx="8">
                  <c:v>0.46443195410199767</c:v>
                </c:pt>
                <c:pt idx="9">
                  <c:v>0.016750747471297605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0.08209817276612301</c:v>
                </c:pt>
                <c:pt idx="2">
                  <c:v>0.02766692599215401</c:v>
                </c:pt>
                <c:pt idx="3">
                  <c:v>0.12152540134740045</c:v>
                </c:pt>
                <c:pt idx="4">
                  <c:v>0.08807155321736132</c:v>
                </c:pt>
                <c:pt idx="5">
                  <c:v>0.163995415849171</c:v>
                </c:pt>
                <c:pt idx="6">
                  <c:v>0.003897012284749402</c:v>
                </c:pt>
                <c:pt idx="7">
                  <c:v>0.0662353207000244</c:v>
                </c:pt>
                <c:pt idx="8">
                  <c:v>0.2660643777363146</c:v>
                </c:pt>
                <c:pt idx="9">
                  <c:v>0.16673327506438138</c:v>
                </c:pt>
                <c:pt idx="10">
                  <c:v>0.013227400574053355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0.03554807916989727</c:v>
                </c:pt>
                <c:pt idx="3">
                  <c:v>0.04216919235477574</c:v>
                </c:pt>
                <c:pt idx="5">
                  <c:v>0.23572846538239825</c:v>
                </c:pt>
                <c:pt idx="6">
                  <c:v>0.07586484225238363</c:v>
                </c:pt>
                <c:pt idx="7">
                  <c:v>0.46044242473977526</c:v>
                </c:pt>
                <c:pt idx="8">
                  <c:v>0.09213177539598617</c:v>
                </c:pt>
                <c:pt idx="9">
                  <c:v>0.05260292959458459</c:v>
                </c:pt>
                <c:pt idx="10">
                  <c:v>0.005494673503404329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6">
                  <c:v>0.01878060916134092</c:v>
                </c:pt>
                <c:pt idx="7">
                  <c:v>0.060194721989301196</c:v>
                </c:pt>
                <c:pt idx="10">
                  <c:v>0.014280515076797716</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0.003013241656142988</c:v>
                </c:pt>
                <c:pt idx="1">
                  <c:v>0.007082202882835808</c:v>
                </c:pt>
                <c:pt idx="2">
                  <c:v>0.0020858669724864447</c:v>
                </c:pt>
                <c:pt idx="3">
                  <c:v>0.055909517785081346</c:v>
                </c:pt>
                <c:pt idx="4">
                  <c:v>0.03996947051207336</c:v>
                </c:pt>
                <c:pt idx="5">
                  <c:v>0.08514135082257397</c:v>
                </c:pt>
                <c:pt idx="6">
                  <c:v>0.041671457423834685</c:v>
                </c:pt>
                <c:pt idx="7">
                  <c:v>0.20000586803223158</c:v>
                </c:pt>
                <c:pt idx="8">
                  <c:v>0.18311481008226255</c:v>
                </c:pt>
                <c:pt idx="9">
                  <c:v>0.17550032995913264</c:v>
                </c:pt>
                <c:pt idx="10">
                  <c:v>0.2065058838713446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9">
                  <c:v>0.0006300585341544022</c:v>
                </c:pt>
                <c:pt idx="10">
                  <c:v>0.009845993218754697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0.016797037320037875</c:v>
                </c:pt>
                <c:pt idx="1">
                  <c:v>0.04515678141971852</c:v>
                </c:pt>
                <c:pt idx="2">
                  <c:v>0.02112423928770644</c:v>
                </c:pt>
                <c:pt idx="3">
                  <c:v>0.13820454776849406</c:v>
                </c:pt>
                <c:pt idx="4">
                  <c:v>0.07402089548219276</c:v>
                </c:pt>
                <c:pt idx="5">
                  <c:v>0.34672443505720385</c:v>
                </c:pt>
                <c:pt idx="6">
                  <c:v>0.14139907863558362</c:v>
                </c:pt>
                <c:pt idx="7">
                  <c:v>0.13967776059534132</c:v>
                </c:pt>
                <c:pt idx="8">
                  <c:v>0.0673986545151128</c:v>
                </c:pt>
                <c:pt idx="9">
                  <c:v>0.008221813603033331</c:v>
                </c:pt>
                <c:pt idx="10">
                  <c:v>0.0012747563155753136</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0.0019285822814956487</c:v>
                </c:pt>
                <c:pt idx="3">
                  <c:v>0.04904470049243927</c:v>
                </c:pt>
                <c:pt idx="4">
                  <c:v>0.022585485283414204</c:v>
                </c:pt>
                <c:pt idx="5">
                  <c:v>0.1013458714656256</c:v>
                </c:pt>
                <c:pt idx="6">
                  <c:v>0.08078455045718665</c:v>
                </c:pt>
                <c:pt idx="7">
                  <c:v>0.36238716688551564</c:v>
                </c:pt>
                <c:pt idx="8">
                  <c:v>0.2209832421338763</c:v>
                </c:pt>
                <c:pt idx="9">
                  <c:v>0.08818658355256848</c:v>
                </c:pt>
                <c:pt idx="10">
                  <c:v>0.06864617805332848</c:v>
                </c:pt>
                <c:pt idx="11">
                  <c:v>0.0037716438319832274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0.007232391085099796</c:v>
                </c:pt>
                <c:pt idx="1">
                  <c:v>0.030029374209639585</c:v>
                </c:pt>
                <c:pt idx="2">
                  <c:v>0.013260072235208328</c:v>
                </c:pt>
                <c:pt idx="3">
                  <c:v>0.041537920103246036</c:v>
                </c:pt>
                <c:pt idx="4">
                  <c:v>0.07556227083183126</c:v>
                </c:pt>
                <c:pt idx="5">
                  <c:v>0.06154028409509541</c:v>
                </c:pt>
                <c:pt idx="6">
                  <c:v>0.1831223576647234</c:v>
                </c:pt>
                <c:pt idx="7">
                  <c:v>0.2679416452737607</c:v>
                </c:pt>
                <c:pt idx="8">
                  <c:v>0.12529305571168425</c:v>
                </c:pt>
                <c:pt idx="9">
                  <c:v>0.11952001296739617</c:v>
                </c:pt>
                <c:pt idx="10">
                  <c:v>0.07383488507536885</c:v>
                </c:pt>
                <c:pt idx="11">
                  <c:v>0.0009792467400741285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0.0005385614196020754</c:v>
                </c:pt>
                <c:pt idx="1">
                  <c:v>0.001562031736386979</c:v>
                </c:pt>
                <c:pt idx="3">
                  <c:v>0.005548975945810315</c:v>
                </c:pt>
                <c:pt idx="5">
                  <c:v>0.033668270305480336</c:v>
                </c:pt>
                <c:pt idx="7">
                  <c:v>0.29686173713080344</c:v>
                </c:pt>
                <c:pt idx="8">
                  <c:v>0.5915690323234</c:v>
                </c:pt>
                <c:pt idx="9">
                  <c:v>0.00939993664733704</c:v>
                </c:pt>
                <c:pt idx="10">
                  <c:v>0.06084512511267766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0.0014671222901626161</c:v>
                </c:pt>
                <c:pt idx="2">
                  <c:v>0.10369318788070768</c:v>
                </c:pt>
                <c:pt idx="3">
                  <c:v>0.013292401962814945</c:v>
                </c:pt>
                <c:pt idx="5">
                  <c:v>0.3992758643606601</c:v>
                </c:pt>
                <c:pt idx="7">
                  <c:v>0.0009585466759616213</c:v>
                </c:pt>
                <c:pt idx="8">
                  <c:v>0.4644840810632229</c:v>
                </c:pt>
                <c:pt idx="9">
                  <c:v>0.016781596506365282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0.054175372255002754</c:v>
                </c:pt>
                <c:pt idx="2">
                  <c:v>0.09266040284708145</c:v>
                </c:pt>
                <c:pt idx="3">
                  <c:v>0.1647950039409556</c:v>
                </c:pt>
                <c:pt idx="4">
                  <c:v>0.07059469042606029</c:v>
                </c:pt>
                <c:pt idx="5">
                  <c:v>0.10830141278533575</c:v>
                </c:pt>
                <c:pt idx="6">
                  <c:v>0.00897576877786462</c:v>
                </c:pt>
                <c:pt idx="7">
                  <c:v>0.04264415397766906</c:v>
                </c:pt>
                <c:pt idx="8">
                  <c:v>0.22660645577361263</c:v>
                </c:pt>
                <c:pt idx="9">
                  <c:v>0.20492307455652828</c:v>
                </c:pt>
                <c:pt idx="10">
                  <c:v>0.02544578325608487</c:v>
                </c:pt>
                <c:pt idx="11">
                  <c:v>0.0008778814038047289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0.04720432630015336</c:v>
                </c:pt>
                <c:pt idx="3">
                  <c:v>0.04855904289934774</c:v>
                </c:pt>
                <c:pt idx="5">
                  <c:v>0.19112282846997233</c:v>
                </c:pt>
                <c:pt idx="6">
                  <c:v>0.05506391453184985</c:v>
                </c:pt>
                <c:pt idx="7">
                  <c:v>0.5243390796207615</c:v>
                </c:pt>
                <c:pt idx="8">
                  <c:v>0.07681513851716776</c:v>
                </c:pt>
                <c:pt idx="9">
                  <c:v>0.05686107770856166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2">
                  <c:v>0.0073222119817831595</c:v>
                </c:pt>
                <c:pt idx="3">
                  <c:v>0.005167922731453338</c:v>
                </c:pt>
                <c:pt idx="5">
                  <c:v>0.003808420974352366</c:v>
                </c:pt>
                <c:pt idx="8">
                  <c:v>0.005849985454496062</c:v>
                </c:pt>
                <c:pt idx="9">
                  <c:v>0.001108474653294281</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6">
                  <c:v>0.01852628303944447</c:v>
                </c:pt>
                <c:pt idx="7">
                  <c:v>0.06857874750025944</c:v>
                </c:pt>
                <c:pt idx="10">
                  <c:v>0.01525140965576692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0.0024975365598015995</c:v>
                </c:pt>
                <c:pt idx="1">
                  <c:v>0.0016379025521232942</c:v>
                </c:pt>
                <c:pt idx="2">
                  <c:v>0.0010219016343389</c:v>
                </c:pt>
                <c:pt idx="3">
                  <c:v>0.054936688578910986</c:v>
                </c:pt>
                <c:pt idx="4">
                  <c:v>0.03157398195439742</c:v>
                </c:pt>
                <c:pt idx="5">
                  <c:v>0.09592598692938586</c:v>
                </c:pt>
                <c:pt idx="6">
                  <c:v>0.03381598988874469</c:v>
                </c:pt>
                <c:pt idx="7">
                  <c:v>0.1653838562857024</c:v>
                </c:pt>
                <c:pt idx="8">
                  <c:v>0.2663326767582046</c:v>
                </c:pt>
                <c:pt idx="9">
                  <c:v>0.1585108287063665</c:v>
                </c:pt>
                <c:pt idx="10">
                  <c:v>0.1883626501520237</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9">
                  <c:v>0.001313980858004695</c:v>
                </c:pt>
                <c:pt idx="10">
                  <c:v>0.014830640004605952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0.015130936481089647</c:v>
                </c:pt>
                <c:pt idx="1">
                  <c:v>0.032843822305474016</c:v>
                </c:pt>
                <c:pt idx="2">
                  <c:v>0.01304152019254488</c:v>
                </c:pt>
                <c:pt idx="3">
                  <c:v>0.06397600215816945</c:v>
                </c:pt>
                <c:pt idx="4">
                  <c:v>0.12726869045828998</c:v>
                </c:pt>
                <c:pt idx="5">
                  <c:v>0.14107703973711477</c:v>
                </c:pt>
                <c:pt idx="6">
                  <c:v>0.362360065413369</c:v>
                </c:pt>
                <c:pt idx="7">
                  <c:v>0.07178886302012032</c:v>
                </c:pt>
                <c:pt idx="8">
                  <c:v>0.1607814740415261</c:v>
                </c:pt>
                <c:pt idx="9">
                  <c:v>0.011722864082170305</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0.0021026893100549375</c:v>
                </c:pt>
                <c:pt idx="3">
                  <c:v>0.04916947487787493</c:v>
                </c:pt>
                <c:pt idx="4">
                  <c:v>0.04300793550244326</c:v>
                </c:pt>
                <c:pt idx="5">
                  <c:v>0.0883718839516898</c:v>
                </c:pt>
                <c:pt idx="6">
                  <c:v>0.05587302735061177</c:v>
                </c:pt>
                <c:pt idx="7">
                  <c:v>0.20540382508378988</c:v>
                </c:pt>
                <c:pt idx="8">
                  <c:v>0.36146768532776</c:v>
                </c:pt>
                <c:pt idx="9">
                  <c:v>0.08743893594609325</c:v>
                </c:pt>
                <c:pt idx="10">
                  <c:v>0.10628330882040933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0.0012450492937243368</c:v>
                </c:pt>
                <c:pt idx="1">
                  <c:v>0.0022320532191512647</c:v>
                </c:pt>
                <c:pt idx="3">
                  <c:v>0.005522170881564549</c:v>
                </c:pt>
                <c:pt idx="5">
                  <c:v>0.03205456820303794</c:v>
                </c:pt>
                <c:pt idx="7">
                  <c:v>0.23745240670836387</c:v>
                </c:pt>
                <c:pt idx="8">
                  <c:v>0.6093957063760579</c:v>
                </c:pt>
                <c:pt idx="9">
                  <c:v>0.01727445109279468</c:v>
                </c:pt>
                <c:pt idx="10">
                  <c:v>0.09482359422530545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2">
                  <c:v>0.08551731978846905</c:v>
                </c:pt>
                <c:pt idx="3">
                  <c:v>0.17813299245834574</c:v>
                </c:pt>
                <c:pt idx="5">
                  <c:v>0.21442455324174367</c:v>
                </c:pt>
                <c:pt idx="7">
                  <c:v>0.011509498510208325</c:v>
                </c:pt>
                <c:pt idx="8">
                  <c:v>0.3229479643269409</c:v>
                </c:pt>
                <c:pt idx="9">
                  <c:v>0.18285423394799405</c:v>
                </c:pt>
                <c:pt idx="10">
                  <c:v>0.004182120246519808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2">
                  <c:v>0.020326372359036796</c:v>
                </c:pt>
                <c:pt idx="3">
                  <c:v>0.07259953780351218</c:v>
                </c:pt>
                <c:pt idx="5">
                  <c:v>0.29716697751487675</c:v>
                </c:pt>
                <c:pt idx="7">
                  <c:v>0.0009108250166122018</c:v>
                </c:pt>
                <c:pt idx="8">
                  <c:v>0.5583253610565228</c:v>
                </c:pt>
                <c:pt idx="9">
                  <c:v>0.049985573358558646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6">
                  <c:v>0.0340814542241074</c:v>
                </c:pt>
                <c:pt idx="7">
                  <c:v>0.0785577834586375</c:v>
                </c:pt>
                <c:pt idx="10">
                  <c:v>0.022139668694685408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0.0005081577628435521</c:v>
                </c:pt>
                <c:pt idx="3">
                  <c:v>0.001017348439062198</c:v>
                </c:pt>
                <c:pt idx="4">
                  <c:v>0.08229546761350867</c:v>
                </c:pt>
                <c:pt idx="6">
                  <c:v>0.1301013877493945</c:v>
                </c:pt>
                <c:pt idx="7">
                  <c:v>0.3729079252291104</c:v>
                </c:pt>
                <c:pt idx="8">
                  <c:v>0.013576844917299524</c:v>
                </c:pt>
                <c:pt idx="9">
                  <c:v>0.3924066406143356</c:v>
                </c:pt>
                <c:pt idx="10">
                  <c:v>0.006266275843114207</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9">
                  <c:v>0.0008193496303674965</c:v>
                </c:pt>
                <c:pt idx="10">
                  <c:v>0.01293150557293274</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0.029262381599003958</c:v>
                </c:pt>
                <c:pt idx="1">
                  <c:v>0.06752988254370398</c:v>
                </c:pt>
                <c:pt idx="4">
                  <c:v>0.22654494927316576</c:v>
                </c:pt>
                <c:pt idx="5">
                  <c:v>0.009645079758725906</c:v>
                </c:pt>
                <c:pt idx="6">
                  <c:v>0.46446442441784896</c:v>
                </c:pt>
                <c:pt idx="7">
                  <c:v>0.18869362275035395</c:v>
                </c:pt>
                <c:pt idx="10">
                  <c:v>0.013835303638765041</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0.003555374201545074</c:v>
                </c:pt>
                <c:pt idx="4">
                  <c:v>0.10056376439324646</c:v>
                </c:pt>
                <c:pt idx="6">
                  <c:v>0.20390060448269487</c:v>
                </c:pt>
                <c:pt idx="7">
                  <c:v>0.5480297958742949</c:v>
                </c:pt>
                <c:pt idx="8">
                  <c:v>0.011403440221557173</c:v>
                </c:pt>
                <c:pt idx="10">
                  <c:v>0.10372738096186646</c:v>
                </c:pt>
                <c:pt idx="11">
                  <c:v>0.02870235985205291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0.047239854391077266</c:v>
                </c:pt>
                <c:pt idx="8">
                  <c:v>0.8668385919505451</c:v>
                </c:pt>
                <c:pt idx="9">
                  <c:v>0.08535866903762185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0.001467138887234618</c:v>
                </c:pt>
                <c:pt idx="2">
                  <c:v>0.10371095193438469</c:v>
                </c:pt>
                <c:pt idx="3">
                  <c:v>0.013285795569918612</c:v>
                </c:pt>
                <c:pt idx="5">
                  <c:v>0.39936557319765603</c:v>
                </c:pt>
                <c:pt idx="7">
                  <c:v>0.0009439269167876278</c:v>
                </c:pt>
                <c:pt idx="8">
                  <c:v>0.46443195410199767</c:v>
                </c:pt>
                <c:pt idx="9">
                  <c:v>0.016750747471297605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0.004081000088249014</c:v>
                </c:pt>
                <c:pt idx="1">
                  <c:v>0.01905774672580669</c:v>
                </c:pt>
                <c:pt idx="2">
                  <c:v>0.013061519103123722</c:v>
                </c:pt>
                <c:pt idx="3">
                  <c:v>0.06785481107646185</c:v>
                </c:pt>
                <c:pt idx="4">
                  <c:v>0.04562659387291042</c:v>
                </c:pt>
                <c:pt idx="5">
                  <c:v>0.17594240996402155</c:v>
                </c:pt>
                <c:pt idx="6">
                  <c:v>0.059953586010787034</c:v>
                </c:pt>
                <c:pt idx="7">
                  <c:v>0.15629945053556907</c:v>
                </c:pt>
                <c:pt idx="8">
                  <c:v>0.25184260675323467</c:v>
                </c:pt>
                <c:pt idx="9">
                  <c:v>0.08545390975779407</c:v>
                </c:pt>
                <c:pt idx="10">
                  <c:v>0.12010973641082048</c:v>
                </c:pt>
                <c:pt idx="11">
                  <c:v>0.0005863965622843611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2">
                  <c:v>0.009611683486752821</c:v>
                </c:pt>
                <c:pt idx="3">
                  <c:v>0.008070268211894027</c:v>
                </c:pt>
                <c:pt idx="5">
                  <c:v>0.0008946847644719398</c:v>
                </c:pt>
                <c:pt idx="8">
                  <c:v>0.008742820588310812</c:v>
                </c:pt>
                <c:pt idx="9">
                  <c:v>0.0015639815268826257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0.016425597825452717</c:v>
                </c:pt>
                <c:pt idx="2">
                  <c:v>0.07210901912757897</c:v>
                </c:pt>
                <c:pt idx="3">
                  <c:v>0.12402220207660479</c:v>
                </c:pt>
                <c:pt idx="4">
                  <c:v>0.0005030329775539284</c:v>
                </c:pt>
                <c:pt idx="5">
                  <c:v>0.22171959768659777</c:v>
                </c:pt>
                <c:pt idx="6">
                  <c:v>0.0029994597498183262</c:v>
                </c:pt>
                <c:pt idx="7">
                  <c:v>0.0055040210686961785</c:v>
                </c:pt>
                <c:pt idx="8">
                  <c:v>0.38358536672772303</c:v>
                </c:pt>
                <c:pt idx="9">
                  <c:v>0.16762790765090618</c:v>
                </c:pt>
                <c:pt idx="10">
                  <c:v>0.0016054128463587373</c:v>
                </c:pt>
                <c:pt idx="11">
                  <c:v>0.003829208304837505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2">
                  <c:v>0.004601392266782487</c:v>
                </c:pt>
                <c:pt idx="3">
                  <c:v>0.004040866341890117</c:v>
                </c:pt>
                <c:pt idx="5">
                  <c:v>0.001530209624262619</c:v>
                </c:pt>
                <c:pt idx="8">
                  <c:v>0.005098599894898461</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0.007232391085099796</c:v>
                </c:pt>
                <c:pt idx="1">
                  <c:v>0.030029374209639585</c:v>
                </c:pt>
                <c:pt idx="2">
                  <c:v>0.013260072235208328</c:v>
                </c:pt>
                <c:pt idx="3">
                  <c:v>0.041537920103246036</c:v>
                </c:pt>
                <c:pt idx="4">
                  <c:v>0.07556227083183126</c:v>
                </c:pt>
                <c:pt idx="5">
                  <c:v>0.06154028409509541</c:v>
                </c:pt>
                <c:pt idx="6">
                  <c:v>0.1831223576647234</c:v>
                </c:pt>
                <c:pt idx="7">
                  <c:v>0.2679416452737607</c:v>
                </c:pt>
                <c:pt idx="8">
                  <c:v>0.12529305571168425</c:v>
                </c:pt>
                <c:pt idx="9">
                  <c:v>0.11952001296739617</c:v>
                </c:pt>
                <c:pt idx="10">
                  <c:v>0.07383488507536885</c:v>
                </c:pt>
                <c:pt idx="11">
                  <c:v>0.0009792467400741285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0.002134176755931314</c:v>
                </c:pt>
                <c:pt idx="7">
                  <c:v>0.006953228466450294</c:v>
                </c:pt>
                <c:pt idx="10">
                  <c:v>0.007544106138754046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0.004081000088249014</c:v>
                </c:pt>
                <c:pt idx="1">
                  <c:v>0.01905774672580669</c:v>
                </c:pt>
                <c:pt idx="2">
                  <c:v>0.013061519103123722</c:v>
                </c:pt>
                <c:pt idx="3">
                  <c:v>0.06785481107646185</c:v>
                </c:pt>
                <c:pt idx="4">
                  <c:v>0.04562659387291042</c:v>
                </c:pt>
                <c:pt idx="5">
                  <c:v>0.17594240996402155</c:v>
                </c:pt>
                <c:pt idx="6">
                  <c:v>0.059953586010787034</c:v>
                </c:pt>
                <c:pt idx="7">
                  <c:v>0.15629945053556907</c:v>
                </c:pt>
                <c:pt idx="8">
                  <c:v>0.25184260675323467</c:v>
                </c:pt>
                <c:pt idx="9">
                  <c:v>0.08545390975779407</c:v>
                </c:pt>
                <c:pt idx="10">
                  <c:v>0.12010973641082048</c:v>
                </c:pt>
                <c:pt idx="11">
                  <c:v>0.0005863965622843611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0.0023569573067529505</c:v>
                </c:pt>
                <c:pt idx="7">
                  <c:v>0.008724749571436376</c:v>
                </c:pt>
                <c:pt idx="9">
                  <c:v>0.0006748514661496826</c:v>
                </c:pt>
                <c:pt idx="10">
                  <c:v>0.011216928527125136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0.016425597825452717</c:v>
                </c:pt>
                <c:pt idx="2">
                  <c:v>0.07210901912757897</c:v>
                </c:pt>
                <c:pt idx="3">
                  <c:v>0.12402220207660479</c:v>
                </c:pt>
                <c:pt idx="4">
                  <c:v>0.0005030329775539284</c:v>
                </c:pt>
                <c:pt idx="5">
                  <c:v>0.22171959768659777</c:v>
                </c:pt>
                <c:pt idx="6">
                  <c:v>0.0029994597498183262</c:v>
                </c:pt>
                <c:pt idx="7">
                  <c:v>0.0055040210686961785</c:v>
                </c:pt>
                <c:pt idx="8">
                  <c:v>0.38358536672772303</c:v>
                </c:pt>
                <c:pt idx="9">
                  <c:v>0.16762790765090618</c:v>
                </c:pt>
                <c:pt idx="10">
                  <c:v>0.0016054128463587373</c:v>
                </c:pt>
                <c:pt idx="11">
                  <c:v>0.003829208304837505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6">
                  <c:v>0.0024171011647571264</c:v>
                </c:pt>
                <c:pt idx="7">
                  <c:v>0.006049735615523741</c:v>
                </c:pt>
                <c:pt idx="10">
                  <c:v>0.0066843129195297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0.004916103438794086</c:v>
                </c:pt>
                <c:pt idx="1">
                  <c:v>0.01931035187950785</c:v>
                </c:pt>
                <c:pt idx="2">
                  <c:v>0.015668853518267908</c:v>
                </c:pt>
                <c:pt idx="3">
                  <c:v>0.07156373157411233</c:v>
                </c:pt>
                <c:pt idx="4">
                  <c:v>0.04899606423148349</c:v>
                </c:pt>
                <c:pt idx="5">
                  <c:v>0.1741581226481188</c:v>
                </c:pt>
                <c:pt idx="6">
                  <c:v>0.06974954014798469</c:v>
                </c:pt>
                <c:pt idx="7">
                  <c:v>0.1476034189582902</c:v>
                </c:pt>
                <c:pt idx="8">
                  <c:v>0.2597462502277981</c:v>
                </c:pt>
                <c:pt idx="9">
                  <c:v>0.08482160227351104</c:v>
                </c:pt>
                <c:pt idx="10">
                  <c:v>0.10281938118700142</c:v>
                </c:pt>
                <c:pt idx="11">
                  <c:v>0.0006348637933758477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4">
                  <c:v>0.005376512596197229</c:v>
                </c:pt>
                <c:pt idx="6">
                  <c:v>0.002787185905345995</c:v>
                </c:pt>
                <c:pt idx="7">
                  <c:v>0.009604411073885856</c:v>
                </c:pt>
                <c:pt idx="9">
                  <c:v>0.004743075855038201</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0.4157831972021869</c:v>
                </c:pt>
                <c:pt idx="6">
                  <c:v>0.0701017421469276</c:v>
                </c:pt>
                <c:pt idx="7">
                  <c:v>0.021967721720985125</c:v>
                </c:pt>
                <c:pt idx="9">
                  <c:v>0.052986577548062776</c:v>
                </c:pt>
                <c:pt idx="10">
                  <c:v>0.43453376004045885</c:v>
                </c:pt>
                <c:pt idx="11">
                  <c:v>0.0034472484479923177</c:v>
                </c:pt>
                <c:pt idx="12">
                  <c:v>0.0005478749548586796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0.0017403361837539186</c:v>
                </c:pt>
                <c:pt idx="2">
                  <c:v>0.04915668720181369</c:v>
                </c:pt>
                <c:pt idx="3">
                  <c:v>0.015322460926377875</c:v>
                </c:pt>
                <c:pt idx="4">
                  <c:v>0.0036291236589418288</c:v>
                </c:pt>
                <c:pt idx="5">
                  <c:v>0.43551058204344495</c:v>
                </c:pt>
                <c:pt idx="8">
                  <c:v>0.47945154934812423</c:v>
                </c:pt>
                <c:pt idx="9">
                  <c:v>0.015189260637543566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0.004287810242930142</c:v>
                </c:pt>
                <c:pt idx="1">
                  <c:v>0.020023523609660875</c:v>
                </c:pt>
                <c:pt idx="2">
                  <c:v>0.013723429107454667</c:v>
                </c:pt>
                <c:pt idx="3">
                  <c:v>0.07129344466409372</c:v>
                </c:pt>
                <c:pt idx="4">
                  <c:v>0.04793878273161689</c:v>
                </c:pt>
                <c:pt idx="5">
                  <c:v>0.1656881657217858</c:v>
                </c:pt>
                <c:pt idx="6">
                  <c:v>0.059864438195894244</c:v>
                </c:pt>
                <c:pt idx="7">
                  <c:v>0.16391615246101154</c:v>
                </c:pt>
                <c:pt idx="8">
                  <c:v>0.2609160386574467</c:v>
                </c:pt>
                <c:pt idx="9">
                  <c:v>0.08686249520688337</c:v>
                </c:pt>
                <c:pt idx="10">
                  <c:v>0.10528163732341587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4">
                  <c:v>0.008534915836828727</c:v>
                </c:pt>
                <c:pt idx="6">
                  <c:v>0.0020579282678446667</c:v>
                </c:pt>
                <c:pt idx="7">
                  <c:v>0.009331018011554821</c:v>
                </c:pt>
                <c:pt idx="10">
                  <c:v>0.0063578705873019266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0.4128333822640951</c:v>
                </c:pt>
                <c:pt idx="6">
                  <c:v>0.06734849459052232</c:v>
                </c:pt>
                <c:pt idx="7">
                  <c:v>0.016386580516175052</c:v>
                </c:pt>
                <c:pt idx="9">
                  <c:v>0.05412728953504454</c:v>
                </c:pt>
                <c:pt idx="10">
                  <c:v>0.4374843927045447</c:v>
                </c:pt>
                <c:pt idx="11">
                  <c:v>0.011819860389618268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0.0071436449174607335</c:v>
                </c:pt>
                <c:pt idx="2">
                  <c:v>0.029401906875188205</c:v>
                </c:pt>
                <c:pt idx="3">
                  <c:v>0.12607359527604595</c:v>
                </c:pt>
                <c:pt idx="5">
                  <c:v>0.25213010765919697</c:v>
                </c:pt>
                <c:pt idx="6">
                  <c:v>0.002457809121343675</c:v>
                </c:pt>
                <c:pt idx="7">
                  <c:v>0.008552129724142214</c:v>
                </c:pt>
                <c:pt idx="8">
                  <c:v>0.3913236406727844</c:v>
                </c:pt>
                <c:pt idx="9">
                  <c:v>0.1757517287919234</c:v>
                </c:pt>
                <c:pt idx="10">
                  <c:v>0.002583863736266491</c:v>
                </c:pt>
                <c:pt idx="11">
                  <c:v>0.004253105592017428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0.004081000088249014</c:v>
                </c:pt>
                <c:pt idx="1">
                  <c:v>0.01905774672580669</c:v>
                </c:pt>
                <c:pt idx="2">
                  <c:v>0.013061519103123722</c:v>
                </c:pt>
                <c:pt idx="3">
                  <c:v>0.06785481107646185</c:v>
                </c:pt>
                <c:pt idx="4">
                  <c:v>0.04562659387291042</c:v>
                </c:pt>
                <c:pt idx="5">
                  <c:v>0.17594240996402155</c:v>
                </c:pt>
                <c:pt idx="6">
                  <c:v>0.059953586010787034</c:v>
                </c:pt>
                <c:pt idx="7">
                  <c:v>0.15629945053556907</c:v>
                </c:pt>
                <c:pt idx="8">
                  <c:v>0.25184260675323467</c:v>
                </c:pt>
                <c:pt idx="9">
                  <c:v>0.08545390975779407</c:v>
                </c:pt>
                <c:pt idx="10">
                  <c:v>0.12010973641082048</c:v>
                </c:pt>
                <c:pt idx="11">
                  <c:v>0.0005863965622843611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4">
                  <c:v>0.006663748449336478</c:v>
                </c:pt>
                <c:pt idx="6">
                  <c:v>0.004554180798266048</c:v>
                </c:pt>
                <c:pt idx="7">
                  <c:v>0.010225373496236092</c:v>
                </c:pt>
                <c:pt idx="10">
                  <c:v>0.005851497428834874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0.4346241200463286</c:v>
                </c:pt>
                <c:pt idx="6">
                  <c:v>0.06130635469218953</c:v>
                </c:pt>
                <c:pt idx="7">
                  <c:v>0.025558696901447086</c:v>
                </c:pt>
                <c:pt idx="9">
                  <c:v>0.004820224078680782</c:v>
                </c:pt>
                <c:pt idx="10">
                  <c:v>0.473690604281354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0.0017317326504995634</c:v>
                </c:pt>
                <c:pt idx="2">
                  <c:v>0.0491721026051903</c:v>
                </c:pt>
                <c:pt idx="3">
                  <c:v>0.015327587220883452</c:v>
                </c:pt>
                <c:pt idx="4">
                  <c:v>0.0036267341626128333</c:v>
                </c:pt>
                <c:pt idx="5">
                  <c:v>0.43558655845726546</c:v>
                </c:pt>
                <c:pt idx="8">
                  <c:v>0.4793645137897594</c:v>
                </c:pt>
                <c:pt idx="9">
                  <c:v>0.015190771113788923</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0.004916103438794086</c:v>
                </c:pt>
                <c:pt idx="1">
                  <c:v>0.01931035187950785</c:v>
                </c:pt>
                <c:pt idx="2">
                  <c:v>0.015668853518267908</c:v>
                </c:pt>
                <c:pt idx="3">
                  <c:v>0.07156373157411233</c:v>
                </c:pt>
                <c:pt idx="4">
                  <c:v>0.04899606423148349</c:v>
                </c:pt>
                <c:pt idx="5">
                  <c:v>0.1741581226481188</c:v>
                </c:pt>
                <c:pt idx="6">
                  <c:v>0.06974954014798469</c:v>
                </c:pt>
                <c:pt idx="7">
                  <c:v>0.1476034189582902</c:v>
                </c:pt>
                <c:pt idx="8">
                  <c:v>0.2597462502277981</c:v>
                </c:pt>
                <c:pt idx="9">
                  <c:v>0.08482160227351104</c:v>
                </c:pt>
                <c:pt idx="10">
                  <c:v>0.10281938118700142</c:v>
                </c:pt>
                <c:pt idx="11">
                  <c:v>0.0006348637933758477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2">
                  <c:v>0.008653908997109138</c:v>
                </c:pt>
                <c:pt idx="3">
                  <c:v>0.006107817300749283</c:v>
                </c:pt>
                <c:pt idx="5">
                  <c:v>0.004501061785253174</c:v>
                </c:pt>
                <c:pt idx="8">
                  <c:v>0.006913891241966757</c:v>
                </c:pt>
                <c:pt idx="9">
                  <c:v>0.0013100738955763938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0.4157831972021869</c:v>
                </c:pt>
                <c:pt idx="6">
                  <c:v>0.0701017421469276</c:v>
                </c:pt>
                <c:pt idx="7">
                  <c:v>0.021967721720985125</c:v>
                </c:pt>
                <c:pt idx="9">
                  <c:v>0.052986577548062776</c:v>
                </c:pt>
                <c:pt idx="10">
                  <c:v>0.43453376004045885</c:v>
                </c:pt>
                <c:pt idx="11">
                  <c:v>0.0034472484479923177</c:v>
                </c:pt>
                <c:pt idx="12">
                  <c:v>0.0005478749548586796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10/09/2025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9/10/2025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9/10/2025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9/10/2025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9/10/2025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9/10/2025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9/10/2025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9/10/2025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9/10/2025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 Id="rId7" Type="http://schemas.openxmlformats.org/officeDocument/2006/relationships/chart" Target="../charts/chart74.xml"/><Relationship Id="rId8" Type="http://schemas.openxmlformats.org/officeDocument/2006/relationships/chart" Target="../charts/chart75.xml"/><Relationship Id="rId9" Type="http://schemas.openxmlformats.org/officeDocument/2006/relationships/chart" Target="../charts/chart76.xml"/><Relationship Id="rId10" Type="http://schemas.openxmlformats.org/officeDocument/2006/relationships/chart" Target="../charts/chart77.xml"/><Relationship Id="rId11" Type="http://schemas.openxmlformats.org/officeDocument/2006/relationships/chart" Target="../charts/chart78.xml"/><Relationship Id="rId12" Type="http://schemas.openxmlformats.org/officeDocument/2006/relationships/chart" Target="../charts/chart79.xml"/><Relationship Id="rId13" Type="http://schemas.openxmlformats.org/officeDocument/2006/relationships/chart" Target="../charts/chart8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1.xml"/><Relationship Id="rId7" Type="http://schemas.openxmlformats.org/officeDocument/2006/relationships/chart" Target="../charts/chart82.xml"/><Relationship Id="rId8" Type="http://schemas.openxmlformats.org/officeDocument/2006/relationships/chart" Target="../charts/chart83.xml"/><Relationship Id="rId9" Type="http://schemas.openxmlformats.org/officeDocument/2006/relationships/chart" Target="../charts/chart84.xml"/><Relationship Id="rId10" Type="http://schemas.openxmlformats.org/officeDocument/2006/relationships/chart" Target="../charts/chart85.xml"/><Relationship Id="rId11" Type="http://schemas.openxmlformats.org/officeDocument/2006/relationships/chart" Target="../charts/chart86.xml"/><Relationship Id="rId12" Type="http://schemas.openxmlformats.org/officeDocument/2006/relationships/chart" Target="../charts/chart87.xml"/><Relationship Id="rId13" Type="http://schemas.openxmlformats.org/officeDocument/2006/relationships/chart" Target="../charts/chart88.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9.xml"/><Relationship Id="rId7" Type="http://schemas.openxmlformats.org/officeDocument/2006/relationships/chart" Target="../charts/chart90.xml"/><Relationship Id="rId8" Type="http://schemas.openxmlformats.org/officeDocument/2006/relationships/chart" Target="../charts/chart91.xml"/><Relationship Id="rId9" Type="http://schemas.openxmlformats.org/officeDocument/2006/relationships/chart" Target="../charts/chart92.xml"/><Relationship Id="rId10" Type="http://schemas.openxmlformats.org/officeDocument/2006/relationships/chart" Target="../charts/chart93.xml"/><Relationship Id="rId11" Type="http://schemas.openxmlformats.org/officeDocument/2006/relationships/chart" Target="../charts/chart94.xml"/><Relationship Id="rId12" Type="http://schemas.openxmlformats.org/officeDocument/2006/relationships/chart" Target="../charts/chart95.xml"/><Relationship Id="rId13" Type="http://schemas.openxmlformats.org/officeDocument/2006/relationships/chart" Target="../charts/chart96.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7.xml"/><Relationship Id="rId7" Type="http://schemas.openxmlformats.org/officeDocument/2006/relationships/chart" Target="../charts/chart98.xml"/><Relationship Id="rId8" Type="http://schemas.openxmlformats.org/officeDocument/2006/relationships/chart" Target="../charts/chart99.xml"/><Relationship Id="rId9" Type="http://schemas.openxmlformats.org/officeDocument/2006/relationships/chart" Target="../charts/chart100.xml"/><Relationship Id="rId10" Type="http://schemas.openxmlformats.org/officeDocument/2006/relationships/chart" Target="../charts/chart101.xml"/><Relationship Id="rId11" Type="http://schemas.openxmlformats.org/officeDocument/2006/relationships/chart" Target="../charts/chart102.xml"/><Relationship Id="rId12" Type="http://schemas.openxmlformats.org/officeDocument/2006/relationships/chart" Target="../charts/chart103.xml"/><Relationship Id="rId13" Type="http://schemas.openxmlformats.org/officeDocument/2006/relationships/chart" Target="../charts/chart104.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5.xml"/><Relationship Id="rId7" Type="http://schemas.openxmlformats.org/officeDocument/2006/relationships/chart" Target="../charts/chart106.xml"/><Relationship Id="rId8" Type="http://schemas.openxmlformats.org/officeDocument/2006/relationships/chart" Target="../charts/chart107.xml"/><Relationship Id="rId9" Type="http://schemas.openxmlformats.org/officeDocument/2006/relationships/chart" Target="../charts/chart108.xml"/><Relationship Id="rId10" Type="http://schemas.openxmlformats.org/officeDocument/2006/relationships/chart" Target="../charts/chart109.xml"/><Relationship Id="rId11" Type="http://schemas.openxmlformats.org/officeDocument/2006/relationships/chart" Target="../charts/chart110.xml"/><Relationship Id="rId12" Type="http://schemas.openxmlformats.org/officeDocument/2006/relationships/chart" Target="../charts/chart111.xml"/><Relationship Id="rId13" Type="http://schemas.openxmlformats.org/officeDocument/2006/relationships/chart" Target="../charts/chart112.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3.xml"/><Relationship Id="rId7" Type="http://schemas.openxmlformats.org/officeDocument/2006/relationships/chart" Target="../charts/chart114.xml"/><Relationship Id="rId8" Type="http://schemas.openxmlformats.org/officeDocument/2006/relationships/chart" Target="../charts/chart115.xml"/><Relationship Id="rId9" Type="http://schemas.openxmlformats.org/officeDocument/2006/relationships/chart" Target="../charts/chart116.xml"/><Relationship Id="rId10" Type="http://schemas.openxmlformats.org/officeDocument/2006/relationships/chart" Target="../charts/chart117.xml"/><Relationship Id="rId11" Type="http://schemas.openxmlformats.org/officeDocument/2006/relationships/chart" Target="../charts/chart118.xml"/><Relationship Id="rId12" Type="http://schemas.openxmlformats.org/officeDocument/2006/relationships/chart" Target="../charts/chart119.xml"/><Relationship Id="rId13" Type="http://schemas.openxmlformats.org/officeDocument/2006/relationships/chart" Target="../charts/chart12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1.xml"/><Relationship Id="rId7" Type="http://schemas.openxmlformats.org/officeDocument/2006/relationships/chart" Target="../charts/chart122.xml"/><Relationship Id="rId8" Type="http://schemas.openxmlformats.org/officeDocument/2006/relationships/chart" Target="../charts/chart123.xml"/><Relationship Id="rId9" Type="http://schemas.openxmlformats.org/officeDocument/2006/relationships/chart" Target="../charts/chart124.xml"/><Relationship Id="rId10" Type="http://schemas.openxmlformats.org/officeDocument/2006/relationships/chart" Target="../charts/chart125.xml"/><Relationship Id="rId11" Type="http://schemas.openxmlformats.org/officeDocument/2006/relationships/chart" Target="../charts/chart126.xml"/><Relationship Id="rId12" Type="http://schemas.openxmlformats.org/officeDocument/2006/relationships/chart" Target="../charts/chart127.xml"/><Relationship Id="rId13" Type="http://schemas.openxmlformats.org/officeDocument/2006/relationships/chart" Target="../charts/chart128.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9.xml"/><Relationship Id="rId7" Type="http://schemas.openxmlformats.org/officeDocument/2006/relationships/chart" Target="../charts/chart130.xml"/><Relationship Id="rId8" Type="http://schemas.openxmlformats.org/officeDocument/2006/relationships/chart" Target="../charts/chart131.xml"/><Relationship Id="rId9" Type="http://schemas.openxmlformats.org/officeDocument/2006/relationships/chart" Target="../charts/chart132.xml"/><Relationship Id="rId10" Type="http://schemas.openxmlformats.org/officeDocument/2006/relationships/chart" Target="../charts/chart133.xml"/><Relationship Id="rId11" Type="http://schemas.openxmlformats.org/officeDocument/2006/relationships/chart" Target="../charts/chart134.xml"/><Relationship Id="rId12" Type="http://schemas.openxmlformats.org/officeDocument/2006/relationships/chart" Target="../charts/chart135.xml"/><Relationship Id="rId13" Type="http://schemas.openxmlformats.org/officeDocument/2006/relationships/chart" Target="../charts/chart136.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7.xml"/><Relationship Id="rId7" Type="http://schemas.openxmlformats.org/officeDocument/2006/relationships/chart" Target="../charts/chart138.xml"/><Relationship Id="rId8" Type="http://schemas.openxmlformats.org/officeDocument/2006/relationships/chart" Target="../charts/chart139.xml"/><Relationship Id="rId9" Type="http://schemas.openxmlformats.org/officeDocument/2006/relationships/chart" Target="../charts/chart140.xml"/><Relationship Id="rId10" Type="http://schemas.openxmlformats.org/officeDocument/2006/relationships/chart" Target="../charts/chart141.xml"/><Relationship Id="rId11" Type="http://schemas.openxmlformats.org/officeDocument/2006/relationships/chart" Target="../charts/chart142.xml"/><Relationship Id="rId12" Type="http://schemas.openxmlformats.org/officeDocument/2006/relationships/chart" Target="../charts/chart143.xml"/><Relationship Id="rId13" Type="http://schemas.openxmlformats.org/officeDocument/2006/relationships/chart" Target="../charts/chart144.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5.xml"/><Relationship Id="rId7" Type="http://schemas.openxmlformats.org/officeDocument/2006/relationships/chart" Target="../charts/chart146.xml"/><Relationship Id="rId8" Type="http://schemas.openxmlformats.org/officeDocument/2006/relationships/chart" Target="../charts/chart147.xml"/><Relationship Id="rId9" Type="http://schemas.openxmlformats.org/officeDocument/2006/relationships/chart" Target="../charts/chart148.xml"/><Relationship Id="rId10" Type="http://schemas.openxmlformats.org/officeDocument/2006/relationships/chart" Target="../charts/chart149.xml"/><Relationship Id="rId11" Type="http://schemas.openxmlformats.org/officeDocument/2006/relationships/chart" Target="../charts/chart150.xml"/><Relationship Id="rId12" Type="http://schemas.openxmlformats.org/officeDocument/2006/relationships/chart" Target="../charts/chart151.xml"/><Relationship Id="rId13" Type="http://schemas.openxmlformats.org/officeDocument/2006/relationships/chart" Target="../charts/chart152.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 Id="rId7" Type="http://schemas.openxmlformats.org/officeDocument/2006/relationships/chart" Target="../charts/chart10.xml"/><Relationship Id="rId8" Type="http://schemas.openxmlformats.org/officeDocument/2006/relationships/chart" Target="../charts/chart11.xml"/><Relationship Id="rId9" Type="http://schemas.openxmlformats.org/officeDocument/2006/relationships/chart" Target="../charts/chart12.xml"/><Relationship Id="rId10" Type="http://schemas.openxmlformats.org/officeDocument/2006/relationships/chart" Target="../charts/chart13.xml"/><Relationship Id="rId11" Type="http://schemas.openxmlformats.org/officeDocument/2006/relationships/chart" Target="../charts/chart14.xml"/><Relationship Id="rId12" Type="http://schemas.openxmlformats.org/officeDocument/2006/relationships/chart" Target="../charts/chart15.xml"/><Relationship Id="rId13" Type="http://schemas.openxmlformats.org/officeDocument/2006/relationships/chart" Target="../charts/chart16.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3.xml"/><Relationship Id="rId7" Type="http://schemas.openxmlformats.org/officeDocument/2006/relationships/chart" Target="../charts/chart154.xml"/><Relationship Id="rId8" Type="http://schemas.openxmlformats.org/officeDocument/2006/relationships/chart" Target="../charts/chart155.xml"/><Relationship Id="rId9" Type="http://schemas.openxmlformats.org/officeDocument/2006/relationships/chart" Target="../charts/chart156.xml"/><Relationship Id="rId10" Type="http://schemas.openxmlformats.org/officeDocument/2006/relationships/chart" Target="../charts/chart157.xml"/><Relationship Id="rId11" Type="http://schemas.openxmlformats.org/officeDocument/2006/relationships/chart" Target="../charts/chart158.xml"/><Relationship Id="rId12" Type="http://schemas.openxmlformats.org/officeDocument/2006/relationships/chart" Target="../charts/chart159.xml"/><Relationship Id="rId13" Type="http://schemas.openxmlformats.org/officeDocument/2006/relationships/chart" Target="../charts/chart16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1.xml"/><Relationship Id="rId7" Type="http://schemas.openxmlformats.org/officeDocument/2006/relationships/chart" Target="../charts/chart162.xml"/><Relationship Id="rId8" Type="http://schemas.openxmlformats.org/officeDocument/2006/relationships/chart" Target="../charts/chart163.xml"/><Relationship Id="rId9" Type="http://schemas.openxmlformats.org/officeDocument/2006/relationships/chart" Target="../charts/chart164.xml"/><Relationship Id="rId10" Type="http://schemas.openxmlformats.org/officeDocument/2006/relationships/chart" Target="../charts/chart165.xml"/><Relationship Id="rId11" Type="http://schemas.openxmlformats.org/officeDocument/2006/relationships/chart" Target="../charts/chart166.xml"/><Relationship Id="rId12" Type="http://schemas.openxmlformats.org/officeDocument/2006/relationships/chart" Target="../charts/chart167.xml"/><Relationship Id="rId13" Type="http://schemas.openxmlformats.org/officeDocument/2006/relationships/chart" Target="../charts/chart168.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9.xml"/><Relationship Id="rId7" Type="http://schemas.openxmlformats.org/officeDocument/2006/relationships/chart" Target="../charts/chart170.xml"/><Relationship Id="rId8" Type="http://schemas.openxmlformats.org/officeDocument/2006/relationships/chart" Target="../charts/chart171.xml"/><Relationship Id="rId9" Type="http://schemas.openxmlformats.org/officeDocument/2006/relationships/chart" Target="../charts/chart172.xml"/><Relationship Id="rId10" Type="http://schemas.openxmlformats.org/officeDocument/2006/relationships/chart" Target="../charts/chart173.xml"/><Relationship Id="rId11" Type="http://schemas.openxmlformats.org/officeDocument/2006/relationships/chart" Target="../charts/chart174.xml"/><Relationship Id="rId12" Type="http://schemas.openxmlformats.org/officeDocument/2006/relationships/chart" Target="../charts/chart175.xml"/><Relationship Id="rId13" Type="http://schemas.openxmlformats.org/officeDocument/2006/relationships/chart" Target="../charts/chart176.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7.xml"/><Relationship Id="rId7" Type="http://schemas.openxmlformats.org/officeDocument/2006/relationships/chart" Target="../charts/chart178.xml"/><Relationship Id="rId8" Type="http://schemas.openxmlformats.org/officeDocument/2006/relationships/chart" Target="../charts/chart179.xml"/><Relationship Id="rId9" Type="http://schemas.openxmlformats.org/officeDocument/2006/relationships/chart" Target="../charts/chart180.xml"/><Relationship Id="rId10" Type="http://schemas.openxmlformats.org/officeDocument/2006/relationships/chart" Target="../charts/chart181.xml"/><Relationship Id="rId11" Type="http://schemas.openxmlformats.org/officeDocument/2006/relationships/chart" Target="../charts/chart182.xml"/><Relationship Id="rId12" Type="http://schemas.openxmlformats.org/officeDocument/2006/relationships/chart" Target="../charts/chart183.xml"/><Relationship Id="rId13" Type="http://schemas.openxmlformats.org/officeDocument/2006/relationships/chart" Target="../charts/chart184.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5.xml"/><Relationship Id="rId7" Type="http://schemas.openxmlformats.org/officeDocument/2006/relationships/chart" Target="../charts/chart186.xml"/><Relationship Id="rId8" Type="http://schemas.openxmlformats.org/officeDocument/2006/relationships/chart" Target="../charts/chart187.xml"/><Relationship Id="rId9" Type="http://schemas.openxmlformats.org/officeDocument/2006/relationships/chart" Target="../charts/chart188.xml"/><Relationship Id="rId10" Type="http://schemas.openxmlformats.org/officeDocument/2006/relationships/chart" Target="../charts/chart189.xml"/><Relationship Id="rId11" Type="http://schemas.openxmlformats.org/officeDocument/2006/relationships/chart" Target="../charts/chart190.xml"/><Relationship Id="rId12" Type="http://schemas.openxmlformats.org/officeDocument/2006/relationships/chart" Target="../charts/chart191.xml"/><Relationship Id="rId13" Type="http://schemas.openxmlformats.org/officeDocument/2006/relationships/chart" Target="../charts/chart192.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3.xml"/><Relationship Id="rId7" Type="http://schemas.openxmlformats.org/officeDocument/2006/relationships/chart" Target="../charts/chart194.xml"/><Relationship Id="rId8" Type="http://schemas.openxmlformats.org/officeDocument/2006/relationships/chart" Target="../charts/chart195.xml"/><Relationship Id="rId9" Type="http://schemas.openxmlformats.org/officeDocument/2006/relationships/chart" Target="../charts/chart196.xml"/><Relationship Id="rId10" Type="http://schemas.openxmlformats.org/officeDocument/2006/relationships/chart" Target="../charts/chart197.xml"/><Relationship Id="rId11" Type="http://schemas.openxmlformats.org/officeDocument/2006/relationships/chart" Target="../charts/chart198.xml"/><Relationship Id="rId12" Type="http://schemas.openxmlformats.org/officeDocument/2006/relationships/chart" Target="../charts/chart199.xml"/><Relationship Id="rId13" Type="http://schemas.openxmlformats.org/officeDocument/2006/relationships/chart" Target="../charts/chart200.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1.xml"/><Relationship Id="rId7" Type="http://schemas.openxmlformats.org/officeDocument/2006/relationships/chart" Target="../charts/chart202.xml"/><Relationship Id="rId8" Type="http://schemas.openxmlformats.org/officeDocument/2006/relationships/chart" Target="../charts/chart203.xml"/><Relationship Id="rId9" Type="http://schemas.openxmlformats.org/officeDocument/2006/relationships/chart" Target="../charts/chart204.xml"/><Relationship Id="rId10" Type="http://schemas.openxmlformats.org/officeDocument/2006/relationships/chart" Target="../charts/chart205.xml"/><Relationship Id="rId11" Type="http://schemas.openxmlformats.org/officeDocument/2006/relationships/chart" Target="../charts/chart206.xml"/><Relationship Id="rId12" Type="http://schemas.openxmlformats.org/officeDocument/2006/relationships/chart" Target="../charts/chart207.xml"/><Relationship Id="rId13" Type="http://schemas.openxmlformats.org/officeDocument/2006/relationships/chart" Target="../charts/chart208.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9.xml"/><Relationship Id="rId7" Type="http://schemas.openxmlformats.org/officeDocument/2006/relationships/chart" Target="../charts/chart210.xml"/><Relationship Id="rId8" Type="http://schemas.openxmlformats.org/officeDocument/2006/relationships/chart" Target="../charts/chart211.xml"/><Relationship Id="rId9" Type="http://schemas.openxmlformats.org/officeDocument/2006/relationships/chart" Target="../charts/chart212.xml"/><Relationship Id="rId10" Type="http://schemas.openxmlformats.org/officeDocument/2006/relationships/chart" Target="../charts/chart213.xml"/><Relationship Id="rId11" Type="http://schemas.openxmlformats.org/officeDocument/2006/relationships/chart" Target="../charts/chart214.xml"/><Relationship Id="rId12" Type="http://schemas.openxmlformats.org/officeDocument/2006/relationships/chart" Target="../charts/chart215.xml"/><Relationship Id="rId13" Type="http://schemas.openxmlformats.org/officeDocument/2006/relationships/chart" Target="../charts/chart216.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7.xml"/><Relationship Id="rId7" Type="http://schemas.openxmlformats.org/officeDocument/2006/relationships/chart" Target="../charts/chart218.xml"/><Relationship Id="rId8" Type="http://schemas.openxmlformats.org/officeDocument/2006/relationships/chart" Target="../charts/chart219.xml"/><Relationship Id="rId9" Type="http://schemas.openxmlformats.org/officeDocument/2006/relationships/chart" Target="../charts/chart220.xml"/><Relationship Id="rId10" Type="http://schemas.openxmlformats.org/officeDocument/2006/relationships/chart" Target="../charts/chart221.xml"/><Relationship Id="rId11" Type="http://schemas.openxmlformats.org/officeDocument/2006/relationships/chart" Target="../charts/chart222.xml"/><Relationship Id="rId12" Type="http://schemas.openxmlformats.org/officeDocument/2006/relationships/chart" Target="../charts/chart223.xml"/><Relationship Id="rId13" Type="http://schemas.openxmlformats.org/officeDocument/2006/relationships/chart" Target="../charts/chart224.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5.xml"/><Relationship Id="rId7" Type="http://schemas.openxmlformats.org/officeDocument/2006/relationships/chart" Target="../charts/chart226.xml"/><Relationship Id="rId8" Type="http://schemas.openxmlformats.org/officeDocument/2006/relationships/chart" Target="../charts/chart227.xml"/><Relationship Id="rId9" Type="http://schemas.openxmlformats.org/officeDocument/2006/relationships/chart" Target="../charts/chart228.xml"/><Relationship Id="rId10" Type="http://schemas.openxmlformats.org/officeDocument/2006/relationships/chart" Target="../charts/chart229.xml"/><Relationship Id="rId11" Type="http://schemas.openxmlformats.org/officeDocument/2006/relationships/chart" Target="../charts/chart230.xml"/><Relationship Id="rId12" Type="http://schemas.openxmlformats.org/officeDocument/2006/relationships/chart" Target="../charts/chart231.xml"/><Relationship Id="rId13" Type="http://schemas.openxmlformats.org/officeDocument/2006/relationships/chart" Target="../charts/chart232.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 Id="rId7" Type="http://schemas.openxmlformats.org/officeDocument/2006/relationships/chart" Target="../charts/chart18.xml"/><Relationship Id="rId8" Type="http://schemas.openxmlformats.org/officeDocument/2006/relationships/chart" Target="../charts/chart19.xml"/><Relationship Id="rId9" Type="http://schemas.openxmlformats.org/officeDocument/2006/relationships/chart" Target="../charts/chart20.xml"/><Relationship Id="rId10" Type="http://schemas.openxmlformats.org/officeDocument/2006/relationships/chart" Target="../charts/chart21.xml"/><Relationship Id="rId11" Type="http://schemas.openxmlformats.org/officeDocument/2006/relationships/chart" Target="../charts/chart22.xml"/><Relationship Id="rId12" Type="http://schemas.openxmlformats.org/officeDocument/2006/relationships/chart" Target="../charts/chart23.xml"/><Relationship Id="rId13" Type="http://schemas.openxmlformats.org/officeDocument/2006/relationships/chart" Target="../charts/chart24.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notesSlide" Target="../notesSlides/notesSlide3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3.xml"/><Relationship Id="rId7" Type="http://schemas.openxmlformats.org/officeDocument/2006/relationships/chart" Target="../charts/chart234.xml"/><Relationship Id="rId8" Type="http://schemas.openxmlformats.org/officeDocument/2006/relationships/chart" Target="../charts/chart235.xml"/><Relationship Id="rId9" Type="http://schemas.openxmlformats.org/officeDocument/2006/relationships/chart" Target="../charts/chart236.xml"/><Relationship Id="rId10" Type="http://schemas.openxmlformats.org/officeDocument/2006/relationships/chart" Target="../charts/chart237.xml"/><Relationship Id="rId11" Type="http://schemas.openxmlformats.org/officeDocument/2006/relationships/chart" Target="../charts/chart238.xml"/><Relationship Id="rId12" Type="http://schemas.openxmlformats.org/officeDocument/2006/relationships/chart" Target="../charts/chart239.xml"/><Relationship Id="rId13" Type="http://schemas.openxmlformats.org/officeDocument/2006/relationships/chart" Target="../charts/chart24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notesSlide" Target="../notesSlides/notesSlide3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1.xml"/><Relationship Id="rId7" Type="http://schemas.openxmlformats.org/officeDocument/2006/relationships/chart" Target="../charts/chart242.xml"/><Relationship Id="rId8" Type="http://schemas.openxmlformats.org/officeDocument/2006/relationships/chart" Target="../charts/chart243.xml"/><Relationship Id="rId9" Type="http://schemas.openxmlformats.org/officeDocument/2006/relationships/chart" Target="../charts/chart244.xml"/><Relationship Id="rId10" Type="http://schemas.openxmlformats.org/officeDocument/2006/relationships/chart" Target="../charts/chart245.xml"/><Relationship Id="rId11" Type="http://schemas.openxmlformats.org/officeDocument/2006/relationships/chart" Target="../charts/chart246.xml"/><Relationship Id="rId12" Type="http://schemas.openxmlformats.org/officeDocument/2006/relationships/chart" Target="../charts/chart247.xml"/><Relationship Id="rId13" Type="http://schemas.openxmlformats.org/officeDocument/2006/relationships/chart" Target="../charts/chart248.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9.xml"/><Relationship Id="rId7" Type="http://schemas.openxmlformats.org/officeDocument/2006/relationships/chart" Target="../charts/chart250.xml"/><Relationship Id="rId8" Type="http://schemas.openxmlformats.org/officeDocument/2006/relationships/chart" Target="../charts/chart251.xml"/><Relationship Id="rId9" Type="http://schemas.openxmlformats.org/officeDocument/2006/relationships/chart" Target="../charts/chart252.xml"/><Relationship Id="rId10" Type="http://schemas.openxmlformats.org/officeDocument/2006/relationships/chart" Target="../charts/chart253.xml"/><Relationship Id="rId11" Type="http://schemas.openxmlformats.org/officeDocument/2006/relationships/chart" Target="../charts/chart254.xml"/><Relationship Id="rId12" Type="http://schemas.openxmlformats.org/officeDocument/2006/relationships/chart" Target="../charts/chart255.xml"/><Relationship Id="rId13" Type="http://schemas.openxmlformats.org/officeDocument/2006/relationships/chart" Target="../charts/chart256.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7.xml"/><Relationship Id="rId7" Type="http://schemas.openxmlformats.org/officeDocument/2006/relationships/chart" Target="../charts/chart258.xml"/><Relationship Id="rId8" Type="http://schemas.openxmlformats.org/officeDocument/2006/relationships/chart" Target="../charts/chart259.xml"/><Relationship Id="rId9" Type="http://schemas.openxmlformats.org/officeDocument/2006/relationships/chart" Target="../charts/chart260.xml"/><Relationship Id="rId10" Type="http://schemas.openxmlformats.org/officeDocument/2006/relationships/chart" Target="../charts/chart261.xml"/><Relationship Id="rId11" Type="http://schemas.openxmlformats.org/officeDocument/2006/relationships/chart" Target="../charts/chart262.xml"/><Relationship Id="rId12" Type="http://schemas.openxmlformats.org/officeDocument/2006/relationships/chart" Target="../charts/chart263.xml"/><Relationship Id="rId13" Type="http://schemas.openxmlformats.org/officeDocument/2006/relationships/chart" Target="../charts/chart264.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3.xml"/><Relationship Id="rId7" Type="http://schemas.openxmlformats.org/officeDocument/2006/relationships/chart" Target="../charts/chart274.xml"/><Relationship Id="rId8" Type="http://schemas.openxmlformats.org/officeDocument/2006/relationships/chart" Target="../charts/chart275.xml"/><Relationship Id="rId9" Type="http://schemas.openxmlformats.org/officeDocument/2006/relationships/chart" Target="../charts/chart276.xml"/><Relationship Id="rId10" Type="http://schemas.openxmlformats.org/officeDocument/2006/relationships/chart" Target="../charts/chart277.xml"/><Relationship Id="rId11" Type="http://schemas.openxmlformats.org/officeDocument/2006/relationships/chart" Target="../charts/chart278.xml"/><Relationship Id="rId12" Type="http://schemas.openxmlformats.org/officeDocument/2006/relationships/chart" Target="../charts/chart279.xml"/><Relationship Id="rId13" Type="http://schemas.openxmlformats.org/officeDocument/2006/relationships/chart" Target="../charts/chart280.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notesSlide" Target="../notesSlides/notesSlide3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1.xml"/><Relationship Id="rId7" Type="http://schemas.openxmlformats.org/officeDocument/2006/relationships/chart" Target="../charts/chart282.xml"/><Relationship Id="rId8" Type="http://schemas.openxmlformats.org/officeDocument/2006/relationships/chart" Target="../charts/chart283.xml"/><Relationship Id="rId9" Type="http://schemas.openxmlformats.org/officeDocument/2006/relationships/chart" Target="../charts/chart284.xml"/><Relationship Id="rId10" Type="http://schemas.openxmlformats.org/officeDocument/2006/relationships/chart" Target="../charts/chart285.xml"/><Relationship Id="rId11" Type="http://schemas.openxmlformats.org/officeDocument/2006/relationships/chart" Target="../charts/chart286.xml"/><Relationship Id="rId12" Type="http://schemas.openxmlformats.org/officeDocument/2006/relationships/chart" Target="../charts/chart287.xml"/><Relationship Id="rId13" Type="http://schemas.openxmlformats.org/officeDocument/2006/relationships/chart" Target="../charts/chart288.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 Id="rId8" Type="http://schemas.openxmlformats.org/officeDocument/2006/relationships/chart" Target="../charts/chart27.xml"/><Relationship Id="rId9" Type="http://schemas.openxmlformats.org/officeDocument/2006/relationships/chart" Target="../charts/chart28.xml"/><Relationship Id="rId10" Type="http://schemas.openxmlformats.org/officeDocument/2006/relationships/chart" Target="../charts/chart29.xml"/><Relationship Id="rId11" Type="http://schemas.openxmlformats.org/officeDocument/2006/relationships/chart" Target="../charts/chart30.xml"/><Relationship Id="rId12" Type="http://schemas.openxmlformats.org/officeDocument/2006/relationships/chart" Target="../charts/chart31.xml"/><Relationship Id="rId13" Type="http://schemas.openxmlformats.org/officeDocument/2006/relationships/chart" Target="../charts/chart32.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xml"/><Relationship Id="rId7" Type="http://schemas.openxmlformats.org/officeDocument/2006/relationships/chart" Target="../charts/chart34.xml"/><Relationship Id="rId8" Type="http://schemas.openxmlformats.org/officeDocument/2006/relationships/chart" Target="../charts/chart35.xml"/><Relationship Id="rId9" Type="http://schemas.openxmlformats.org/officeDocument/2006/relationships/chart" Target="../charts/chart36.xml"/><Relationship Id="rId10" Type="http://schemas.openxmlformats.org/officeDocument/2006/relationships/chart" Target="../charts/chart37.xml"/><Relationship Id="rId11" Type="http://schemas.openxmlformats.org/officeDocument/2006/relationships/chart" Target="../charts/chart38.xml"/><Relationship Id="rId12" Type="http://schemas.openxmlformats.org/officeDocument/2006/relationships/chart" Target="../charts/chart39.xml"/><Relationship Id="rId13" Type="http://schemas.openxmlformats.org/officeDocument/2006/relationships/chart" Target="../charts/chart4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1.xml"/><Relationship Id="rId7" Type="http://schemas.openxmlformats.org/officeDocument/2006/relationships/chart" Target="../charts/chart42.xml"/><Relationship Id="rId8" Type="http://schemas.openxmlformats.org/officeDocument/2006/relationships/chart" Target="../charts/chart43.xml"/><Relationship Id="rId9" Type="http://schemas.openxmlformats.org/officeDocument/2006/relationships/chart" Target="../charts/chart44.xml"/><Relationship Id="rId10" Type="http://schemas.openxmlformats.org/officeDocument/2006/relationships/chart" Target="../charts/chart45.xml"/><Relationship Id="rId11" Type="http://schemas.openxmlformats.org/officeDocument/2006/relationships/chart" Target="../charts/chart46.xml"/><Relationship Id="rId12" Type="http://schemas.openxmlformats.org/officeDocument/2006/relationships/chart" Target="../charts/chart47.xml"/><Relationship Id="rId13" Type="http://schemas.openxmlformats.org/officeDocument/2006/relationships/chart" Target="../charts/chart48.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 Id="rId7" Type="http://schemas.openxmlformats.org/officeDocument/2006/relationships/chart" Target="../charts/chart50.xml"/><Relationship Id="rId8" Type="http://schemas.openxmlformats.org/officeDocument/2006/relationships/chart" Target="../charts/chart51.xml"/><Relationship Id="rId9" Type="http://schemas.openxmlformats.org/officeDocument/2006/relationships/chart" Target="../charts/chart52.xml"/><Relationship Id="rId10" Type="http://schemas.openxmlformats.org/officeDocument/2006/relationships/chart" Target="../charts/chart53.xml"/><Relationship Id="rId11" Type="http://schemas.openxmlformats.org/officeDocument/2006/relationships/chart" Target="../charts/chart54.xml"/><Relationship Id="rId12" Type="http://schemas.openxmlformats.org/officeDocument/2006/relationships/chart" Target="../charts/chart55.xml"/><Relationship Id="rId13" Type="http://schemas.openxmlformats.org/officeDocument/2006/relationships/chart" Target="../charts/chart56.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7.xml"/><Relationship Id="rId7" Type="http://schemas.openxmlformats.org/officeDocument/2006/relationships/chart" Target="../charts/chart58.xml"/><Relationship Id="rId8" Type="http://schemas.openxmlformats.org/officeDocument/2006/relationships/chart" Target="../charts/chart59.xml"/><Relationship Id="rId9" Type="http://schemas.openxmlformats.org/officeDocument/2006/relationships/chart" Target="../charts/chart60.xml"/><Relationship Id="rId10" Type="http://schemas.openxmlformats.org/officeDocument/2006/relationships/chart" Target="../charts/chart61.xml"/><Relationship Id="rId11" Type="http://schemas.openxmlformats.org/officeDocument/2006/relationships/chart" Target="../charts/chart62.xml"/><Relationship Id="rId12" Type="http://schemas.openxmlformats.org/officeDocument/2006/relationships/chart" Target="../charts/chart63.xml"/><Relationship Id="rId13" Type="http://schemas.openxmlformats.org/officeDocument/2006/relationships/chart" Target="../charts/chart64.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5.xml"/><Relationship Id="rId7" Type="http://schemas.openxmlformats.org/officeDocument/2006/relationships/chart" Target="../charts/chart66.xml"/><Relationship Id="rId8" Type="http://schemas.openxmlformats.org/officeDocument/2006/relationships/chart" Target="../charts/chart67.xml"/><Relationship Id="rId9" Type="http://schemas.openxmlformats.org/officeDocument/2006/relationships/chart" Target="../charts/chart68.xml"/><Relationship Id="rId10" Type="http://schemas.openxmlformats.org/officeDocument/2006/relationships/chart" Target="../charts/chart69.xml"/><Relationship Id="rId11" Type="http://schemas.openxmlformats.org/officeDocument/2006/relationships/chart" Target="../charts/chart70.xml"/><Relationship Id="rId12" Type="http://schemas.openxmlformats.org/officeDocument/2006/relationships/chart" Target="../charts/chart71.xml"/><Relationship Id="rId13" Type="http://schemas.openxmlformats.org/officeDocument/2006/relationships/chart" Target="../charts/char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630672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585762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945012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781701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909492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804055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428052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643077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357854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180876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638711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985539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911128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107364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734492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1548094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048112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1697447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471623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224273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9558339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239793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5796159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028634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3629792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7996695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21897282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1570640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4157625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692809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764854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067265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129436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08815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89349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16724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02A1C8-4964-4CAE-93D2-4FFA7871C1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TotalTime>
  <Words>3564</Words>
  <Application>Microsoft Office PowerPoint</Application>
  <PresentationFormat>On-screen Show (16:9)</PresentationFormat>
  <Paragraphs>1260</Paragraphs>
  <Slides>36</Slides>
  <Notes>36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7"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2025-09-10T14:54:13Z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