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011FA410-8B60-4CE6-AFD2-8B16BB03B61B}">
          <p14:sldIdLst>
            <p14:sldId id="2147475173"/>
            <p14:sldId id="2147475174"/>
            <p14:sldId id="2147475175"/>
            <p14:sldId id="2147475176"/>
            <p14:sldId id="2147475177"/>
            <p14:sldId id="2147475178"/>
            <p14:sldId id="2147475179"/>
            <p14:sldId id="2147475180"/>
            <p14:sldId id="2147475181"/>
          </p14:sldIdLst>
        </p14:section>
        <p14:section name="Brackets By Segment" id="{7E53E2AA-3A1A-4139-B53D-FC4BC14CC56A}">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0.0024675713255636784</c:v>
                </c:pt>
                <c:pt idx="2">
                  <c:v>0.0073222119817831595</c:v>
                </c:pt>
                <c:pt idx="3">
                  <c:v>0.010838666925899285</c:v>
                </c:pt>
                <c:pt idx="4">
                  <c:v>0.007854968758677645</c:v>
                </c:pt>
                <c:pt idx="5">
                  <c:v>0.014626503348729992</c:v>
                </c:pt>
                <c:pt idx="7">
                  <c:v>0.023729879837111553</c:v>
                </c:pt>
                <c:pt idx="8">
                  <c:v>0.005907428174176061</c:v>
                </c:pt>
                <c:pt idx="9">
                  <c:v>0.0011797318710988986</c:v>
                </c:pt>
                <c:pt idx="10">
                  <c:v>0.014870688875333105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0.004549154025681851</c:v>
                </c:pt>
                <c:pt idx="6">
                  <c:v>0.0023582829491734956</c:v>
                </c:pt>
                <c:pt idx="7">
                  <c:v>0.007852059040184392</c:v>
                </c:pt>
                <c:pt idx="9">
                  <c:v>0.0034693305088538784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0.004039585917083433</c:v>
                </c:pt>
                <c:pt idx="4">
                  <c:v>0.0047919910034235095</c:v>
                </c:pt>
                <c:pt idx="5">
                  <c:v>0.008621071954402612</c:v>
                </c:pt>
                <c:pt idx="6">
                  <c:v>0.026787534270509988</c:v>
                </c:pt>
                <c:pt idx="7">
                  <c:v>0.010469601483297113</c:v>
                </c:pt>
                <c:pt idx="8">
                  <c:v>0.05232341037941712</c:v>
                </c:pt>
                <c:pt idx="9">
                  <c:v>0.0006243995799953024</c:v>
                </c:pt>
                <c:pt idx="10">
                  <c:v>0.005977652198084415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0.0005438624734005808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0.0008823963536409176</c:v>
                </c:pt>
                <c:pt idx="1">
                  <c:v>0.002073949159311291</c:v>
                </c:pt>
                <c:pt idx="2">
                  <c:v>0.0006108243615143752</c:v>
                </c:pt>
                <c:pt idx="3">
                  <c:v>0.01637251845592989</c:v>
                </c:pt>
                <c:pt idx="4">
                  <c:v>0.011704642063775483</c:v>
                </c:pt>
                <c:pt idx="5">
                  <c:v>0.024932755511573326</c:v>
                </c:pt>
                <c:pt idx="6">
                  <c:v>0.012203051158121115</c:v>
                </c:pt>
                <c:pt idx="7">
                  <c:v>0.05362325998143248</c:v>
                </c:pt>
                <c:pt idx="8">
                  <c:v>0.05856962991953705</c:v>
                </c:pt>
                <c:pt idx="9">
                  <c:v>0.06047309168250206</c:v>
                </c:pt>
                <c:pt idx="10">
                  <c:v>0.05139343899053276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0.0032378820717623514</c:v>
                </c:pt>
                <c:pt idx="1">
                  <c:v>0.008704650123208047</c:v>
                </c:pt>
                <c:pt idx="2">
                  <c:v>0.00407201546118422</c:v>
                </c:pt>
                <c:pt idx="3">
                  <c:v>0.014268643085746643</c:v>
                </c:pt>
                <c:pt idx="4">
                  <c:v>0.026641009300003234</c:v>
                </c:pt>
                <c:pt idx="5">
                  <c:v>0.02725680326563916</c:v>
                </c:pt>
                <c:pt idx="6">
                  <c:v>0.06683635993202157</c:v>
                </c:pt>
                <c:pt idx="7">
                  <c:v>0.01299210634336415</c:v>
                </c:pt>
                <c:pt idx="8">
                  <c:v>0.026924993273429825</c:v>
                </c:pt>
                <c:pt idx="9">
                  <c:v>0.0015848784732338393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0.006427846444226306</c:v>
                </c:pt>
                <c:pt idx="4">
                  <c:v>0.002960075804571381</c:v>
                </c:pt>
                <c:pt idx="5">
                  <c:v>0.013282489096610206</c:v>
                </c:pt>
                <c:pt idx="6">
                  <c:v>0.010587702242869208</c:v>
                </c:pt>
                <c:pt idx="7">
                  <c:v>0.04749481674288953</c:v>
                </c:pt>
                <c:pt idx="8">
                  <c:v>0.02896227997972612</c:v>
                </c:pt>
                <c:pt idx="9">
                  <c:v>0.011557819944363387</c:v>
                </c:pt>
                <c:pt idx="10">
                  <c:v>0.008996835276378864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0.0008923544181602873</c:v>
                </c:pt>
                <c:pt idx="7">
                  <c:v>0.007868116784968614</c:v>
                </c:pt>
                <c:pt idx="8">
                  <c:v>0.01567913156366292</c:v>
                </c:pt>
                <c:pt idx="9">
                  <c:v>0.0016126583196932286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0.001879874512001602</c:v>
                </c:pt>
                <c:pt idx="6">
                  <c:v>0.0072385518857084165</c:v>
                </c:pt>
                <c:pt idx="8">
                  <c:v>0.008420724669259532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0.005619622998525503</c:v>
                </c:pt>
                <c:pt idx="2">
                  <c:v>0.009611683486752821</c:v>
                </c:pt>
                <c:pt idx="3">
                  <c:v>0.007322802398564826</c:v>
                </c:pt>
                <c:pt idx="4">
                  <c:v>0.017094221149595825</c:v>
                </c:pt>
                <c:pt idx="5">
                  <c:v>0.011234128806656703</c:v>
                </c:pt>
                <c:pt idx="6">
                  <c:v>0.0009310584229327063</c:v>
                </c:pt>
                <c:pt idx="7">
                  <c:v>0.004423487250213444</c:v>
                </c:pt>
                <c:pt idx="8">
                  <c:v>0.023505936322609233</c:v>
                </c:pt>
                <c:pt idx="9">
                  <c:v>0.002639496561801381</c:v>
                </c:pt>
                <c:pt idx="10">
                  <c:v>0.02125671453231372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0.008123258798760101</c:v>
                </c:pt>
                <c:pt idx="6">
                  <c:v>0.0019586700359540744</c:v>
                </c:pt>
                <c:pt idx="7">
                  <c:v>0.008272223513935096</c:v>
                </c:pt>
                <c:pt idx="10">
                  <c:v>0.0053437022051521866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0.00600544542834714</c:v>
                </c:pt>
                <c:pt idx="4">
                  <c:v>0.0061777956607306376</c:v>
                </c:pt>
                <c:pt idx="5">
                  <c:v>0.007005360730910823</c:v>
                </c:pt>
                <c:pt idx="6">
                  <c:v>0.024315095806886688</c:v>
                </c:pt>
                <c:pt idx="7">
                  <c:v>0.06670765108667634</c:v>
                </c:pt>
                <c:pt idx="8">
                  <c:v>0.00977260261066958</c:v>
                </c:pt>
                <c:pt idx="10">
                  <c:v>0.00723400005763166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0.0006087397682893296</c:v>
                </c:pt>
                <c:pt idx="10">
                  <c:v>0.0007075148398735902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0.0008555444775079665</c:v>
                </c:pt>
                <c:pt idx="2">
                  <c:v>0.0005610722604503559</c:v>
                </c:pt>
                <c:pt idx="3">
                  <c:v>0.018818855860911178</c:v>
                </c:pt>
                <c:pt idx="4">
                  <c:v>0.010815836023704404</c:v>
                </c:pt>
                <c:pt idx="5">
                  <c:v>0.011583847806848119</c:v>
                </c:pt>
                <c:pt idx="6">
                  <c:v>0.0328599587641099</c:v>
                </c:pt>
                <c:pt idx="7">
                  <c:v>0.09123367979786334</c:v>
                </c:pt>
                <c:pt idx="8">
                  <c:v>0.05665312259751021</c:v>
                </c:pt>
                <c:pt idx="9">
                  <c:v>0.05429873031997418</c:v>
                </c:pt>
                <c:pt idx="10">
                  <c:v>0.06452463107051803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0.0031698957053115312</c:v>
                </c:pt>
                <c:pt idx="1">
                  <c:v>0.0068807037424454</c:v>
                </c:pt>
                <c:pt idx="2">
                  <c:v>0.00273216789329252</c:v>
                </c:pt>
                <c:pt idx="3">
                  <c:v>0.02666249216025414</c:v>
                </c:pt>
                <c:pt idx="4">
                  <c:v>0.01340282240544957</c:v>
                </c:pt>
                <c:pt idx="5">
                  <c:v>0.0759135838396914</c:v>
                </c:pt>
                <c:pt idx="6">
                  <c:v>0.02955530894863287</c:v>
                </c:pt>
                <c:pt idx="7">
                  <c:v>0.0336833417214364</c:v>
                </c:pt>
                <c:pt idx="8">
                  <c:v>0.01503959843206541</c:v>
                </c:pt>
                <c:pt idx="10">
                  <c:v>0.0024559125308909087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0.15769667513792587</c:v>
                </c:pt>
                <c:pt idx="6">
                  <c:v>0.05697704975709731</c:v>
                </c:pt>
                <c:pt idx="7">
                  <c:v>0.24833150640056717</c:v>
                </c:pt>
                <c:pt idx="8">
                  <c:v>0.15601012982367793</c:v>
                </c:pt>
                <c:pt idx="9">
                  <c:v>0.10020368133507936</c:v>
                </c:pt>
                <c:pt idx="10">
                  <c:v>0.08267293339048916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0.006082113207984845</c:v>
                </c:pt>
                <c:pt idx="4">
                  <c:v>0.006953468216752998</c:v>
                </c:pt>
                <c:pt idx="5">
                  <c:v>0.00790147384777279</c:v>
                </c:pt>
                <c:pt idx="6">
                  <c:v>0.012497409985339615</c:v>
                </c:pt>
                <c:pt idx="7">
                  <c:v>0.05111817987791542</c:v>
                </c:pt>
                <c:pt idx="8">
                  <c:v>0.02904787925571911</c:v>
                </c:pt>
                <c:pt idx="9">
                  <c:v>0.01236547397583552</c:v>
                </c:pt>
                <c:pt idx="10">
                  <c:v>0.01503041494117337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0.0008764979352415567</c:v>
                </c:pt>
                <c:pt idx="7">
                  <c:v>0.016663274794419557</c:v>
                </c:pt>
                <c:pt idx="8">
                  <c:v>0.006492882477147027</c:v>
                </c:pt>
                <c:pt idx="10">
                  <c:v>0.0025928499184333575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0.008123258798760101</c:v>
                </c:pt>
                <c:pt idx="6">
                  <c:v>0.0019586700359540744</c:v>
                </c:pt>
                <c:pt idx="7">
                  <c:v>0.008880963282224425</c:v>
                </c:pt>
                <c:pt idx="10">
                  <c:v>0.006051217045025777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0.009584722439666266</c:v>
                </c:pt>
                <c:pt idx="5">
                  <c:v>0.011537446256914692</c:v>
                </c:pt>
                <c:pt idx="7">
                  <c:v>0.01737671701244667</c:v>
                </c:pt>
                <c:pt idx="8">
                  <c:v>0.0006192864506326367</c:v>
                </c:pt>
                <c:pt idx="10">
                  <c:v>0.00983875617381294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0.0031935728484265434</c:v>
                </c:pt>
                <c:pt idx="6">
                  <c:v>0.002182571604367232</c:v>
                </c:pt>
                <c:pt idx="7">
                  <c:v>0.004898429976013696</c:v>
                </c:pt>
                <c:pt idx="10">
                  <c:v>0.002326574022025029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0.001441572826712374</c:v>
                </c:pt>
                <c:pt idx="4">
                  <c:v>0.005148853867320392</c:v>
                </c:pt>
                <c:pt idx="5">
                  <c:v>0.02107546945489458</c:v>
                </c:pt>
                <c:pt idx="7">
                  <c:v>0.03959716248165783</c:v>
                </c:pt>
                <c:pt idx="9">
                  <c:v>0.0035450420275952646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0.012733770218926084</c:v>
                </c:pt>
                <c:pt idx="6">
                  <c:v>0.020130892074696136</c:v>
                </c:pt>
                <c:pt idx="7">
                  <c:v>0.05770091562010273</c:v>
                </c:pt>
                <c:pt idx="8">
                  <c:v>0.0021007769745816224</c:v>
                </c:pt>
                <c:pt idx="9">
                  <c:v>0.060717997465311646</c:v>
                </c:pt>
                <c:pt idx="10">
                  <c:v>0.0009695955200031656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0.018245597567007162</c:v>
                </c:pt>
                <c:pt idx="6">
                  <c:v>0.002976536253689728</c:v>
                </c:pt>
                <c:pt idx="7">
                  <c:v>0.0007242218445557465</c:v>
                </c:pt>
                <c:pt idx="9">
                  <c:v>0.01933507442483745</c:v>
                </c:pt>
                <c:pt idx="10">
                  <c:v>0.0023922114457728847</c:v>
                </c:pt>
                <c:pt idx="11">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0.0033438112007002766</c:v>
                </c:pt>
                <c:pt idx="1">
                  <c:v>0.00771663703679189</c:v>
                </c:pt>
                <c:pt idx="4">
                  <c:v>0.025887282491985287</c:v>
                </c:pt>
                <c:pt idx="5">
                  <c:v>0.0011021428867557719</c:v>
                </c:pt>
                <c:pt idx="6">
                  <c:v>0.05307433161038658</c:v>
                </c:pt>
                <c:pt idx="8">
                  <c:v>0.021562012890803894</c:v>
                </c:pt>
                <c:pt idx="10">
                  <c:v>0.0015809596056243942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0.007060169204907452</c:v>
                </c:pt>
                <c:pt idx="5">
                  <c:v>0.014315024674309163</c:v>
                </c:pt>
                <c:pt idx="7">
                  <c:v>0.0008005887405667538</c:v>
                </c:pt>
                <c:pt idx="8">
                  <c:v>0.03847492296602269</c:v>
                </c:pt>
                <c:pt idx="10">
                  <c:v>0.007282273741354237</c:v>
                </c:pt>
                <c:pt idx="11">
                  <c:v>0.002015074896592125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0.000699108067079753</c:v>
                </c:pt>
                <c:pt idx="8">
                  <c:v>0.012828444547516327</c:v>
                </c:pt>
                <c:pt idx="9">
                  <c:v>0.001263232812391218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0.007966005531298805</c:v>
                </c:pt>
                <c:pt idx="4">
                  <c:v>0.001020477770415566</c:v>
                </c:pt>
                <c:pt idx="5">
                  <c:v>0.030675143808491942</c:v>
                </c:pt>
                <c:pt idx="7">
                  <c:v>0.03567287201865732</c:v>
                </c:pt>
                <c:pt idx="10">
                  <c:v>0.001286619633904895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0.0024675713255636784</c:v>
                </c:pt>
                <c:pt idx="2">
                  <c:v>0.0073222119817831595</c:v>
                </c:pt>
                <c:pt idx="3">
                  <c:v>0.010838666925899285</c:v>
                </c:pt>
                <c:pt idx="4">
                  <c:v>0.007854968758677645</c:v>
                </c:pt>
                <c:pt idx="5">
                  <c:v>0.014626503348729992</c:v>
                </c:pt>
                <c:pt idx="7">
                  <c:v>0.023729879837111553</c:v>
                </c:pt>
                <c:pt idx="8">
                  <c:v>0.005907428174176061</c:v>
                </c:pt>
                <c:pt idx="9">
                  <c:v>0.0011797318710988986</c:v>
                </c:pt>
                <c:pt idx="10">
                  <c:v>0.014870688875333105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0.0073222119817831595</c:v>
                </c:pt>
                <c:pt idx="3">
                  <c:v>0.005167922731453338</c:v>
                </c:pt>
                <c:pt idx="5">
                  <c:v>0.003808420974352366</c:v>
                </c:pt>
                <c:pt idx="8">
                  <c:v>0.005849954894324177</c:v>
                </c:pt>
                <c:pt idx="9">
                  <c:v>0.001108474653294281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0.004039585917083433</c:v>
                </c:pt>
                <c:pt idx="4">
                  <c:v>0.0047919910034235095</c:v>
                </c:pt>
                <c:pt idx="5">
                  <c:v>0.008621071954402612</c:v>
                </c:pt>
                <c:pt idx="6">
                  <c:v>0.026787534270509988</c:v>
                </c:pt>
                <c:pt idx="7">
                  <c:v>0.010469601483297113</c:v>
                </c:pt>
                <c:pt idx="8">
                  <c:v>0.05232341037941712</c:v>
                </c:pt>
                <c:pt idx="9">
                  <c:v>0.0006243995799953024</c:v>
                </c:pt>
                <c:pt idx="10">
                  <c:v>0.005977652198084415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0.0008823963536409176</c:v>
                </c:pt>
                <c:pt idx="1">
                  <c:v>0.002073949159311291</c:v>
                </c:pt>
                <c:pt idx="2">
                  <c:v>0.0006108243615143752</c:v>
                </c:pt>
                <c:pt idx="3">
                  <c:v>0.01637251845592989</c:v>
                </c:pt>
                <c:pt idx="4">
                  <c:v>0.011704642063775483</c:v>
                </c:pt>
                <c:pt idx="5">
                  <c:v>0.024932755511573326</c:v>
                </c:pt>
                <c:pt idx="6">
                  <c:v>0.012203051158121115</c:v>
                </c:pt>
                <c:pt idx="7">
                  <c:v>0.05362325998143248</c:v>
                </c:pt>
                <c:pt idx="8">
                  <c:v>0.05856962991953705</c:v>
                </c:pt>
                <c:pt idx="9">
                  <c:v>0.06047309168250206</c:v>
                </c:pt>
                <c:pt idx="10">
                  <c:v>0.05139343899053276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0.0032378820717623514</c:v>
                </c:pt>
                <c:pt idx="1">
                  <c:v>0.008704650123208047</c:v>
                </c:pt>
                <c:pt idx="2">
                  <c:v>0.00407201546118422</c:v>
                </c:pt>
                <c:pt idx="3">
                  <c:v>0.014268643085746643</c:v>
                </c:pt>
                <c:pt idx="4">
                  <c:v>0.026641009300003234</c:v>
                </c:pt>
                <c:pt idx="5">
                  <c:v>0.02725680326563916</c:v>
                </c:pt>
                <c:pt idx="6">
                  <c:v>0.06683635993202157</c:v>
                </c:pt>
                <c:pt idx="7">
                  <c:v>0.01299210634336415</c:v>
                </c:pt>
                <c:pt idx="8">
                  <c:v>0.026924993273429825</c:v>
                </c:pt>
                <c:pt idx="9">
                  <c:v>0.0015848784732338393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0.006427846444226306</c:v>
                </c:pt>
                <c:pt idx="4">
                  <c:v>0.002960075804571381</c:v>
                </c:pt>
                <c:pt idx="5">
                  <c:v>0.013282489096610206</c:v>
                </c:pt>
                <c:pt idx="6">
                  <c:v>0.010587702242869208</c:v>
                </c:pt>
                <c:pt idx="7">
                  <c:v>0.04749481674288953</c:v>
                </c:pt>
                <c:pt idx="8">
                  <c:v>0.02896227997972612</c:v>
                </c:pt>
                <c:pt idx="9">
                  <c:v>0.011557819944363387</c:v>
                </c:pt>
                <c:pt idx="10">
                  <c:v>0.008996835276378864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0.0008923544181602873</c:v>
                </c:pt>
                <c:pt idx="7">
                  <c:v>0.007868116784968614</c:v>
                </c:pt>
                <c:pt idx="8">
                  <c:v>0.01567913156366292</c:v>
                </c:pt>
                <c:pt idx="9">
                  <c:v>0.0016126583196932286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0.001879874512001602</c:v>
                </c:pt>
                <c:pt idx="6">
                  <c:v>0.0072385518857084165</c:v>
                </c:pt>
                <c:pt idx="8">
                  <c:v>0.008420724669259532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0.005619622998525503</c:v>
                </c:pt>
                <c:pt idx="2">
                  <c:v>0.009611683486752821</c:v>
                </c:pt>
                <c:pt idx="3">
                  <c:v>0.007322802398564826</c:v>
                </c:pt>
                <c:pt idx="4">
                  <c:v>0.017094221149595825</c:v>
                </c:pt>
                <c:pt idx="5">
                  <c:v>0.011234128806656703</c:v>
                </c:pt>
                <c:pt idx="6">
                  <c:v>0.0009310584229327063</c:v>
                </c:pt>
                <c:pt idx="7">
                  <c:v>0.004423487250213444</c:v>
                </c:pt>
                <c:pt idx="8">
                  <c:v>0.023505936322609233</c:v>
                </c:pt>
                <c:pt idx="9">
                  <c:v>0.002639496561801381</c:v>
                </c:pt>
                <c:pt idx="10">
                  <c:v>0.02125671453231372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0.009611683486752821</c:v>
                </c:pt>
                <c:pt idx="3">
                  <c:v>0.008070268211894027</c:v>
                </c:pt>
                <c:pt idx="5">
                  <c:v>0.0008946847644719398</c:v>
                </c:pt>
                <c:pt idx="8">
                  <c:v>0.008742820588310812</c:v>
                </c:pt>
                <c:pt idx="9">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0.00600544542834714</c:v>
                </c:pt>
                <c:pt idx="4">
                  <c:v>0.0061777956607306376</c:v>
                </c:pt>
                <c:pt idx="5">
                  <c:v>0.007005360730910823</c:v>
                </c:pt>
                <c:pt idx="6">
                  <c:v>0.024315095806886688</c:v>
                </c:pt>
                <c:pt idx="7">
                  <c:v>0.06670765108667634</c:v>
                </c:pt>
                <c:pt idx="8">
                  <c:v>0.00977260261066958</c:v>
                </c:pt>
                <c:pt idx="10">
                  <c:v>0.00723400005763166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0.0008555444775079665</c:v>
                </c:pt>
                <c:pt idx="2">
                  <c:v>0.0005610722604503559</c:v>
                </c:pt>
                <c:pt idx="3">
                  <c:v>0.018818855860911178</c:v>
                </c:pt>
                <c:pt idx="4">
                  <c:v>0.010815836023704404</c:v>
                </c:pt>
                <c:pt idx="5">
                  <c:v>0.011583847806848119</c:v>
                </c:pt>
                <c:pt idx="6">
                  <c:v>0.0328599587641099</c:v>
                </c:pt>
                <c:pt idx="7">
                  <c:v>0.09123367979786334</c:v>
                </c:pt>
                <c:pt idx="8">
                  <c:v>0.05665312259751021</c:v>
                </c:pt>
                <c:pt idx="9">
                  <c:v>0.05429873031997418</c:v>
                </c:pt>
                <c:pt idx="10">
                  <c:v>0.06452463107051803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0.0031698957053115312</c:v>
                </c:pt>
                <c:pt idx="1">
                  <c:v>0.0068807037424454</c:v>
                </c:pt>
                <c:pt idx="2">
                  <c:v>0.00273216789329252</c:v>
                </c:pt>
                <c:pt idx="3">
                  <c:v>0.02666249216025414</c:v>
                </c:pt>
                <c:pt idx="4">
                  <c:v>0.01340282240544957</c:v>
                </c:pt>
                <c:pt idx="5">
                  <c:v>0.0759135838396914</c:v>
                </c:pt>
                <c:pt idx="6">
                  <c:v>0.02955530894863287</c:v>
                </c:pt>
                <c:pt idx="7">
                  <c:v>0.0336833417214364</c:v>
                </c:pt>
                <c:pt idx="8">
                  <c:v>0.01503959843206541</c:v>
                </c:pt>
                <c:pt idx="10">
                  <c:v>0.0024559125308909087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0.006082113207984845</c:v>
                </c:pt>
                <c:pt idx="4">
                  <c:v>0.006953468216752998</c:v>
                </c:pt>
                <c:pt idx="5">
                  <c:v>0.00790147384777279</c:v>
                </c:pt>
                <c:pt idx="6">
                  <c:v>0.012497409985339615</c:v>
                </c:pt>
                <c:pt idx="7">
                  <c:v>0.05111817987791542</c:v>
                </c:pt>
                <c:pt idx="8">
                  <c:v>0.02904787925571911</c:v>
                </c:pt>
                <c:pt idx="9">
                  <c:v>0.01236547397583552</c:v>
                </c:pt>
                <c:pt idx="10">
                  <c:v>0.01503041494117337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0.004159594411640827</c:v>
                </c:pt>
                <c:pt idx="1">
                  <c:v>0.01633880018287857</c:v>
                </c:pt>
                <c:pt idx="2">
                  <c:v>0.01325766968552507</c:v>
                </c:pt>
                <c:pt idx="3">
                  <c:v>0.04145636020621783</c:v>
                </c:pt>
                <c:pt idx="4">
                  <c:v>0.060551227539846375</c:v>
                </c:pt>
                <c:pt idx="5">
                  <c:v>0.059016210913015926</c:v>
                </c:pt>
                <c:pt idx="6">
                  <c:v>0.14735799657760537</c:v>
                </c:pt>
                <c:pt idx="7">
                  <c:v>0.21977549177794342</c:v>
                </c:pt>
                <c:pt idx="8">
                  <c:v>0.1248896334835033</c:v>
                </c:pt>
                <c:pt idx="9">
                  <c:v>0.08699713680124073</c:v>
                </c:pt>
                <c:pt idx="10">
                  <c:v>0.07176892577546427</c:v>
                </c:pt>
                <c:pt idx="12">
                  <c:v>0.0005371684953250399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0.0008764979352415567</c:v>
                </c:pt>
                <c:pt idx="7">
                  <c:v>0.016663274794419557</c:v>
                </c:pt>
                <c:pt idx="8">
                  <c:v>0.006492882477147027</c:v>
                </c:pt>
                <c:pt idx="10">
                  <c:v>0.0025928499184333575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0.009584722439666266</c:v>
                </c:pt>
                <c:pt idx="5">
                  <c:v>0.011537446256914692</c:v>
                </c:pt>
                <c:pt idx="7">
                  <c:v>0.01737671701244667</c:v>
                </c:pt>
                <c:pt idx="8">
                  <c:v>0.0006192864506326367</c:v>
                </c:pt>
                <c:pt idx="10">
                  <c:v>0.00983875617381294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0.004040866341890117</c:v>
                </c:pt>
                <c:pt idx="5">
                  <c:v>0.001530209624262619</c:v>
                </c:pt>
                <c:pt idx="8">
                  <c:v>0.005098470381453057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0.001441572826712374</c:v>
                </c:pt>
                <c:pt idx="4">
                  <c:v>0.005148853867320392</c:v>
                </c:pt>
                <c:pt idx="5">
                  <c:v>0.02107546945489458</c:v>
                </c:pt>
                <c:pt idx="7">
                  <c:v>0.03959716248165783</c:v>
                </c:pt>
                <c:pt idx="9">
                  <c:v>0.0035450420275952646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0.012733770218926084</c:v>
                </c:pt>
                <c:pt idx="6">
                  <c:v>0.020130892074696136</c:v>
                </c:pt>
                <c:pt idx="7">
                  <c:v>0.05770091562010273</c:v>
                </c:pt>
                <c:pt idx="8">
                  <c:v>0.0021007769745816224</c:v>
                </c:pt>
                <c:pt idx="9">
                  <c:v>0.060717997465311646</c:v>
                </c:pt>
                <c:pt idx="10">
                  <c:v>0.0009695955200031656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0.0033438112007002766</c:v>
                </c:pt>
                <c:pt idx="1">
                  <c:v>0.00771663703679189</c:v>
                </c:pt>
                <c:pt idx="4">
                  <c:v>0.025887282491985287</c:v>
                </c:pt>
                <c:pt idx="5">
                  <c:v>0.0011021428867557719</c:v>
                </c:pt>
                <c:pt idx="6">
                  <c:v>0.05307433161038658</c:v>
                </c:pt>
                <c:pt idx="8">
                  <c:v>0.021562012890803894</c:v>
                </c:pt>
                <c:pt idx="10">
                  <c:v>0.0015809596056243942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0.007060169204907452</c:v>
                </c:pt>
                <c:pt idx="5">
                  <c:v>0.014315024674309163</c:v>
                </c:pt>
                <c:pt idx="7">
                  <c:v>0.0008005887405667538</c:v>
                </c:pt>
                <c:pt idx="8">
                  <c:v>0.03847492296602269</c:v>
                </c:pt>
                <c:pt idx="10">
                  <c:v>0.007282273741354237</c:v>
                </c:pt>
                <c:pt idx="11">
                  <c:v>0.002015074896592125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0.000699108067079753</c:v>
                </c:pt>
                <c:pt idx="8">
                  <c:v>0.012828444547516327</c:v>
                </c:pt>
                <c:pt idx="9">
                  <c:v>0.001263232812391218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0.007966005531298805</c:v>
                </c:pt>
                <c:pt idx="4">
                  <c:v>0.001020477770415566</c:v>
                </c:pt>
                <c:pt idx="5">
                  <c:v>0.030675143808491942</c:v>
                </c:pt>
                <c:pt idx="7">
                  <c:v>0.03567287201865732</c:v>
                </c:pt>
                <c:pt idx="10">
                  <c:v>0.001286619633904895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0.0024675713255636784</c:v>
                </c:pt>
                <c:pt idx="2">
                  <c:v>0.0073222119817831595</c:v>
                </c:pt>
                <c:pt idx="3">
                  <c:v>0.010838666925899285</c:v>
                </c:pt>
                <c:pt idx="4">
                  <c:v>0.007854968758677645</c:v>
                </c:pt>
                <c:pt idx="5">
                  <c:v>0.014626503348729992</c:v>
                </c:pt>
                <c:pt idx="7">
                  <c:v>0.023729879837111553</c:v>
                </c:pt>
                <c:pt idx="8">
                  <c:v>0.005907428174176061</c:v>
                </c:pt>
                <c:pt idx="9">
                  <c:v>0.0011797318710988986</c:v>
                </c:pt>
                <c:pt idx="10">
                  <c:v>0.014870688875333105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0.004039585917083433</c:v>
                </c:pt>
                <c:pt idx="4">
                  <c:v>0.0047919910034235095</c:v>
                </c:pt>
                <c:pt idx="5">
                  <c:v>0.008621071954402612</c:v>
                </c:pt>
                <c:pt idx="6">
                  <c:v>0.026787534270509988</c:v>
                </c:pt>
                <c:pt idx="7">
                  <c:v>0.010469601483297113</c:v>
                </c:pt>
                <c:pt idx="8">
                  <c:v>0.05232341037941712</c:v>
                </c:pt>
                <c:pt idx="9">
                  <c:v>0.0006243995799953024</c:v>
                </c:pt>
                <c:pt idx="10">
                  <c:v>0.005977652198084415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0.002134176755931314</c:v>
                </c:pt>
                <c:pt idx="7">
                  <c:v>0.006840362599300361</c:v>
                </c:pt>
                <c:pt idx="10">
                  <c:v>0.0016227984448110588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0.0008823963536409176</c:v>
                </c:pt>
                <c:pt idx="1">
                  <c:v>0.002073949159311291</c:v>
                </c:pt>
                <c:pt idx="2">
                  <c:v>0.0006108243615143752</c:v>
                </c:pt>
                <c:pt idx="3">
                  <c:v>0.01637251845592989</c:v>
                </c:pt>
                <c:pt idx="4">
                  <c:v>0.011704642063775483</c:v>
                </c:pt>
                <c:pt idx="5">
                  <c:v>0.024932755511573326</c:v>
                </c:pt>
                <c:pt idx="6">
                  <c:v>0.012203051158121115</c:v>
                </c:pt>
                <c:pt idx="7">
                  <c:v>0.05362325998143248</c:v>
                </c:pt>
                <c:pt idx="8">
                  <c:v>0.05856962991953705</c:v>
                </c:pt>
                <c:pt idx="9">
                  <c:v>0.06047309168250206</c:v>
                </c:pt>
                <c:pt idx="10">
                  <c:v>0.05139343899053276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0.002883296298685601</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0.0032378820717623514</c:v>
                </c:pt>
                <c:pt idx="1">
                  <c:v>0.008704650123208047</c:v>
                </c:pt>
                <c:pt idx="2">
                  <c:v>0.00407201546118422</c:v>
                </c:pt>
                <c:pt idx="3">
                  <c:v>0.014268643085746643</c:v>
                </c:pt>
                <c:pt idx="4">
                  <c:v>0.026641009300003234</c:v>
                </c:pt>
                <c:pt idx="5">
                  <c:v>0.02725680326563916</c:v>
                </c:pt>
                <c:pt idx="6">
                  <c:v>0.06683635993202157</c:v>
                </c:pt>
                <c:pt idx="7">
                  <c:v>0.01299210634336415</c:v>
                </c:pt>
                <c:pt idx="8">
                  <c:v>0.026924993273429825</c:v>
                </c:pt>
                <c:pt idx="9">
                  <c:v>0.0015848784732338393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0.0034235611714116374</c:v>
                </c:pt>
                <c:pt idx="1">
                  <c:v>0.014090737698527062</c:v>
                </c:pt>
                <c:pt idx="4">
                  <c:v>0.060420229520696776</c:v>
                </c:pt>
                <c:pt idx="5">
                  <c:v>0.1208322721382809</c:v>
                </c:pt>
                <c:pt idx="6">
                  <c:v>0.0011778944742909404</c:v>
                </c:pt>
                <c:pt idx="7">
                  <c:v>0.004098571470830603</c:v>
                </c:pt>
                <c:pt idx="8">
                  <c:v>0.18754017551855012</c:v>
                </c:pt>
                <c:pt idx="9">
                  <c:v>0.0012383056075588015</c:v>
                </c:pt>
                <c:pt idx="10">
                  <c:v>0.08422826182608971</c:v>
                </c:pt>
                <c:pt idx="11">
                  <c:v>0.0020382826037664134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0.006427846444226306</c:v>
                </c:pt>
                <c:pt idx="4">
                  <c:v>0.002960075804571381</c:v>
                </c:pt>
                <c:pt idx="5">
                  <c:v>0.013282489096610206</c:v>
                </c:pt>
                <c:pt idx="6">
                  <c:v>0.010587702242869208</c:v>
                </c:pt>
                <c:pt idx="7">
                  <c:v>0.04749481674288953</c:v>
                </c:pt>
                <c:pt idx="8">
                  <c:v>0.02896227997972612</c:v>
                </c:pt>
                <c:pt idx="9">
                  <c:v>0.011557819944363387</c:v>
                </c:pt>
                <c:pt idx="10">
                  <c:v>0.008996835276378864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0.0008923544181602873</c:v>
                </c:pt>
                <c:pt idx="7">
                  <c:v>0.007868116784968614</c:v>
                </c:pt>
                <c:pt idx="8">
                  <c:v>0.01567913156366292</c:v>
                </c:pt>
                <c:pt idx="9">
                  <c:v>0.0016126583196932286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0.001879874512001602</c:v>
                </c:pt>
                <c:pt idx="6">
                  <c:v>0.0072385518857084165</c:v>
                </c:pt>
                <c:pt idx="8">
                  <c:v>0.008420724669259532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0.0031935728484265434</c:v>
                </c:pt>
                <c:pt idx="6">
                  <c:v>0.002182571604367232</c:v>
                </c:pt>
                <c:pt idx="7">
                  <c:v>0.004900466368272281</c:v>
                </c:pt>
                <c:pt idx="10">
                  <c:v>0.002804305032436436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0.005619622998525503</c:v>
                </c:pt>
                <c:pt idx="2">
                  <c:v>0.009611683486752821</c:v>
                </c:pt>
                <c:pt idx="3">
                  <c:v>0.007322802398564826</c:v>
                </c:pt>
                <c:pt idx="4">
                  <c:v>0.017094221149595825</c:v>
                </c:pt>
                <c:pt idx="5">
                  <c:v>0.011234128806656703</c:v>
                </c:pt>
                <c:pt idx="6">
                  <c:v>0.0009310584229327063</c:v>
                </c:pt>
                <c:pt idx="7">
                  <c:v>0.004423487250213444</c:v>
                </c:pt>
                <c:pt idx="8">
                  <c:v>0.023505936322609233</c:v>
                </c:pt>
                <c:pt idx="9">
                  <c:v>0.002639496561801381</c:v>
                </c:pt>
                <c:pt idx="10">
                  <c:v>0.02125671453231372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0.00600544542834714</c:v>
                </c:pt>
                <c:pt idx="4">
                  <c:v>0.0061777956607306376</c:v>
                </c:pt>
                <c:pt idx="5">
                  <c:v>0.007005360730910823</c:v>
                </c:pt>
                <c:pt idx="6">
                  <c:v>0.024315095806886688</c:v>
                </c:pt>
                <c:pt idx="7">
                  <c:v>0.06670765108667634</c:v>
                </c:pt>
                <c:pt idx="8">
                  <c:v>0.00977260261066958</c:v>
                </c:pt>
                <c:pt idx="10">
                  <c:v>0.00723400005763166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0.0023569573067529505</c:v>
                </c:pt>
                <c:pt idx="7">
                  <c:v>0.008724749571436376</c:v>
                </c:pt>
                <c:pt idx="10">
                  <c:v>0.0019403202115560606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0.0008555444775079665</c:v>
                </c:pt>
                <c:pt idx="2">
                  <c:v>0.0005610722604503559</c:v>
                </c:pt>
                <c:pt idx="3">
                  <c:v>0.018818855860911178</c:v>
                </c:pt>
                <c:pt idx="4">
                  <c:v>0.010815836023704404</c:v>
                </c:pt>
                <c:pt idx="5">
                  <c:v>0.011583847806848119</c:v>
                </c:pt>
                <c:pt idx="6">
                  <c:v>0.0328599587641099</c:v>
                </c:pt>
                <c:pt idx="7">
                  <c:v>0.09123367979786334</c:v>
                </c:pt>
                <c:pt idx="8">
                  <c:v>0.05665312259751021</c:v>
                </c:pt>
                <c:pt idx="9">
                  <c:v>0.05429873031997418</c:v>
                </c:pt>
                <c:pt idx="10">
                  <c:v>0.06452463107051803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0.011998081492532784</c:v>
                </c:pt>
                <c:pt idx="6">
                  <c:v>0.0016924017919866092</c:v>
                </c:pt>
                <c:pt idx="7">
                  <c:v>0.0007055644501133979</c:v>
                </c:pt>
                <c:pt idx="10">
                  <c:v>0.013076537196805751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0.005080314882300374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0.0031698957053115312</c:v>
                </c:pt>
                <c:pt idx="1">
                  <c:v>0.0068807037424454</c:v>
                </c:pt>
                <c:pt idx="2">
                  <c:v>0.00273216789329252</c:v>
                </c:pt>
                <c:pt idx="3">
                  <c:v>0.02666249216025414</c:v>
                </c:pt>
                <c:pt idx="4">
                  <c:v>0.01340282240544957</c:v>
                </c:pt>
                <c:pt idx="5">
                  <c:v>0.0759135838396914</c:v>
                </c:pt>
                <c:pt idx="6">
                  <c:v>0.02955530894863287</c:v>
                </c:pt>
                <c:pt idx="7">
                  <c:v>0.0336833417214364</c:v>
                </c:pt>
                <c:pt idx="8">
                  <c:v>0.01503959843206541</c:v>
                </c:pt>
                <c:pt idx="10">
                  <c:v>0.0024559125308909087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0.006082113207984845</c:v>
                </c:pt>
                <c:pt idx="4">
                  <c:v>0.006953468216752998</c:v>
                </c:pt>
                <c:pt idx="5">
                  <c:v>0.00790147384777279</c:v>
                </c:pt>
                <c:pt idx="6">
                  <c:v>0.012497409985339615</c:v>
                </c:pt>
                <c:pt idx="7">
                  <c:v>0.05111817987791542</c:v>
                </c:pt>
                <c:pt idx="8">
                  <c:v>0.02904787925571911</c:v>
                </c:pt>
                <c:pt idx="9">
                  <c:v>0.01236547397583552</c:v>
                </c:pt>
                <c:pt idx="10">
                  <c:v>0.01503041494117337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0.0008764979352415567</c:v>
                </c:pt>
                <c:pt idx="7">
                  <c:v>0.016663274794419557</c:v>
                </c:pt>
                <c:pt idx="8">
                  <c:v>0.006492882477147027</c:v>
                </c:pt>
                <c:pt idx="10">
                  <c:v>0.0025928499184333575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0.009584722439666266</c:v>
                </c:pt>
                <c:pt idx="5">
                  <c:v>0.011537446256914692</c:v>
                </c:pt>
                <c:pt idx="7">
                  <c:v>0.01737671701244667</c:v>
                </c:pt>
                <c:pt idx="8">
                  <c:v>0.0006192864506326367</c:v>
                </c:pt>
                <c:pt idx="10">
                  <c:v>0.00983875617381294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0.001441572826712374</c:v>
                </c:pt>
                <c:pt idx="4">
                  <c:v>0.005148853867320392</c:v>
                </c:pt>
                <c:pt idx="5">
                  <c:v>0.02107546945489458</c:v>
                </c:pt>
                <c:pt idx="7">
                  <c:v>0.03959716248165783</c:v>
                </c:pt>
                <c:pt idx="9">
                  <c:v>0.0035450420275952646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0.0011012941603475931</c:v>
                </c:pt>
                <c:pt idx="5">
                  <c:v>0.009755713254862056</c:v>
                </c:pt>
                <c:pt idx="7">
                  <c:v>0.010736196171094812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0.0024171011647571264</c:v>
                </c:pt>
                <c:pt idx="7">
                  <c:v>0.005571420416805406</c:v>
                </c:pt>
                <c:pt idx="10">
                  <c:v>0.0015701741667879937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0.012733770218926084</c:v>
                </c:pt>
                <c:pt idx="6">
                  <c:v>0.020130892074696136</c:v>
                </c:pt>
                <c:pt idx="7">
                  <c:v>0.05770091562010273</c:v>
                </c:pt>
                <c:pt idx="8">
                  <c:v>0.0021007769745816224</c:v>
                </c:pt>
                <c:pt idx="9">
                  <c:v>0.060717997465311646</c:v>
                </c:pt>
                <c:pt idx="10">
                  <c:v>0.0009695955200031656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0.0020009221081752236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0.0033438112007002766</c:v>
                </c:pt>
                <c:pt idx="1">
                  <c:v>0.00771663703679189</c:v>
                </c:pt>
                <c:pt idx="4">
                  <c:v>0.025887282491985287</c:v>
                </c:pt>
                <c:pt idx="5">
                  <c:v>0.0011021428867557719</c:v>
                </c:pt>
                <c:pt idx="6">
                  <c:v>0.05307433161038658</c:v>
                </c:pt>
                <c:pt idx="8">
                  <c:v>0.021562012890803894</c:v>
                </c:pt>
                <c:pt idx="10">
                  <c:v>0.0015809596056243942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0.007060169204907452</c:v>
                </c:pt>
                <c:pt idx="5">
                  <c:v>0.014315024674309163</c:v>
                </c:pt>
                <c:pt idx="7">
                  <c:v>0.0008005887405667538</c:v>
                </c:pt>
                <c:pt idx="8">
                  <c:v>0.03847492296602269</c:v>
                </c:pt>
                <c:pt idx="10">
                  <c:v>0.007282273741354237</c:v>
                </c:pt>
                <c:pt idx="11">
                  <c:v>0.002015074896592125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0.000699108067079753</c:v>
                </c:pt>
                <c:pt idx="8">
                  <c:v>0.012828444547516327</c:v>
                </c:pt>
                <c:pt idx="9">
                  <c:v>0.001263232812391218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0.007966005531298805</c:v>
                </c:pt>
                <c:pt idx="4">
                  <c:v>0.001020477770415566</c:v>
                </c:pt>
                <c:pt idx="5">
                  <c:v>0.030675143808491942</c:v>
                </c:pt>
                <c:pt idx="7">
                  <c:v>0.03567287201865732</c:v>
                </c:pt>
                <c:pt idx="10">
                  <c:v>0.001286619633904895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0.004549154025681851</c:v>
                </c:pt>
                <c:pt idx="6">
                  <c:v>0.0023582829491734956</c:v>
                </c:pt>
                <c:pt idx="7">
                  <c:v>0.008126447119639266</c:v>
                </c:pt>
                <c:pt idx="9">
                  <c:v>0.004013192982254459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0.004159594411640827</c:v>
                </c:pt>
                <c:pt idx="1">
                  <c:v>0.01633880018287857</c:v>
                </c:pt>
                <c:pt idx="2">
                  <c:v>0.01325766968552507</c:v>
                </c:pt>
                <c:pt idx="3">
                  <c:v>0.04145636020621783</c:v>
                </c:pt>
                <c:pt idx="4">
                  <c:v>0.060551227539846375</c:v>
                </c:pt>
                <c:pt idx="5">
                  <c:v>0.059016210913015926</c:v>
                </c:pt>
                <c:pt idx="6">
                  <c:v>0.14735799657760537</c:v>
                </c:pt>
                <c:pt idx="7">
                  <c:v>0.21977549177794342</c:v>
                </c:pt>
                <c:pt idx="8">
                  <c:v>0.1248896334835033</c:v>
                </c:pt>
                <c:pt idx="9">
                  <c:v>0.08699713680124073</c:v>
                </c:pt>
                <c:pt idx="10">
                  <c:v>0.07176892577546427</c:v>
                </c:pt>
                <c:pt idx="12">
                  <c:v>0.0005371684953250399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0.0073222119817831595</c:v>
                </c:pt>
                <c:pt idx="3">
                  <c:v>0.005167922731453338</c:v>
                </c:pt>
                <c:pt idx="5">
                  <c:v>0.003808420974352366</c:v>
                </c:pt>
                <c:pt idx="8">
                  <c:v>0.005849954894324177</c:v>
                </c:pt>
                <c:pt idx="9">
                  <c:v>0.001108474653294281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0.014788212173148355</c:v>
                </c:pt>
                <c:pt idx="6">
                  <c:v>0.002493317295051694</c:v>
                </c:pt>
                <c:pt idx="7">
                  <c:v>0.0007813286634876524</c:v>
                </c:pt>
                <c:pt idx="9">
                  <c:v>0.015455115750503545</c:v>
                </c:pt>
                <c:pt idx="10">
                  <c:v>0.0018845801282553845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0.002302395547177488</c:v>
                </c:pt>
                <c:pt idx="7">
                  <c:v>0.0025346964179996643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0.014788212173148355</c:v>
                </c:pt>
                <c:pt idx="6">
                  <c:v>0.002493317295051694</c:v>
                </c:pt>
                <c:pt idx="7">
                  <c:v>0.0007813286634876524</c:v>
                </c:pt>
                <c:pt idx="9">
                  <c:v>0.015455115750503545</c:v>
                </c:pt>
                <c:pt idx="10">
                  <c:v>0.0018845801282553845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0.15769667513792587</c:v>
                </c:pt>
                <c:pt idx="6">
                  <c:v>0.05697704975709731</c:v>
                </c:pt>
                <c:pt idx="7">
                  <c:v>0.24833150640056717</c:v>
                </c:pt>
                <c:pt idx="8">
                  <c:v>0.15601012982367793</c:v>
                </c:pt>
                <c:pt idx="9">
                  <c:v>0.10020368133507936</c:v>
                </c:pt>
                <c:pt idx="10">
                  <c:v>0.08267293339048916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0.009611683486752821</c:v>
                </c:pt>
                <c:pt idx="3">
                  <c:v>0.008070268211894027</c:v>
                </c:pt>
                <c:pt idx="5">
                  <c:v>0.0008946847644719398</c:v>
                </c:pt>
                <c:pt idx="8">
                  <c:v>0.008742820588310812</c:v>
                </c:pt>
                <c:pt idx="9">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0.018245597567007162</c:v>
                </c:pt>
                <c:pt idx="6">
                  <c:v>0.002976536253689728</c:v>
                </c:pt>
                <c:pt idx="7">
                  <c:v>0.0007242218445557465</c:v>
                </c:pt>
                <c:pt idx="9">
                  <c:v>0.01933507442483745</c:v>
                </c:pt>
                <c:pt idx="10">
                  <c:v>0.0023922114457728847</c:v>
                </c:pt>
                <c:pt idx="11">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0.0034235611714116374</c:v>
                </c:pt>
                <c:pt idx="1">
                  <c:v>0.014090737698527062</c:v>
                </c:pt>
                <c:pt idx="4">
                  <c:v>0.060420229520696776</c:v>
                </c:pt>
                <c:pt idx="5">
                  <c:v>0.1208322721382809</c:v>
                </c:pt>
                <c:pt idx="6">
                  <c:v>0.0011778944742909404</c:v>
                </c:pt>
                <c:pt idx="7">
                  <c:v>0.004098571470830603</c:v>
                </c:pt>
                <c:pt idx="8">
                  <c:v>0.18754017551855012</c:v>
                </c:pt>
                <c:pt idx="9">
                  <c:v>0.0012383056075588015</c:v>
                </c:pt>
                <c:pt idx="10">
                  <c:v>0.08422826182608971</c:v>
                </c:pt>
                <c:pt idx="11">
                  <c:v>0.0020382826037664134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0.004040866341890117</c:v>
                </c:pt>
                <c:pt idx="5">
                  <c:v>0.001530209624262619</c:v>
                </c:pt>
                <c:pt idx="8">
                  <c:v>0.005098470381453057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0.011998081492532784</c:v>
                </c:pt>
                <c:pt idx="6">
                  <c:v>0.0016924017919866092</c:v>
                </c:pt>
                <c:pt idx="7">
                  <c:v>0.0007055644501133979</c:v>
                </c:pt>
                <c:pt idx="10">
                  <c:v>0.013076537196805751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0.002302395547177488</c:v>
                </c:pt>
                <c:pt idx="7">
                  <c:v>0.0025346964179996643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0.0011012941603475931</c:v>
                </c:pt>
                <c:pt idx="5">
                  <c:v>0.009755713254862056</c:v>
                </c:pt>
                <c:pt idx="7">
                  <c:v>0.010736196171094812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0.030029374209639588</c:v>
                </c:pt>
                <c:pt idx="2">
                  <c:v>0.013260072235208326</c:v>
                </c:pt>
                <c:pt idx="3">
                  <c:v>0.07556227083183127</c:v>
                </c:pt>
                <c:pt idx="4">
                  <c:v>0.04153792010324604</c:v>
                </c:pt>
                <c:pt idx="5">
                  <c:v>0.1831223576647234</c:v>
                </c:pt>
                <c:pt idx="6">
                  <c:v>0.06154028409509541</c:v>
                </c:pt>
                <c:pt idx="7">
                  <c:v>0.12529305571168425</c:v>
                </c:pt>
                <c:pt idx="8">
                  <c:v>0.2679416452737607</c:v>
                </c:pt>
                <c:pt idx="9">
                  <c:v>0.11952001296739617</c:v>
                </c:pt>
                <c:pt idx="10">
                  <c:v>0.07383488507536884</c:v>
                </c:pt>
                <c:pt idx="11">
                  <c:v>0.0009792467400741285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0.004159594411640827</c:v>
                </c:pt>
                <c:pt idx="1">
                  <c:v>0.01633880018287857</c:v>
                </c:pt>
                <c:pt idx="2">
                  <c:v>0.01325766968552507</c:v>
                </c:pt>
                <c:pt idx="3">
                  <c:v>0.04145636020621783</c:v>
                </c:pt>
                <c:pt idx="4">
                  <c:v>0.060551227539846375</c:v>
                </c:pt>
                <c:pt idx="5">
                  <c:v>0.059016210913015926</c:v>
                </c:pt>
                <c:pt idx="6">
                  <c:v>0.14735799657760537</c:v>
                </c:pt>
                <c:pt idx="7">
                  <c:v>0.21977549177794342</c:v>
                </c:pt>
                <c:pt idx="8">
                  <c:v>0.1248896334835033</c:v>
                </c:pt>
                <c:pt idx="9">
                  <c:v>0.08699713680124073</c:v>
                </c:pt>
                <c:pt idx="10">
                  <c:v>0.07176892577546427</c:v>
                </c:pt>
                <c:pt idx="12">
                  <c:v>0.0005371684953250399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0.002134176755931314</c:v>
                </c:pt>
                <c:pt idx="7">
                  <c:v>0.006840362599300361</c:v>
                </c:pt>
                <c:pt idx="10">
                  <c:v>0.00450609474349666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0.014788212173148355</c:v>
                </c:pt>
                <c:pt idx="6">
                  <c:v>0.002493317295051694</c:v>
                </c:pt>
                <c:pt idx="7">
                  <c:v>0.0007813286634876524</c:v>
                </c:pt>
                <c:pt idx="9">
                  <c:v>0.015455115750503545</c:v>
                </c:pt>
                <c:pt idx="10">
                  <c:v>0.0018845801282553845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0.003037950274913617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0.002302395547177488</c:v>
                </c:pt>
                <c:pt idx="7">
                  <c:v>0.0025346964179996643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0.17594240996402155</c:v>
                </c:pt>
                <c:pt idx="6">
                  <c:v>0.059953586010787034</c:v>
                </c:pt>
                <c:pt idx="7">
                  <c:v>0.1562994505355691</c:v>
                </c:pt>
                <c:pt idx="8">
                  <c:v>0.25184260675323467</c:v>
                </c:pt>
                <c:pt idx="9">
                  <c:v>0.1201097364108205</c:v>
                </c:pt>
                <c:pt idx="10">
                  <c:v>0.08545390975779407</c:v>
                </c:pt>
                <c:pt idx="12">
                  <c:v>0.0005863965622843611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0.004081000088249015</c:v>
                </c:pt>
                <c:pt idx="1">
                  <c:v>0.01905774672580669</c:v>
                </c:pt>
                <c:pt idx="2">
                  <c:v>0.013061519103123722</c:v>
                </c:pt>
                <c:pt idx="3">
                  <c:v>0.06785481107646187</c:v>
                </c:pt>
                <c:pt idx="4">
                  <c:v>0.04562659387291042</c:v>
                </c:pt>
                <c:pt idx="5">
                  <c:v>0.15769667513792587</c:v>
                </c:pt>
                <c:pt idx="6">
                  <c:v>0.05697704975709731</c:v>
                </c:pt>
                <c:pt idx="7">
                  <c:v>0.24833150640056717</c:v>
                </c:pt>
                <c:pt idx="8">
                  <c:v>0.15601012982367793</c:v>
                </c:pt>
                <c:pt idx="9">
                  <c:v>0.10020368133507936</c:v>
                </c:pt>
                <c:pt idx="10">
                  <c:v>0.08267293339048916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0.0023569573067529505</c:v>
                </c:pt>
                <c:pt idx="7">
                  <c:v>0.008724749571436376</c:v>
                </c:pt>
                <c:pt idx="10">
                  <c:v>0.007020635093856435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0.018245597567007162</c:v>
                </c:pt>
                <c:pt idx="6">
                  <c:v>0.002976536253689728</c:v>
                </c:pt>
                <c:pt idx="7">
                  <c:v>0.0007242218445557465</c:v>
                </c:pt>
                <c:pt idx="9">
                  <c:v>0.01933507442483745</c:v>
                </c:pt>
                <c:pt idx="10">
                  <c:v>0.0023922114457728847</c:v>
                </c:pt>
                <c:pt idx="11">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0.004196237671763986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1">
                  <c:v>0.07210901912757897</c:v>
                </c:pt>
                <c:pt idx="3">
                  <c:v>0.1240222020766048</c:v>
                </c:pt>
                <c:pt idx="4">
                  <c:v>0.0005030329775539284</c:v>
                </c:pt>
                <c:pt idx="5">
                  <c:v>0.22171959768659777</c:v>
                </c:pt>
                <c:pt idx="6">
                  <c:v>0.0029994597498183262</c:v>
                </c:pt>
                <c:pt idx="7">
                  <c:v>0.005504021068696178</c:v>
                </c:pt>
                <c:pt idx="8">
                  <c:v>0.3835853667277231</c:v>
                </c:pt>
                <c:pt idx="9">
                  <c:v>0.1676279076509062</c:v>
                </c:pt>
                <c:pt idx="10">
                  <c:v>0.001605412846358737</c:v>
                </c:pt>
                <c:pt idx="11">
                  <c:v>0.003829208304837505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0.0034235611714116374</c:v>
                </c:pt>
                <c:pt idx="1">
                  <c:v>0.014090737698527062</c:v>
                </c:pt>
                <c:pt idx="4">
                  <c:v>0.060420229520696776</c:v>
                </c:pt>
                <c:pt idx="5">
                  <c:v>0.1208322721382809</c:v>
                </c:pt>
                <c:pt idx="6">
                  <c:v>0.0011778944742909404</c:v>
                </c:pt>
                <c:pt idx="7">
                  <c:v>0.004098571470830603</c:v>
                </c:pt>
                <c:pt idx="8">
                  <c:v>0.18754017551855012</c:v>
                </c:pt>
                <c:pt idx="9">
                  <c:v>0.0012383056075588015</c:v>
                </c:pt>
                <c:pt idx="10">
                  <c:v>0.08422826182608971</c:v>
                </c:pt>
                <c:pt idx="11">
                  <c:v>0.0020382826037664134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0.0024171011647571264</c:v>
                </c:pt>
                <c:pt idx="7">
                  <c:v>0.005571420416805406</c:v>
                </c:pt>
                <c:pt idx="10">
                  <c:v>0.0035710962749632173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0.011998081492532784</c:v>
                </c:pt>
                <c:pt idx="6">
                  <c:v>0.0016924017919866092</c:v>
                </c:pt>
                <c:pt idx="7">
                  <c:v>0.0007055644501133979</c:v>
                </c:pt>
                <c:pt idx="10">
                  <c:v>0.013076537196805751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0.0031132166445664833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0.0011012941603475931</c:v>
                </c:pt>
                <c:pt idx="5">
                  <c:v>0.009755713254862056</c:v>
                </c:pt>
                <c:pt idx="7">
                  <c:v>0.010736196171094812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2239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63902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967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70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63345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485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10590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2910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5363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95364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2397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66079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473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2568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5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9653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3210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24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9699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1056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276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823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4166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4050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695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186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9207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