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298.xml" ContentType="application/vnd.openxmlformats-officedocument.drawingml.chart+xml"/>
  <Override PartName="/ppt/charts/chart29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00.xml" ContentType="application/vnd.openxmlformats-officedocument.drawingml.chart+xml"/>
  <Override PartName="/ppt/charts/chart301.xml" ContentType="application/vnd.openxmlformats-officedocument.drawingml.chart+xml"/>
  <Override PartName="/ppt/charts/chart302.xml" ContentType="application/vnd.openxmlformats-officedocument.drawingml.chart+xml"/>
  <Override PartName="/ppt/charts/chart303.xml" ContentType="application/vnd.openxmlformats-officedocument.drawingml.chart+xml"/>
  <Override PartName="/ppt/charts/chart304.xml" ContentType="application/vnd.openxmlformats-officedocument.drawingml.chart+xml"/>
  <Override PartName="/ppt/charts/chart305.xml" ContentType="application/vnd.openxmlformats-officedocument.drawingml.chart+xml"/>
  <Override PartName="/ppt/charts/chart306.xml" ContentType="application/vnd.openxmlformats-officedocument.drawingml.chart+xml"/>
  <Override PartName="/ppt/charts/chart307.xml" ContentType="application/vnd.openxmlformats-officedocument.drawingml.chart+xml"/>
  <Override PartName="/ppt/charts/chart308.xml" ContentType="application/vnd.openxmlformats-officedocument.drawingml.chart+xml"/>
  <Override PartName="/ppt/charts/chart309.xml" ContentType="application/vnd.openxmlformats-officedocument.drawingml.chart+xml"/>
  <Override PartName="/ppt/charts/chart31.xml" ContentType="application/vnd.openxmlformats-officedocument.drawingml.chart+xml"/>
  <Override PartName="/ppt/charts/chart310.xml" ContentType="application/vnd.openxmlformats-officedocument.drawingml.chart+xml"/>
  <Override PartName="/ppt/charts/chart311.xml" ContentType="application/vnd.openxmlformats-officedocument.drawingml.chart+xml"/>
  <Override PartName="/ppt/charts/chart312.xml" ContentType="application/vnd.openxmlformats-officedocument.drawingml.chart+xml"/>
  <Override PartName="/ppt/charts/chart313.xml" ContentType="application/vnd.openxmlformats-officedocument.drawingml.chart+xml"/>
  <Override PartName="/ppt/charts/chart314.xml" ContentType="application/vnd.openxmlformats-officedocument.drawingml.chart+xml"/>
  <Override PartName="/ppt/charts/chart315.xml" ContentType="application/vnd.openxmlformats-officedocument.drawingml.chart+xml"/>
  <Override PartName="/ppt/charts/chart316.xml" ContentType="application/vnd.openxmlformats-officedocument.drawingml.chart+xml"/>
  <Override PartName="/ppt/charts/chart317.xml" ContentType="application/vnd.openxmlformats-officedocument.drawingml.chart+xml"/>
  <Override PartName="/ppt/charts/chart318.xml" ContentType="application/vnd.openxmlformats-officedocument.drawingml.chart+xml"/>
  <Override PartName="/ppt/charts/chart319.xml" ContentType="application/vnd.openxmlformats-officedocument.drawingml.chart+xml"/>
  <Override PartName="/ppt/charts/chart32.xml" ContentType="application/vnd.openxmlformats-officedocument.drawingml.chart+xml"/>
  <Override PartName="/ppt/charts/chart320.xml" ContentType="application/vnd.openxmlformats-officedocument.drawingml.chart+xml"/>
  <Override PartName="/ppt/charts/chart321.xml" ContentType="application/vnd.openxmlformats-officedocument.drawingml.chart+xml"/>
  <Override PartName="/ppt/charts/chart322.xml" ContentType="application/vnd.openxmlformats-officedocument.drawingml.chart+xml"/>
  <Override PartName="/ppt/charts/chart323.xml" ContentType="application/vnd.openxmlformats-officedocument.drawingml.chart+xml"/>
  <Override PartName="/ppt/charts/chart324.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2"/>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id="{F0C9FA05-5E80-4B65-B642-E0E40C56E1BE}">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notesMaster" Target="notesMasters/notesMaster1.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37" Type="http://schemas.microsoft.com/office/2015/10/relationships/revisionInfo" Target="revisionInfo.xml"/><Relationship Id="rId38"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298.xml.rels><?xml version='1.0' encoding='UTF-8' standalone='yes'?>
<Relationships xmlns="http://schemas.openxmlformats.org/package/2006/relationships"><Relationship Id="rId1" Type="http://schemas.openxmlformats.org/officeDocument/2006/relationships/package" Target="../embeddings/Microsoft_Excel_Worksheet297.xlsx"/></Relationships>
</file>

<file path=ppt/charts/_rels/chart299.xml.rels><?xml version='1.0' encoding='UTF-8' standalone='yes'?>
<Relationships xmlns="http://schemas.openxmlformats.org/package/2006/relationships"><Relationship Id="rId1" Type="http://schemas.openxmlformats.org/officeDocument/2006/relationships/package" Target="../embeddings/Microsoft_Excel_Worksheet29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00.xml.rels><?xml version='1.0' encoding='UTF-8' standalone='yes'?>
<Relationships xmlns="http://schemas.openxmlformats.org/package/2006/relationships"><Relationship Id="rId1" Type="http://schemas.openxmlformats.org/officeDocument/2006/relationships/package" Target="../embeddings/Microsoft_Excel_Worksheet299.xlsx"/></Relationships>
</file>

<file path=ppt/charts/_rels/chart301.xml.rels><?xml version='1.0' encoding='UTF-8' standalone='yes'?>
<Relationships xmlns="http://schemas.openxmlformats.org/package/2006/relationships"><Relationship Id="rId1" Type="http://schemas.openxmlformats.org/officeDocument/2006/relationships/package" Target="../embeddings/Microsoft_Excel_Worksheet300.xlsx"/></Relationships>
</file>

<file path=ppt/charts/_rels/chart302.xml.rels><?xml version='1.0' encoding='UTF-8' standalone='yes'?>
<Relationships xmlns="http://schemas.openxmlformats.org/package/2006/relationships"><Relationship Id="rId1" Type="http://schemas.openxmlformats.org/officeDocument/2006/relationships/package" Target="../embeddings/Microsoft_Excel_Worksheet301.xlsx"/></Relationships>
</file>

<file path=ppt/charts/_rels/chart303.xml.rels><?xml version='1.0' encoding='UTF-8' standalone='yes'?>
<Relationships xmlns="http://schemas.openxmlformats.org/package/2006/relationships"><Relationship Id="rId1" Type="http://schemas.openxmlformats.org/officeDocument/2006/relationships/package" Target="../embeddings/Microsoft_Excel_Worksheet302.xlsx"/></Relationships>
</file>

<file path=ppt/charts/_rels/chart304.xml.rels><?xml version='1.0' encoding='UTF-8' standalone='yes'?>
<Relationships xmlns="http://schemas.openxmlformats.org/package/2006/relationships"><Relationship Id="rId1" Type="http://schemas.openxmlformats.org/officeDocument/2006/relationships/package" Target="../embeddings/Microsoft_Excel_Worksheet303.xlsx"/></Relationships>
</file>

<file path=ppt/charts/_rels/chart305.xml.rels><?xml version='1.0' encoding='UTF-8' standalone='yes'?>
<Relationships xmlns="http://schemas.openxmlformats.org/package/2006/relationships"><Relationship Id="rId1" Type="http://schemas.openxmlformats.org/officeDocument/2006/relationships/package" Target="../embeddings/Microsoft_Excel_Worksheet304.xlsx"/></Relationships>
</file>

<file path=ppt/charts/_rels/chart306.xml.rels><?xml version='1.0' encoding='UTF-8' standalone='yes'?>
<Relationships xmlns="http://schemas.openxmlformats.org/package/2006/relationships"><Relationship Id="rId1" Type="http://schemas.openxmlformats.org/officeDocument/2006/relationships/package" Target="../embeddings/Microsoft_Excel_Worksheet305.xlsx"/></Relationships>
</file>

<file path=ppt/charts/_rels/chart307.xml.rels><?xml version='1.0' encoding='UTF-8' standalone='yes'?>
<Relationships xmlns="http://schemas.openxmlformats.org/package/2006/relationships"><Relationship Id="rId1" Type="http://schemas.openxmlformats.org/officeDocument/2006/relationships/package" Target="../embeddings/Microsoft_Excel_Worksheet306.xlsx"/></Relationships>
</file>

<file path=ppt/charts/_rels/chart308.xml.rels><?xml version='1.0' encoding='UTF-8' standalone='yes'?>
<Relationships xmlns="http://schemas.openxmlformats.org/package/2006/relationships"><Relationship Id="rId1" Type="http://schemas.openxmlformats.org/officeDocument/2006/relationships/package" Target="../embeddings/Microsoft_Excel_Worksheet307.xlsx"/></Relationships>
</file>

<file path=ppt/charts/_rels/chart309.xml.rels><?xml version='1.0' encoding='UTF-8' standalone='yes'?>
<Relationships xmlns="http://schemas.openxmlformats.org/package/2006/relationships"><Relationship Id="rId1" Type="http://schemas.openxmlformats.org/officeDocument/2006/relationships/package" Target="../embeddings/Microsoft_Excel_Worksheet308.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10.xml.rels><?xml version='1.0' encoding='UTF-8' standalone='yes'?>
<Relationships xmlns="http://schemas.openxmlformats.org/package/2006/relationships"><Relationship Id="rId1" Type="http://schemas.openxmlformats.org/officeDocument/2006/relationships/package" Target="../embeddings/Microsoft_Excel_Worksheet309.xlsx"/></Relationships>
</file>

<file path=ppt/charts/_rels/chart311.xml.rels><?xml version='1.0' encoding='UTF-8' standalone='yes'?>
<Relationships xmlns="http://schemas.openxmlformats.org/package/2006/relationships"><Relationship Id="rId1" Type="http://schemas.openxmlformats.org/officeDocument/2006/relationships/package" Target="../embeddings/Microsoft_Excel_Worksheet310.xlsx"/></Relationships>
</file>

<file path=ppt/charts/_rels/chart312.xml.rels><?xml version='1.0' encoding='UTF-8' standalone='yes'?>
<Relationships xmlns="http://schemas.openxmlformats.org/package/2006/relationships"><Relationship Id="rId1" Type="http://schemas.openxmlformats.org/officeDocument/2006/relationships/package" Target="../embeddings/Microsoft_Excel_Worksheet311.xlsx"/></Relationships>
</file>

<file path=ppt/charts/_rels/chart313.xml.rels><?xml version='1.0' encoding='UTF-8' standalone='yes'?>
<Relationships xmlns="http://schemas.openxmlformats.org/package/2006/relationships"><Relationship Id="rId1" Type="http://schemas.openxmlformats.org/officeDocument/2006/relationships/package" Target="../embeddings/Microsoft_Excel_Worksheet312.xlsx"/></Relationships>
</file>

<file path=ppt/charts/_rels/chart314.xml.rels><?xml version='1.0' encoding='UTF-8' standalone='yes'?>
<Relationships xmlns="http://schemas.openxmlformats.org/package/2006/relationships"><Relationship Id="rId1" Type="http://schemas.openxmlformats.org/officeDocument/2006/relationships/package" Target="../embeddings/Microsoft_Excel_Worksheet313.xlsx"/></Relationships>
</file>

<file path=ppt/charts/_rels/chart315.xml.rels><?xml version='1.0' encoding='UTF-8' standalone='yes'?>
<Relationships xmlns="http://schemas.openxmlformats.org/package/2006/relationships"><Relationship Id="rId1" Type="http://schemas.openxmlformats.org/officeDocument/2006/relationships/package" Target="../embeddings/Microsoft_Excel_Worksheet314.xlsx"/></Relationships>
</file>

<file path=ppt/charts/_rels/chart316.xml.rels><?xml version='1.0' encoding='UTF-8' standalone='yes'?>
<Relationships xmlns="http://schemas.openxmlformats.org/package/2006/relationships"><Relationship Id="rId1" Type="http://schemas.openxmlformats.org/officeDocument/2006/relationships/package" Target="../embeddings/Microsoft_Excel_Worksheet315.xlsx"/></Relationships>
</file>

<file path=ppt/charts/_rels/chart317.xml.rels><?xml version='1.0' encoding='UTF-8' standalone='yes'?>
<Relationships xmlns="http://schemas.openxmlformats.org/package/2006/relationships"><Relationship Id="rId1" Type="http://schemas.openxmlformats.org/officeDocument/2006/relationships/package" Target="../embeddings/Microsoft_Excel_Worksheet316.xlsx"/></Relationships>
</file>

<file path=ppt/charts/_rels/chart318.xml.rels><?xml version='1.0' encoding='UTF-8' standalone='yes'?>
<Relationships xmlns="http://schemas.openxmlformats.org/package/2006/relationships"><Relationship Id="rId1" Type="http://schemas.openxmlformats.org/officeDocument/2006/relationships/package" Target="../embeddings/Microsoft_Excel_Worksheet317.xlsx"/></Relationships>
</file>

<file path=ppt/charts/_rels/chart319.xml.rels><?xml version='1.0' encoding='UTF-8' standalone='yes'?>
<Relationships xmlns="http://schemas.openxmlformats.org/package/2006/relationships"><Relationship Id="rId1" Type="http://schemas.openxmlformats.org/officeDocument/2006/relationships/package" Target="../embeddings/Microsoft_Excel_Worksheet318.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20.xml.rels><?xml version='1.0' encoding='UTF-8' standalone='yes'?>
<Relationships xmlns="http://schemas.openxmlformats.org/package/2006/relationships"><Relationship Id="rId1" Type="http://schemas.openxmlformats.org/officeDocument/2006/relationships/package" Target="../embeddings/Microsoft_Excel_Worksheet319.xlsx"/></Relationships>
</file>

<file path=ppt/charts/_rels/chart321.xml.rels><?xml version='1.0' encoding='UTF-8' standalone='yes'?>
<Relationships xmlns="http://schemas.openxmlformats.org/package/2006/relationships"><Relationship Id="rId1" Type="http://schemas.openxmlformats.org/officeDocument/2006/relationships/package" Target="../embeddings/Microsoft_Excel_Worksheet320.xlsx"/></Relationships>
</file>

<file path=ppt/charts/_rels/chart322.xml.rels><?xml version='1.0' encoding='UTF-8' standalone='yes'?>
<Relationships xmlns="http://schemas.openxmlformats.org/package/2006/relationships"><Relationship Id="rId1" Type="http://schemas.openxmlformats.org/officeDocument/2006/relationships/package" Target="../embeddings/Microsoft_Excel_Worksheet321.xlsx"/></Relationships>
</file>

<file path=ppt/charts/_rels/chart323.xml.rels><?xml version='1.0' encoding='UTF-8' standalone='yes'?>
<Relationships xmlns="http://schemas.openxmlformats.org/package/2006/relationships"><Relationship Id="rId1" Type="http://schemas.openxmlformats.org/officeDocument/2006/relationships/package" Target="../embeddings/Microsoft_Excel_Worksheet322.xlsx"/></Relationships>
</file>

<file path=ppt/charts/_rels/chart324.xml.rels><?xml version='1.0' encoding='UTF-8' standalone='yes'?>
<Relationships xmlns="http://schemas.openxmlformats.org/package/2006/relationships"><Relationship Id="rId1" Type="http://schemas.openxmlformats.org/officeDocument/2006/relationships/package" Target="../embeddings/Microsoft_Excel_Worksheet323.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4.487143535629761e-06</c:v>
                </c:pt>
                <c:pt idx="1">
                  <c:v/>
                </c:pt>
                <c:pt idx="2">
                  <c:v/>
                </c:pt>
                <c:pt idx="3">
                  <c:v>2.9454803965226516e-06</c:v>
                </c:pt>
                <c:pt idx="4">
                  <c:v/>
                </c:pt>
                <c:pt idx="5">
                  <c:v>0.002493317295051694</c:v>
                </c:pt>
                <c:pt idx="6">
                  <c:v>0.014788212173148355</c:v>
                </c:pt>
                <c:pt idx="7">
                  <c:v>1.5041456514957727e-05</c:v>
                </c:pt>
                <c:pt idx="8">
                  <c:v>0.0007813286634876524</c:v>
                </c:pt>
                <c:pt idx="9">
                  <c:v>0.015455115750503545</c:v>
                </c:pt>
                <c:pt idx="10">
                  <c:v>0.0018845801282553845</c:v>
                </c:pt>
                <c:pt idx="11">
                  <c:v>0.00012260871003326497</c:v>
                </c:pt>
                <c:pt idx="12">
                  <c:v>1.9486335983087715e-05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0.004784849183471466</c:v>
                </c:pt>
                <c:pt idx="9">
                  <c:v/>
                </c:pt>
                <c:pt idx="10">
                  <c:v>0.005561246332528188</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0.005561246332528188</c:v>
                </c:pt>
                <c:pt idx="4">
                  <c:v/>
                </c:pt>
                <c:pt idx="5">
                  <c:v>0.004784849183471466</c:v>
                </c:pt>
                <c:pt idx="6">
                  <c:v/>
                </c:pt>
                <c:pt idx="7">
                  <c:v/>
                </c:pt>
                <c:pt idx="8">
                  <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2.6597753002241852e-05</c:v>
                </c:pt>
                <c:pt idx="1">
                  <c:v/>
                </c:pt>
                <c:pt idx="2">
                  <c:v>0.001879874512001602</c:v>
                </c:pt>
                <c:pt idx="3">
                  <c:v/>
                </c:pt>
                <c:pt idx="4">
                  <c:v>0.00024098060985378345</c:v>
                </c:pt>
                <c:pt idx="5">
                  <c:v>8.556848127646379e-07</c:v>
                </c:pt>
                <c:pt idx="6">
                  <c:v>0.0072385518857084165</c:v>
                </c:pt>
                <c:pt idx="7">
                  <c:v>1.7377684123060573e-05</c:v>
                </c:pt>
                <c:pt idx="8">
                  <c:v>0.008420724669259532</c:v>
                </c:pt>
                <c:pt idx="9">
                  <c:v/>
                </c:pt>
                <c:pt idx="10">
                  <c:v>0.0003042369145724824</c:v>
                </c:pt>
                <c:pt idx="11">
                  <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0.08209817276612301</c:v>
                </c:pt>
                <c:pt idx="3">
                  <c:v/>
                </c:pt>
                <c:pt idx="4">
                  <c:v>0.05794383094949777</c:v>
                </c:pt>
                <c:pt idx="5">
                  <c:v>2.1142051482805436e-07</c:v>
                </c:pt>
                <c:pt idx="6">
                  <c:v>0.04270081280033697</c:v>
                </c:pt>
                <c:pt idx="7">
                  <c:v/>
                </c:pt>
                <c:pt idx="8">
                  <c:v>0.06559091826119108</c:v>
                </c:pt>
                <c:pt idx="9">
                  <c:v>3.8638921675472004e-07</c:v>
                </c:pt>
                <c:pt idx="10">
                  <c:v>0.012428449738880718</c:v>
                </c:pt>
                <c:pt idx="11">
                  <c:v/>
                </c:pt>
                <c:pt idx="12">
                  <c:v>0.0001309494926669487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0.0001126904755274907</c:v>
                </c:pt>
                <c:pt idx="1">
                  <c:v/>
                </c:pt>
                <c:pt idx="2">
                  <c:v>0.007966005531298805</c:v>
                </c:pt>
                <c:pt idx="3">
                  <c:v/>
                </c:pt>
                <c:pt idx="4">
                  <c:v>0.001020477770415566</c:v>
                </c:pt>
                <c:pt idx="5">
                  <c:v>3.372860790943847e-06</c:v>
                </c:pt>
                <c:pt idx="6">
                  <c:v>0.030675143808491942</c:v>
                </c:pt>
                <c:pt idx="7">
                  <c:v>7.250272897918591e-05</c:v>
                </c:pt>
                <c:pt idx="8">
                  <c:v>0.03567287201865732</c:v>
                </c:pt>
                <c:pt idx="9">
                  <c:v/>
                </c:pt>
                <c:pt idx="10">
                  <c:v>0.001286619633904895</c:v>
                </c:pt>
                <c:pt idx="11">
                  <c:v/>
                </c:pt>
                <c:pt idx="12">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0.08551731978846905</c:v>
                </c:pt>
                <c:pt idx="3">
                  <c:v/>
                </c:pt>
                <c:pt idx="4">
                  <c:v>0.07509989132561243</c:v>
                </c:pt>
                <c:pt idx="5">
                  <c:v/>
                </c:pt>
                <c:pt idx="6">
                  <c:v>0.028439093690432658</c:v>
                </c:pt>
                <c:pt idx="7">
                  <c:v/>
                </c:pt>
                <c:pt idx="8">
                  <c:v>0.09475556456907686</c:v>
                </c:pt>
                <c:pt idx="9">
                  <c:v/>
                </c:pt>
                <c:pt idx="10">
                  <c:v>0.005982980832951795</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0.001467138887234618</c:v>
                </c:pt>
                <c:pt idx="1">
                  <c:v/>
                </c:pt>
                <c:pt idx="2">
                  <c:v>0.10371095193438469</c:v>
                </c:pt>
                <c:pt idx="3">
                  <c:v/>
                </c:pt>
                <c:pt idx="4">
                  <c:v>0.013285795569918612</c:v>
                </c:pt>
                <c:pt idx="5">
                  <c:v>4.3911920723197764e-05</c:v>
                </c:pt>
                <c:pt idx="6">
                  <c:v>0.39936557319765603</c:v>
                </c:pt>
                <c:pt idx="7">
                  <c:v>0.0009439269167876278</c:v>
                </c:pt>
                <c:pt idx="8">
                  <c:v>0.4644319541019976</c:v>
                </c:pt>
                <c:pt idx="9">
                  <c:v/>
                </c:pt>
                <c:pt idx="10">
                  <c:v>0.016750747471297605</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0.005982980832951795</c:v>
                </c:pt>
                <c:pt idx="4">
                  <c:v/>
                </c:pt>
                <c:pt idx="5">
                  <c:v>0.09475556456907686</c:v>
                </c:pt>
                <c:pt idx="6">
                  <c:v/>
                </c:pt>
                <c:pt idx="7">
                  <c:v>0.028439093690432658</c:v>
                </c:pt>
                <c:pt idx="8">
                  <c:v>0.07509989132561243</c:v>
                </c:pt>
                <c:pt idx="9">
                  <c:v/>
                </c:pt>
                <c:pt idx="10">
                  <c:v>0.08551731978846905</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2.6597753002241852e-05</c:v>
                </c:pt>
                <c:pt idx="1">
                  <c:v>0.001879874512001602</c:v>
                </c:pt>
                <c:pt idx="2">
                  <c:v/>
                </c:pt>
                <c:pt idx="3">
                  <c:v/>
                </c:pt>
                <c:pt idx="4">
                  <c:v>0.00024098060985378345</c:v>
                </c:pt>
                <c:pt idx="5">
                  <c:v>8.556848127646379e-07</c:v>
                </c:pt>
                <c:pt idx="6">
                  <c:v>0.0072385518857084165</c:v>
                </c:pt>
                <c:pt idx="7">
                  <c:v>1.7377684123060573e-05</c:v>
                </c:pt>
                <c:pt idx="8">
                  <c:v>0.008420724669259532</c:v>
                </c:pt>
                <c:pt idx="9">
                  <c:v/>
                </c:pt>
                <c:pt idx="10">
                  <c:v>0.0003042369145724824</c:v>
                </c:pt>
                <c:pt idx="11">
                  <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0.051006066755415164</c:v>
                </c:pt>
                <c:pt idx="5">
                  <c:v/>
                </c:pt>
                <c:pt idx="6">
                  <c:v>0.026441561849660927</c:v>
                </c:pt>
                <c:pt idx="7">
                  <c:v>6.780037199658295e-07</c:v>
                </c:pt>
                <c:pt idx="8">
                  <c:v>0.08803892884481457</c:v>
                </c:pt>
                <c:pt idx="9">
                  <c:v/>
                </c:pt>
                <c:pt idx="10">
                  <c:v>0.038898859553271804</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0.0001126904755274907</c:v>
                </c:pt>
                <c:pt idx="1">
                  <c:v>0.007966005531298805</c:v>
                </c:pt>
                <c:pt idx="2">
                  <c:v/>
                </c:pt>
                <c:pt idx="3">
                  <c:v/>
                </c:pt>
                <c:pt idx="4">
                  <c:v>0.001020477770415566</c:v>
                </c:pt>
                <c:pt idx="5">
                  <c:v>3.372860790943847e-06</c:v>
                </c:pt>
                <c:pt idx="6">
                  <c:v>0.030675143808491942</c:v>
                </c:pt>
                <c:pt idx="7">
                  <c:v>7.250272897918591e-05</c:v>
                </c:pt>
                <c:pt idx="8">
                  <c:v>0.03567287201865732</c:v>
                </c:pt>
                <c:pt idx="9">
                  <c:v/>
                </c:pt>
                <c:pt idx="10">
                  <c:v>0.001286619633904895</c:v>
                </c:pt>
                <c:pt idx="11">
                  <c:v/>
                </c:pt>
                <c:pt idx="12">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0.05935285989812673</c:v>
                </c:pt>
                <c:pt idx="5">
                  <c:v/>
                </c:pt>
                <c:pt idx="6">
                  <c:v>0.04056330411108755</c:v>
                </c:pt>
                <c:pt idx="7">
                  <c:v/>
                </c:pt>
                <c:pt idx="8">
                  <c:v>0.09103779430939526</c:v>
                </c:pt>
                <c:pt idx="9">
                  <c:v/>
                </c:pt>
                <c:pt idx="10">
                  <c:v>0.04323960295438646</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0.001467138887234618</c:v>
                </c:pt>
                <c:pt idx="1">
                  <c:v>0.10371095193438469</c:v>
                </c:pt>
                <c:pt idx="2">
                  <c:v/>
                </c:pt>
                <c:pt idx="3">
                  <c:v/>
                </c:pt>
                <c:pt idx="4">
                  <c:v>0.013285795569918612</c:v>
                </c:pt>
                <c:pt idx="5">
                  <c:v>4.3911920723197764e-05</c:v>
                </c:pt>
                <c:pt idx="6">
                  <c:v>0.39936557319765603</c:v>
                </c:pt>
                <c:pt idx="7">
                  <c:v>0.0009439269167876278</c:v>
                </c:pt>
                <c:pt idx="8">
                  <c:v>0.4644319541019976</c:v>
                </c:pt>
                <c:pt idx="9">
                  <c:v/>
                </c:pt>
                <c:pt idx="10">
                  <c:v>0.016750747471297605</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0.04323960295438646</c:v>
                </c:pt>
                <c:pt idx="4">
                  <c:v/>
                </c:pt>
                <c:pt idx="5">
                  <c:v>0.09103779430939526</c:v>
                </c:pt>
                <c:pt idx="6">
                  <c:v/>
                </c:pt>
                <c:pt idx="7">
                  <c:v>0.04056330411108755</c:v>
                </c:pt>
                <c:pt idx="8">
                  <c:v>0.05935285989812673</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4.487143535629761e-06</c:v>
                </c:pt>
                <c:pt idx="1">
                  <c:v/>
                </c:pt>
                <c:pt idx="2">
                  <c:v/>
                </c:pt>
                <c:pt idx="3">
                  <c:v>2.9454803965226516e-06</c:v>
                </c:pt>
                <c:pt idx="4">
                  <c:v/>
                </c:pt>
                <c:pt idx="5">
                  <c:v>0.002493317295051694</c:v>
                </c:pt>
                <c:pt idx="6">
                  <c:v>0.014788212173148355</c:v>
                </c:pt>
                <c:pt idx="7">
                  <c:v>1.5041456514957727e-05</c:v>
                </c:pt>
                <c:pt idx="8">
                  <c:v>0.0007813286634876524</c:v>
                </c:pt>
                <c:pt idx="9">
                  <c:v>0.015455115750503545</c:v>
                </c:pt>
                <c:pt idx="10">
                  <c:v>0.0018845801282553845</c:v>
                </c:pt>
                <c:pt idx="11">
                  <c:v>0.00012260871003326497</c:v>
                </c:pt>
                <c:pt idx="12">
                  <c:v>1.9486335983087715e-05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2.6597753002241852e-05</c:v>
                </c:pt>
                <c:pt idx="1">
                  <c:v/>
                </c:pt>
                <c:pt idx="2">
                  <c:v>0.001879874512001602</c:v>
                </c:pt>
                <c:pt idx="3">
                  <c:v/>
                </c:pt>
                <c:pt idx="4">
                  <c:v>0.00024098060985378345</c:v>
                </c:pt>
                <c:pt idx="5">
                  <c:v>8.556848127646379e-07</c:v>
                </c:pt>
                <c:pt idx="6">
                  <c:v>0.0072385518857084165</c:v>
                </c:pt>
                <c:pt idx="7">
                  <c:v>1.7377684123060573e-05</c:v>
                </c:pt>
                <c:pt idx="8">
                  <c:v>0.008420724669259532</c:v>
                </c:pt>
                <c:pt idx="9">
                  <c:v/>
                </c:pt>
                <c:pt idx="10">
                  <c:v>0.0003042369145724824</c:v>
                </c:pt>
                <c:pt idx="11">
                  <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0.08209817276612301</c:v>
                </c:pt>
                <c:pt idx="3">
                  <c:v/>
                </c:pt>
                <c:pt idx="4">
                  <c:v>0.05794383094949777</c:v>
                </c:pt>
                <c:pt idx="5">
                  <c:v>2.1142051482805436e-07</c:v>
                </c:pt>
                <c:pt idx="6">
                  <c:v>0.04270081280033697</c:v>
                </c:pt>
                <c:pt idx="7">
                  <c:v/>
                </c:pt>
                <c:pt idx="8">
                  <c:v>0.06559091826119108</c:v>
                </c:pt>
                <c:pt idx="9">
                  <c:v>3.8638921675472004e-07</c:v>
                </c:pt>
                <c:pt idx="10">
                  <c:v>0.012428449738880718</c:v>
                </c:pt>
                <c:pt idx="11">
                  <c:v/>
                </c:pt>
                <c:pt idx="12">
                  <c:v>0.0001309494926669487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0.0001126904755274907</c:v>
                </c:pt>
                <c:pt idx="1">
                  <c:v/>
                </c:pt>
                <c:pt idx="2">
                  <c:v>0.007966005531298805</c:v>
                </c:pt>
                <c:pt idx="3">
                  <c:v/>
                </c:pt>
                <c:pt idx="4">
                  <c:v>0.001020477770415566</c:v>
                </c:pt>
                <c:pt idx="5">
                  <c:v>3.372860790943847e-06</c:v>
                </c:pt>
                <c:pt idx="6">
                  <c:v>0.030675143808491942</c:v>
                </c:pt>
                <c:pt idx="7">
                  <c:v>7.250272897918591e-05</c:v>
                </c:pt>
                <c:pt idx="8">
                  <c:v>0.03567287201865732</c:v>
                </c:pt>
                <c:pt idx="9">
                  <c:v/>
                </c:pt>
                <c:pt idx="10">
                  <c:v>0.001286619633904895</c:v>
                </c:pt>
                <c:pt idx="11">
                  <c:v/>
                </c:pt>
                <c:pt idx="12">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0.09266040284708145</c:v>
                </c:pt>
                <c:pt idx="3">
                  <c:v/>
                </c:pt>
                <c:pt idx="4">
                  <c:v>0.07780055435957021</c:v>
                </c:pt>
                <c:pt idx="5">
                  <c:v/>
                </c:pt>
                <c:pt idx="6">
                  <c:v>0.00862511242815835</c:v>
                </c:pt>
                <c:pt idx="7">
                  <c:v/>
                </c:pt>
                <c:pt idx="8">
                  <c:v>0.08428422334642685</c:v>
                </c:pt>
                <c:pt idx="9">
                  <c:v/>
                </c:pt>
                <c:pt idx="10">
                  <c:v>0.015077396017676884</c:v>
                </c:pt>
                <c:pt idx="11">
                  <c:v/>
                </c:pt>
                <c:pt idx="12">
                  <c:v>0.0003038470350992533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0.0003038470350992533</c:v>
                </c:pt>
                <c:pt idx="2">
                  <c:v/>
                </c:pt>
                <c:pt idx="3">
                  <c:v>0.015077396017676884</c:v>
                </c:pt>
                <c:pt idx="4">
                  <c:v/>
                </c:pt>
                <c:pt idx="5">
                  <c:v>0.08428422334642685</c:v>
                </c:pt>
                <c:pt idx="6">
                  <c:v/>
                </c:pt>
                <c:pt idx="7">
                  <c:v>0.00862511242815835</c:v>
                </c:pt>
                <c:pt idx="8">
                  <c:v>0.07780055435957021</c:v>
                </c:pt>
                <c:pt idx="9">
                  <c:v/>
                </c:pt>
                <c:pt idx="10">
                  <c:v>0.09266040284708145</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0.08541456285962463</c:v>
                </c:pt>
                <c:pt idx="10">
                  <c:v>0.002823103537123414</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2.6597753002241852e-05</c:v>
                </c:pt>
                <c:pt idx="1">
                  <c:v>0.001879874512001602</c:v>
                </c:pt>
                <c:pt idx="2">
                  <c:v/>
                </c:pt>
                <c:pt idx="3">
                  <c:v/>
                </c:pt>
                <c:pt idx="4">
                  <c:v>0.00024098060985378345</c:v>
                </c:pt>
                <c:pt idx="5">
                  <c:v>8.556848127646379e-07</c:v>
                </c:pt>
                <c:pt idx="6">
                  <c:v>0.0072385518857084165</c:v>
                </c:pt>
                <c:pt idx="7">
                  <c:v>1.7377684123060573e-05</c:v>
                </c:pt>
                <c:pt idx="8">
                  <c:v>0.008420724669259532</c:v>
                </c:pt>
                <c:pt idx="9">
                  <c:v/>
                </c:pt>
                <c:pt idx="10">
                  <c:v>0.0003042369145724824</c:v>
                </c:pt>
                <c:pt idx="11">
                  <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0.051006066755415164</c:v>
                </c:pt>
                <c:pt idx="5">
                  <c:v/>
                </c:pt>
                <c:pt idx="6">
                  <c:v>0.026441561849660927</c:v>
                </c:pt>
                <c:pt idx="7">
                  <c:v>6.780037199658295e-07</c:v>
                </c:pt>
                <c:pt idx="8">
                  <c:v>0.08803892884481457</c:v>
                </c:pt>
                <c:pt idx="9">
                  <c:v/>
                </c:pt>
                <c:pt idx="10">
                  <c:v>0.038898859553271804</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0.0001126904755274907</c:v>
                </c:pt>
                <c:pt idx="1">
                  <c:v>0.007966005531298805</c:v>
                </c:pt>
                <c:pt idx="2">
                  <c:v/>
                </c:pt>
                <c:pt idx="3">
                  <c:v/>
                </c:pt>
                <c:pt idx="4">
                  <c:v>0.001020477770415566</c:v>
                </c:pt>
                <c:pt idx="5">
                  <c:v>3.372860790943847e-06</c:v>
                </c:pt>
                <c:pt idx="6">
                  <c:v>0.030675143808491942</c:v>
                </c:pt>
                <c:pt idx="7">
                  <c:v>7.250272897918591e-05</c:v>
                </c:pt>
                <c:pt idx="8">
                  <c:v>0.03567287201865732</c:v>
                </c:pt>
                <c:pt idx="9">
                  <c:v/>
                </c:pt>
                <c:pt idx="10">
                  <c:v>0.001286619633904895</c:v>
                </c:pt>
                <c:pt idx="11">
                  <c:v/>
                </c:pt>
                <c:pt idx="12">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0.07831140442375314</c:v>
                </c:pt>
                <c:pt idx="5">
                  <c:v/>
                </c:pt>
                <c:pt idx="6">
                  <c:v>0.01888234821986699</c:v>
                </c:pt>
                <c:pt idx="7">
                  <c:v/>
                </c:pt>
                <c:pt idx="8">
                  <c:v>0.07974748276914807</c:v>
                </c:pt>
                <c:pt idx="9">
                  <c:v/>
                </c:pt>
                <c:pt idx="10">
                  <c:v>0.05151538746637596</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0.0001126904755274907</c:v>
                </c:pt>
                <c:pt idx="1">
                  <c:v>0.007966005531298805</c:v>
                </c:pt>
                <c:pt idx="2">
                  <c:v/>
                </c:pt>
                <c:pt idx="3">
                  <c:v>0.001020477770415566</c:v>
                </c:pt>
                <c:pt idx="4">
                  <c:v/>
                </c:pt>
                <c:pt idx="5">
                  <c:v>3.372860790943847e-06</c:v>
                </c:pt>
                <c:pt idx="6">
                  <c:v>0.030675143808491942</c:v>
                </c:pt>
                <c:pt idx="7">
                  <c:v>7.250272897918591e-05</c:v>
                </c:pt>
                <c:pt idx="8">
                  <c:v>0.03567287201865732</c:v>
                </c:pt>
                <c:pt idx="9">
                  <c:v>0.001286619633904895</c:v>
                </c:pt>
                <c:pt idx="10">
                  <c:v/>
                </c:pt>
                <c:pt idx="11">
                  <c:v/>
                </c:pt>
                <c:pt idx="12">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0.05151538746637596</c:v>
                </c:pt>
                <c:pt idx="4">
                  <c:v/>
                </c:pt>
                <c:pt idx="5">
                  <c:v>0.07974748276914807</c:v>
                </c:pt>
                <c:pt idx="6">
                  <c:v/>
                </c:pt>
                <c:pt idx="7">
                  <c:v>0.01888234821986699</c:v>
                </c:pt>
                <c:pt idx="8">
                  <c:v>0.07831140442375314</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2.6597753002241852e-05</c:v>
                </c:pt>
                <c:pt idx="1">
                  <c:v>0.001879874512001602</c:v>
                </c:pt>
                <c:pt idx="2">
                  <c:v/>
                </c:pt>
                <c:pt idx="3">
                  <c:v>0.00024098060985378345</c:v>
                </c:pt>
                <c:pt idx="4">
                  <c:v/>
                </c:pt>
                <c:pt idx="5">
                  <c:v>8.556848127646379e-07</c:v>
                </c:pt>
                <c:pt idx="6">
                  <c:v>0.0072385518857084165</c:v>
                </c:pt>
                <c:pt idx="7">
                  <c:v>1.7377684123060573e-05</c:v>
                </c:pt>
                <c:pt idx="8">
                  <c:v>0.008420724669259532</c:v>
                </c:pt>
                <c:pt idx="9">
                  <c:v>0.0003042369145724824</c:v>
                </c:pt>
                <c:pt idx="10">
                  <c:v/>
                </c:pt>
                <c:pt idx="11">
                  <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0.009845993218754697</c:v>
                </c:pt>
                <c:pt idx="10">
                  <c:v>0.0006300585341544022</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0.0001126904755274907</c:v>
                </c:pt>
                <c:pt idx="1">
                  <c:v>0.007966005531298805</c:v>
                </c:pt>
                <c:pt idx="2">
                  <c:v/>
                </c:pt>
                <c:pt idx="3">
                  <c:v>0.001020477770415566</c:v>
                </c:pt>
                <c:pt idx="4">
                  <c:v/>
                </c:pt>
                <c:pt idx="5">
                  <c:v>3.372860790943847e-06</c:v>
                </c:pt>
                <c:pt idx="6">
                  <c:v>0.030675143808491942</c:v>
                </c:pt>
                <c:pt idx="7">
                  <c:v>7.250272897918591e-05</c:v>
                </c:pt>
                <c:pt idx="8">
                  <c:v>0.03567287201865732</c:v>
                </c:pt>
                <c:pt idx="9">
                  <c:v>0.001286619633904895</c:v>
                </c:pt>
                <c:pt idx="10">
                  <c:v/>
                </c:pt>
                <c:pt idx="11">
                  <c:v/>
                </c:pt>
                <c:pt idx="12">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0.09494602653907465</c:v>
                </c:pt>
                <c:pt idx="10">
                  <c:v>0.0050850788674914535</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0.01293150557293274</c:v>
                </c:pt>
                <c:pt idx="10">
                  <c:v>0.0008193496303674965</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0.001467138887234618</c:v>
                </c:pt>
                <c:pt idx="1">
                  <c:v>0.10371095193438469</c:v>
                </c:pt>
                <c:pt idx="2">
                  <c:v/>
                </c:pt>
                <c:pt idx="3">
                  <c:v>0.013285795569918612</c:v>
                </c:pt>
                <c:pt idx="4">
                  <c:v/>
                </c:pt>
                <c:pt idx="5">
                  <c:v>4.3911920723197764e-05</c:v>
                </c:pt>
                <c:pt idx="6">
                  <c:v>0.39936557319765603</c:v>
                </c:pt>
                <c:pt idx="7">
                  <c:v>0.0009439269167876278</c:v>
                </c:pt>
                <c:pt idx="8">
                  <c:v>0.4644319541019976</c:v>
                </c:pt>
                <c:pt idx="9">
                  <c:v>0.016750747471297605</c:v>
                </c:pt>
                <c:pt idx="10">
                  <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0.0008193496303674965</c:v>
                </c:pt>
                <c:pt idx="3">
                  <c:v>0.01293150557293274</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2.6597753002241852e-05</c:v>
                </c:pt>
                <c:pt idx="1">
                  <c:v>0.001879874512001602</c:v>
                </c:pt>
                <c:pt idx="2">
                  <c:v/>
                </c:pt>
                <c:pt idx="3">
                  <c:v>0.00024098060985378345</c:v>
                </c:pt>
                <c:pt idx="4">
                  <c:v/>
                </c:pt>
                <c:pt idx="5">
                  <c:v>8.556848127646379e-07</c:v>
                </c:pt>
                <c:pt idx="6">
                  <c:v>0.0072385518857084165</c:v>
                </c:pt>
                <c:pt idx="7">
                  <c:v>1.7377684123060573e-05</c:v>
                </c:pt>
                <c:pt idx="8">
                  <c:v>0.008420724669259532</c:v>
                </c:pt>
                <c:pt idx="9">
                  <c:v>0.0003042369145724824</c:v>
                </c:pt>
                <c:pt idx="10">
                  <c:v/>
                </c:pt>
                <c:pt idx="11">
                  <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0.009845993218754697</c:v>
                </c:pt>
                <c:pt idx="10">
                  <c:v>0.0006300585341544022</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0.0001126904755274907</c:v>
                </c:pt>
                <c:pt idx="1">
                  <c:v>0.007966005531298805</c:v>
                </c:pt>
                <c:pt idx="2">
                  <c:v/>
                </c:pt>
                <c:pt idx="3">
                  <c:v>0.001020477770415566</c:v>
                </c:pt>
                <c:pt idx="4">
                  <c:v/>
                </c:pt>
                <c:pt idx="5">
                  <c:v>3.372860790943847e-06</c:v>
                </c:pt>
                <c:pt idx="6">
                  <c:v>0.030675143808491942</c:v>
                </c:pt>
                <c:pt idx="7">
                  <c:v>7.250272897918591e-05</c:v>
                </c:pt>
                <c:pt idx="8">
                  <c:v>0.03567287201865732</c:v>
                </c:pt>
                <c:pt idx="9">
                  <c:v>0.001286619633904895</c:v>
                </c:pt>
                <c:pt idx="10">
                  <c:v/>
                </c:pt>
                <c:pt idx="11">
                  <c:v/>
                </c:pt>
                <c:pt idx="12">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0.014830640004605952</c:v>
                </c:pt>
                <c:pt idx="10">
                  <c:v>0.001313980858004695</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0.001313980858004695</c:v>
                </c:pt>
                <c:pt idx="3">
                  <c:v>0.014830640004605952</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0.0050850788674914535</c:v>
                </c:pt>
                <c:pt idx="3">
                  <c:v>0.09494602653907465</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2.6597753002241852e-05</c:v>
                </c:pt>
                <c:pt idx="1">
                  <c:v>0.001879874512001602</c:v>
                </c:pt>
                <c:pt idx="2">
                  <c:v/>
                </c:pt>
                <c:pt idx="3">
                  <c:v>0.00024098060985378345</c:v>
                </c:pt>
                <c:pt idx="4">
                  <c:v/>
                </c:pt>
                <c:pt idx="5">
                  <c:v>8.556848127646379e-07</c:v>
                </c:pt>
                <c:pt idx="6">
                  <c:v>0.0072385518857084165</c:v>
                </c:pt>
                <c:pt idx="7">
                  <c:v>1.7377684123060573e-05</c:v>
                </c:pt>
                <c:pt idx="8">
                  <c:v>0.008420724669259532</c:v>
                </c:pt>
                <c:pt idx="9">
                  <c:v>0.0003042369145724824</c:v>
                </c:pt>
                <c:pt idx="10">
                  <c:v/>
                </c:pt>
                <c:pt idx="11">
                  <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
                </c:pt>
                <c:pt idx="3">
                  <c:v/>
                </c:pt>
                <c:pt idx="4">
                  <c:v/>
                </c:pt>
                <c:pt idx="5">
                  <c:v/>
                </c:pt>
                <c:pt idx="6">
                  <c:v>0.0025223213252394106</c:v>
                </c:pt>
                <c:pt idx="7">
                  <c:v/>
                </c:pt>
                <c:pt idx="8">
                  <c:v>0.008084425251392193</c:v>
                </c:pt>
                <c:pt idx="9">
                  <c:v>0.005325622085182448</c:v>
                </c:pt>
                <c:pt idx="10">
                  <c:v>0.000218062339309079</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0.0001126904755274907</c:v>
                </c:pt>
                <c:pt idx="1">
                  <c:v>0.007966005531298805</c:v>
                </c:pt>
                <c:pt idx="2">
                  <c:v/>
                </c:pt>
                <c:pt idx="3">
                  <c:v>0.001020477770415566</c:v>
                </c:pt>
                <c:pt idx="4">
                  <c:v/>
                </c:pt>
                <c:pt idx="5">
                  <c:v>3.372860790943847e-06</c:v>
                </c:pt>
                <c:pt idx="6">
                  <c:v>0.030675143808491942</c:v>
                </c:pt>
                <c:pt idx="7">
                  <c:v>7.250272897918591e-05</c:v>
                </c:pt>
                <c:pt idx="8">
                  <c:v>0.03567287201865732</c:v>
                </c:pt>
                <c:pt idx="9">
                  <c:v>0.001286619633904895</c:v>
                </c:pt>
                <c:pt idx="10">
                  <c:v/>
                </c:pt>
                <c:pt idx="11">
                  <c:v/>
                </c:pt>
                <c:pt idx="12">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
                </c:pt>
                <c:pt idx="3">
                  <c:v/>
                </c:pt>
                <c:pt idx="4">
                  <c:v/>
                </c:pt>
                <c:pt idx="5">
                  <c:v/>
                </c:pt>
                <c:pt idx="6">
                  <c:v>0.005043553068305772</c:v>
                </c:pt>
                <c:pt idx="7">
                  <c:v/>
                </c:pt>
                <c:pt idx="8">
                  <c:v>0.011625394479847445</c:v>
                </c:pt>
                <c:pt idx="9">
                  <c:v>0.007451493482117376</c:v>
                </c:pt>
                <c:pt idx="10">
                  <c:v>0.00026454046997988044</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0.001467138887234618</c:v>
                </c:pt>
                <c:pt idx="1">
                  <c:v>0.10371095193438469</c:v>
                </c:pt>
                <c:pt idx="2">
                  <c:v/>
                </c:pt>
                <c:pt idx="3">
                  <c:v>0.013285795569918612</c:v>
                </c:pt>
                <c:pt idx="4">
                  <c:v/>
                </c:pt>
                <c:pt idx="5">
                  <c:v>4.3911920723197764e-05</c:v>
                </c:pt>
                <c:pt idx="6">
                  <c:v>0.39936557319765603</c:v>
                </c:pt>
                <c:pt idx="7">
                  <c:v>0.0009439269167876278</c:v>
                </c:pt>
                <c:pt idx="8">
                  <c:v>0.4644319541019976</c:v>
                </c:pt>
                <c:pt idx="9">
                  <c:v>0.016750747471297605</c:v>
                </c:pt>
                <c:pt idx="10">
                  <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0.00026454046997988044</c:v>
                </c:pt>
                <c:pt idx="3">
                  <c:v>0.007451493482117376</c:v>
                </c:pt>
                <c:pt idx="4">
                  <c:v/>
                </c:pt>
                <c:pt idx="5">
                  <c:v>0.011625394479847445</c:v>
                </c:pt>
                <c:pt idx="6">
                  <c:v/>
                </c:pt>
                <c:pt idx="7">
                  <c:v>0.005043553068305772</c:v>
                </c:pt>
                <c:pt idx="8">
                  <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2.6597753002241852e-05</c:v>
                </c:pt>
                <c:pt idx="1">
                  <c:v/>
                </c:pt>
                <c:pt idx="2">
                  <c:v>0.001879874512001602</c:v>
                </c:pt>
                <c:pt idx="3">
                  <c:v/>
                </c:pt>
                <c:pt idx="4">
                  <c:v>0.00024098060985378345</c:v>
                </c:pt>
                <c:pt idx="5">
                  <c:v>8.556848127646379e-07</c:v>
                </c:pt>
                <c:pt idx="6">
                  <c:v>0.0072385518857084165</c:v>
                </c:pt>
                <c:pt idx="7">
                  <c:v>1.7377684123060573e-05</c:v>
                </c:pt>
                <c:pt idx="8">
                  <c:v>0.008420724669259532</c:v>
                </c:pt>
                <c:pt idx="9">
                  <c:v/>
                </c:pt>
                <c:pt idx="10">
                  <c:v>0.0003042369145724824</c:v>
                </c:pt>
                <c:pt idx="11">
                  <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1.9980267979165756e-08</c:v>
                </c:pt>
                <c:pt idx="1">
                  <c:v/>
                </c:pt>
                <c:pt idx="2">
                  <c:v>0.008653908997109138</c:v>
                </c:pt>
                <c:pt idx="3">
                  <c:v/>
                </c:pt>
                <c:pt idx="4">
                  <c:v>0.006107817300749283</c:v>
                </c:pt>
                <c:pt idx="5">
                  <c:v>2.2285683515223345e-08</c:v>
                </c:pt>
                <c:pt idx="6">
                  <c:v>0.004501061785253174</c:v>
                </c:pt>
                <c:pt idx="7">
                  <c:v/>
                </c:pt>
                <c:pt idx="8">
                  <c:v>0.006913891241966757</c:v>
                </c:pt>
                <c:pt idx="9">
                  <c:v>4.0729007803684044e-08</c:v>
                </c:pt>
                <c:pt idx="10">
                  <c:v>0.0013100738955763938</c:v>
                </c:pt>
                <c:pt idx="11">
                  <c:v/>
                </c:pt>
                <c:pt idx="12">
                  <c:v>1.3803291286222127e-05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0.0001126904755274907</c:v>
                </c:pt>
                <c:pt idx="1">
                  <c:v/>
                </c:pt>
                <c:pt idx="2">
                  <c:v>0.007966005531298805</c:v>
                </c:pt>
                <c:pt idx="3">
                  <c:v/>
                </c:pt>
                <c:pt idx="4">
                  <c:v>0.001020477770415566</c:v>
                </c:pt>
                <c:pt idx="5">
                  <c:v>3.372860790943847e-06</c:v>
                </c:pt>
                <c:pt idx="6">
                  <c:v>0.030675143808491942</c:v>
                </c:pt>
                <c:pt idx="7">
                  <c:v>7.250272897918591e-05</c:v>
                </c:pt>
                <c:pt idx="8">
                  <c:v>0.03567287201865732</c:v>
                </c:pt>
                <c:pt idx="9">
                  <c:v/>
                </c:pt>
                <c:pt idx="10">
                  <c:v>0.001286619633904895</c:v>
                </c:pt>
                <c:pt idx="11">
                  <c:v/>
                </c:pt>
                <c:pt idx="12">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0.009601321791568938</c:v>
                </c:pt>
                <c:pt idx="3">
                  <c:v/>
                </c:pt>
                <c:pt idx="4">
                  <c:v>0.008431721491186019</c:v>
                </c:pt>
                <c:pt idx="5">
                  <c:v/>
                </c:pt>
                <c:pt idx="6">
                  <c:v>0.0031929542536860422</c:v>
                </c:pt>
                <c:pt idx="7">
                  <c:v/>
                </c:pt>
                <c:pt idx="8">
                  <c:v>0.010638531109486055</c:v>
                </c:pt>
                <c:pt idx="9">
                  <c:v/>
                </c:pt>
                <c:pt idx="10">
                  <c:v>0.0006717297079942517</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0.001467138887234618</c:v>
                </c:pt>
                <c:pt idx="1">
                  <c:v/>
                </c:pt>
                <c:pt idx="2">
                  <c:v>0.10371095193438469</c:v>
                </c:pt>
                <c:pt idx="3">
                  <c:v/>
                </c:pt>
                <c:pt idx="4">
                  <c:v>0.013285795569918612</c:v>
                </c:pt>
                <c:pt idx="5">
                  <c:v>4.3911920723197764e-05</c:v>
                </c:pt>
                <c:pt idx="6">
                  <c:v>0.39936557319765603</c:v>
                </c:pt>
                <c:pt idx="7">
                  <c:v>0.0009439269167876278</c:v>
                </c:pt>
                <c:pt idx="8">
                  <c:v>0.4644319541019976</c:v>
                </c:pt>
                <c:pt idx="9">
                  <c:v/>
                </c:pt>
                <c:pt idx="10">
                  <c:v>0.016750747471297605</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0.0006717297079942517</c:v>
                </c:pt>
                <c:pt idx="4">
                  <c:v/>
                </c:pt>
                <c:pt idx="5">
                  <c:v>0.010638531109486055</c:v>
                </c:pt>
                <c:pt idx="6">
                  <c:v/>
                </c:pt>
                <c:pt idx="7">
                  <c:v>0.0031929542536860422</c:v>
                </c:pt>
                <c:pt idx="8">
                  <c:v>0.008431721491186019</c:v>
                </c:pt>
                <c:pt idx="9">
                  <c:v/>
                </c:pt>
                <c:pt idx="10">
                  <c:v>0.009601321791568938</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0.08541456285962463</c:v>
                </c:pt>
                <c:pt idx="10">
                  <c:v>0.002823103537123414</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2.6597753002241852e-05</c:v>
                </c:pt>
                <c:pt idx="1">
                  <c:v>0.001879874512001602</c:v>
                </c:pt>
                <c:pt idx="2">
                  <c:v/>
                </c:pt>
                <c:pt idx="3">
                  <c:v/>
                </c:pt>
                <c:pt idx="4">
                  <c:v>0.00024098060985378345</c:v>
                </c:pt>
                <c:pt idx="5">
                  <c:v>8.556848127646379e-07</c:v>
                </c:pt>
                <c:pt idx="6">
                  <c:v>0.0072385518857084165</c:v>
                </c:pt>
                <c:pt idx="7">
                  <c:v>1.7377684123060573e-05</c:v>
                </c:pt>
                <c:pt idx="8">
                  <c:v>0.008420724669259532</c:v>
                </c:pt>
                <c:pt idx="9">
                  <c:v/>
                </c:pt>
                <c:pt idx="10">
                  <c:v>0.0003042369145724824</c:v>
                </c:pt>
                <c:pt idx="11">
                  <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0.005376512596197229</c:v>
                </c:pt>
                <c:pt idx="5">
                  <c:v/>
                </c:pt>
                <c:pt idx="6">
                  <c:v>0.002787185905345995</c:v>
                </c:pt>
                <c:pt idx="7">
                  <c:v>7.146788161778521e-08</c:v>
                </c:pt>
                <c:pt idx="8">
                  <c:v>0.009604411073885856</c:v>
                </c:pt>
                <c:pt idx="9">
                  <c:v/>
                </c:pt>
                <c:pt idx="10">
                  <c:v>0.004743075855038201</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0.0001126904755274907</c:v>
                </c:pt>
                <c:pt idx="1">
                  <c:v>0.007966005531298805</c:v>
                </c:pt>
                <c:pt idx="2">
                  <c:v/>
                </c:pt>
                <c:pt idx="3">
                  <c:v/>
                </c:pt>
                <c:pt idx="4">
                  <c:v>0.001020477770415566</c:v>
                </c:pt>
                <c:pt idx="5">
                  <c:v>3.372860790943847e-06</c:v>
                </c:pt>
                <c:pt idx="6">
                  <c:v>0.030675143808491942</c:v>
                </c:pt>
                <c:pt idx="7">
                  <c:v>7.250272897918591e-05</c:v>
                </c:pt>
                <c:pt idx="8">
                  <c:v>0.03567287201865732</c:v>
                </c:pt>
                <c:pt idx="9">
                  <c:v/>
                </c:pt>
                <c:pt idx="10">
                  <c:v>0.001286619633904895</c:v>
                </c:pt>
                <c:pt idx="11">
                  <c:v/>
                </c:pt>
                <c:pt idx="12">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0.006663748449336478</c:v>
                </c:pt>
                <c:pt idx="5">
                  <c:v/>
                </c:pt>
                <c:pt idx="6">
                  <c:v>0.004554180798266048</c:v>
                </c:pt>
                <c:pt idx="7">
                  <c:v/>
                </c:pt>
                <c:pt idx="8">
                  <c:v>0.010225373496236092</c:v>
                </c:pt>
                <c:pt idx="9">
                  <c:v/>
                </c:pt>
                <c:pt idx="10">
                  <c:v>0.005851497428834874</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0.001467138887234618</c:v>
                </c:pt>
                <c:pt idx="1">
                  <c:v>0.10371095193438469</c:v>
                </c:pt>
                <c:pt idx="2">
                  <c:v/>
                </c:pt>
                <c:pt idx="3">
                  <c:v/>
                </c:pt>
                <c:pt idx="4">
                  <c:v>0.013285795569918612</c:v>
                </c:pt>
                <c:pt idx="5">
                  <c:v>4.3911920723197764e-05</c:v>
                </c:pt>
                <c:pt idx="6">
                  <c:v>0.39936557319765603</c:v>
                </c:pt>
                <c:pt idx="7">
                  <c:v>0.0009439269167876278</c:v>
                </c:pt>
                <c:pt idx="8">
                  <c:v>0.4644319541019976</c:v>
                </c:pt>
                <c:pt idx="9">
                  <c:v/>
                </c:pt>
                <c:pt idx="10">
                  <c:v>0.016750747471297605</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0.005851497428834874</c:v>
                </c:pt>
                <c:pt idx="4">
                  <c:v/>
                </c:pt>
                <c:pt idx="5">
                  <c:v>0.010225373496236092</c:v>
                </c:pt>
                <c:pt idx="6">
                  <c:v/>
                </c:pt>
                <c:pt idx="7">
                  <c:v>0.004554180798266048</c:v>
                </c:pt>
                <c:pt idx="8">
                  <c:v>0.006663748449336478</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2.6597753002241852e-05</c:v>
                </c:pt>
                <c:pt idx="1">
                  <c:v>0.001879874512001602</c:v>
                </c:pt>
                <c:pt idx="2">
                  <c:v/>
                </c:pt>
                <c:pt idx="3">
                  <c:v>0.00024098060985378345</c:v>
                </c:pt>
                <c:pt idx="4">
                  <c:v/>
                </c:pt>
                <c:pt idx="5">
                  <c:v>8.556848127646379e-07</c:v>
                </c:pt>
                <c:pt idx="6">
                  <c:v>0.0072385518857084165</c:v>
                </c:pt>
                <c:pt idx="7">
                  <c:v>1.7377684123060573e-05</c:v>
                </c:pt>
                <c:pt idx="8">
                  <c:v>0.008420724669259532</c:v>
                </c:pt>
                <c:pt idx="9">
                  <c:v>0.0003042369145724824</c:v>
                </c:pt>
                <c:pt idx="10">
                  <c:v/>
                </c:pt>
                <c:pt idx="11">
                  <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
                </c:pt>
                <c:pt idx="3">
                  <c:v/>
                </c:pt>
                <c:pt idx="4">
                  <c:v/>
                </c:pt>
                <c:pt idx="5">
                  <c:v/>
                </c:pt>
                <c:pt idx="6">
                  <c:v>0.0025223213252394106</c:v>
                </c:pt>
                <c:pt idx="7">
                  <c:v/>
                </c:pt>
                <c:pt idx="8">
                  <c:v>0.008084425251392193</c:v>
                </c:pt>
                <c:pt idx="9">
                  <c:v>0.005325622085182448</c:v>
                </c:pt>
                <c:pt idx="10">
                  <c:v>0.000218062339309079</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0.0001126904755274907</c:v>
                </c:pt>
                <c:pt idx="1">
                  <c:v>0.007966005531298805</c:v>
                </c:pt>
                <c:pt idx="2">
                  <c:v/>
                </c:pt>
                <c:pt idx="3">
                  <c:v>0.001020477770415566</c:v>
                </c:pt>
                <c:pt idx="4">
                  <c:v/>
                </c:pt>
                <c:pt idx="5">
                  <c:v>3.372860790943847e-06</c:v>
                </c:pt>
                <c:pt idx="6">
                  <c:v>0.030675143808491942</c:v>
                </c:pt>
                <c:pt idx="7">
                  <c:v>7.250272897918591e-05</c:v>
                </c:pt>
                <c:pt idx="8">
                  <c:v>0.03567287201865732</c:v>
                </c:pt>
                <c:pt idx="9">
                  <c:v>0.001286619633904895</c:v>
                </c:pt>
                <c:pt idx="10">
                  <c:v/>
                </c:pt>
                <c:pt idx="11">
                  <c:v/>
                </c:pt>
                <c:pt idx="12">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
                </c:pt>
                <c:pt idx="3">
                  <c:v/>
                </c:pt>
                <c:pt idx="4">
                  <c:v/>
                </c:pt>
                <c:pt idx="5">
                  <c:v/>
                </c:pt>
                <c:pt idx="6">
                  <c:v>0.002476399280447082</c:v>
                </c:pt>
                <c:pt idx="7">
                  <c:v/>
                </c:pt>
                <c:pt idx="8">
                  <c:v>0.009166887961390938</c:v>
                </c:pt>
                <c:pt idx="9">
                  <c:v>0.007376415196361444</c:v>
                </c:pt>
                <c:pt idx="10">
                  <c:v>0.0004729211420974601</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0.0004729211420974601</c:v>
                </c:pt>
                <c:pt idx="3">
                  <c:v>0.007376415196361444</c:v>
                </c:pt>
                <c:pt idx="4">
                  <c:v/>
                </c:pt>
                <c:pt idx="5">
                  <c:v>0.009166887961390938</c:v>
                </c:pt>
                <c:pt idx="6">
                  <c:v/>
                </c:pt>
                <c:pt idx="7">
                  <c:v>0.002476399280447082</c:v>
                </c:pt>
                <c:pt idx="8">
                  <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2.6597753002241852e-05</c:v>
                </c:pt>
                <c:pt idx="1">
                  <c:v/>
                </c:pt>
                <c:pt idx="2">
                  <c:v>0.001879874512001602</c:v>
                </c:pt>
                <c:pt idx="3">
                  <c:v/>
                </c:pt>
                <c:pt idx="4">
                  <c:v>0.00024098060985378345</c:v>
                </c:pt>
                <c:pt idx="5">
                  <c:v>8.556848127646379e-07</c:v>
                </c:pt>
                <c:pt idx="6">
                  <c:v>0.0072385518857084165</c:v>
                </c:pt>
                <c:pt idx="7">
                  <c:v>1.7377684123060573e-05</c:v>
                </c:pt>
                <c:pt idx="8">
                  <c:v>0.008420724669259532</c:v>
                </c:pt>
                <c:pt idx="9">
                  <c:v/>
                </c:pt>
                <c:pt idx="10">
                  <c:v>0.0003042369145724824</c:v>
                </c:pt>
                <c:pt idx="11">
                  <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1.9980267979165756e-08</c:v>
                </c:pt>
                <c:pt idx="1">
                  <c:v/>
                </c:pt>
                <c:pt idx="2">
                  <c:v>0.008653908997109138</c:v>
                </c:pt>
                <c:pt idx="3">
                  <c:v/>
                </c:pt>
                <c:pt idx="4">
                  <c:v>0.006107817300749283</c:v>
                </c:pt>
                <c:pt idx="5">
                  <c:v>2.2285683515223345e-08</c:v>
                </c:pt>
                <c:pt idx="6">
                  <c:v>0.004501061785253174</c:v>
                </c:pt>
                <c:pt idx="7">
                  <c:v/>
                </c:pt>
                <c:pt idx="8">
                  <c:v>0.006913891241966757</c:v>
                </c:pt>
                <c:pt idx="9">
                  <c:v>4.0729007803684044e-08</c:v>
                </c:pt>
                <c:pt idx="10">
                  <c:v>0.0013100738955763938</c:v>
                </c:pt>
                <c:pt idx="11">
                  <c:v/>
                </c:pt>
                <c:pt idx="12">
                  <c:v>1.3803291286222127e-05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0.0001126904755274907</c:v>
                </c:pt>
                <c:pt idx="1">
                  <c:v/>
                </c:pt>
                <c:pt idx="2">
                  <c:v>0.007966005531298805</c:v>
                </c:pt>
                <c:pt idx="3">
                  <c:v/>
                </c:pt>
                <c:pt idx="4">
                  <c:v>0.001020477770415566</c:v>
                </c:pt>
                <c:pt idx="5">
                  <c:v>3.372860790943847e-06</c:v>
                </c:pt>
                <c:pt idx="6">
                  <c:v>0.030675143808491942</c:v>
                </c:pt>
                <c:pt idx="7">
                  <c:v>7.250272897918591e-05</c:v>
                </c:pt>
                <c:pt idx="8">
                  <c:v>0.03567287201865732</c:v>
                </c:pt>
                <c:pt idx="9">
                  <c:v/>
                </c:pt>
                <c:pt idx="10">
                  <c:v>0.001286619633904895</c:v>
                </c:pt>
                <c:pt idx="11">
                  <c:v/>
                </c:pt>
                <c:pt idx="12">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1.1717458755761993e-07</c:v>
                </c:pt>
                <c:pt idx="1">
                  <c:v/>
                </c:pt>
                <c:pt idx="2">
                  <c:v>0.010098768442806877</c:v>
                </c:pt>
                <c:pt idx="3">
                  <c:v/>
                </c:pt>
                <c:pt idx="4">
                  <c:v>0.008479239880879232</c:v>
                </c:pt>
                <c:pt idx="5">
                  <c:v/>
                </c:pt>
                <c:pt idx="6">
                  <c:v>0.0009400241152511937</c:v>
                </c:pt>
                <c:pt idx="7">
                  <c:v/>
                </c:pt>
                <c:pt idx="8">
                  <c:v>0.009185874751290178</c:v>
                </c:pt>
                <c:pt idx="9">
                  <c:v/>
                </c:pt>
                <c:pt idx="10">
                  <c:v>0.0016432383890484376</c:v>
                </c:pt>
                <c:pt idx="11">
                  <c:v/>
                </c:pt>
                <c:pt idx="12">
                  <c:v>3.311534112974581e-05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3.311534112974581e-05</c:v>
                </c:pt>
                <c:pt idx="2">
                  <c:v/>
                </c:pt>
                <c:pt idx="3">
                  <c:v>0.0016432383890484376</c:v>
                </c:pt>
                <c:pt idx="4">
                  <c:v/>
                </c:pt>
                <c:pt idx="5">
                  <c:v>0.009185874751290178</c:v>
                </c:pt>
                <c:pt idx="6">
                  <c:v/>
                </c:pt>
                <c:pt idx="7">
                  <c:v>0.0009400241152511937</c:v>
                </c:pt>
                <c:pt idx="8">
                  <c:v>0.008479239880879232</c:v>
                </c:pt>
                <c:pt idx="9">
                  <c:v/>
                </c:pt>
                <c:pt idx="10">
                  <c:v>0.010098768442806877</c:v>
                </c:pt>
                <c:pt idx="11">
                  <c:v/>
                </c:pt>
                <c:pt idx="12">
                  <c:v>1.1717458755761993e-07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2.6597753002241852e-05</c:v>
                </c:pt>
                <c:pt idx="1">
                  <c:v>0.001879874512001602</c:v>
                </c:pt>
                <c:pt idx="2">
                  <c:v/>
                </c:pt>
                <c:pt idx="3">
                  <c:v/>
                </c:pt>
                <c:pt idx="4">
                  <c:v>0.00024098060985378345</c:v>
                </c:pt>
                <c:pt idx="5">
                  <c:v>8.556848127646379e-07</c:v>
                </c:pt>
                <c:pt idx="6">
                  <c:v>0.0072385518857084165</c:v>
                </c:pt>
                <c:pt idx="7">
                  <c:v>1.7377684123060573e-05</c:v>
                </c:pt>
                <c:pt idx="8">
                  <c:v>0.008420724669259532</c:v>
                </c:pt>
                <c:pt idx="9">
                  <c:v/>
                </c:pt>
                <c:pt idx="10">
                  <c:v>0.0003042369145724824</c:v>
                </c:pt>
                <c:pt idx="11">
                  <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0.005376512596197229</c:v>
                </c:pt>
                <c:pt idx="5">
                  <c:v/>
                </c:pt>
                <c:pt idx="6">
                  <c:v>0.002787185905345995</c:v>
                </c:pt>
                <c:pt idx="7">
                  <c:v>7.146788161778521e-08</c:v>
                </c:pt>
                <c:pt idx="8">
                  <c:v>0.009604411073885856</c:v>
                </c:pt>
                <c:pt idx="9">
                  <c:v/>
                </c:pt>
                <c:pt idx="10">
                  <c:v>0.004743075855038201</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0.0001126904755274907</c:v>
                </c:pt>
                <c:pt idx="1">
                  <c:v>0.007966005531298805</c:v>
                </c:pt>
                <c:pt idx="2">
                  <c:v/>
                </c:pt>
                <c:pt idx="3">
                  <c:v/>
                </c:pt>
                <c:pt idx="4">
                  <c:v>0.001020477770415566</c:v>
                </c:pt>
                <c:pt idx="5">
                  <c:v>3.372860790943847e-06</c:v>
                </c:pt>
                <c:pt idx="6">
                  <c:v>0.030675143808491942</c:v>
                </c:pt>
                <c:pt idx="7">
                  <c:v>7.250272897918591e-05</c:v>
                </c:pt>
                <c:pt idx="8">
                  <c:v>0.03567287201865732</c:v>
                </c:pt>
                <c:pt idx="9">
                  <c:v/>
                </c:pt>
                <c:pt idx="10">
                  <c:v>0.001286619633904895</c:v>
                </c:pt>
                <c:pt idx="11">
                  <c:v/>
                </c:pt>
                <c:pt idx="12">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0.008534915836828727</c:v>
                </c:pt>
                <c:pt idx="5">
                  <c:v/>
                </c:pt>
                <c:pt idx="6">
                  <c:v>0.0020579282678446667</c:v>
                </c:pt>
                <c:pt idx="7">
                  <c:v/>
                </c:pt>
                <c:pt idx="8">
                  <c:v>0.009331018011554821</c:v>
                </c:pt>
                <c:pt idx="9">
                  <c:v/>
                </c:pt>
                <c:pt idx="10">
                  <c:v>0.0063578705873019266</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0.0063578705873019266</c:v>
                </c:pt>
                <c:pt idx="4">
                  <c:v/>
                </c:pt>
                <c:pt idx="5">
                  <c:v>0.009331018011554821</c:v>
                </c:pt>
                <c:pt idx="6">
                  <c:v/>
                </c:pt>
                <c:pt idx="7">
                  <c:v>0.0020579282678446667</c:v>
                </c:pt>
                <c:pt idx="8">
                  <c:v>0.008534915836828727</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2.6597753002241852e-05</c:v>
                </c:pt>
                <c:pt idx="1">
                  <c:v>0.001879874512001602</c:v>
                </c:pt>
                <c:pt idx="2">
                  <c:v/>
                </c:pt>
                <c:pt idx="3">
                  <c:v>0.00024098060985378345</c:v>
                </c:pt>
                <c:pt idx="4">
                  <c:v/>
                </c:pt>
                <c:pt idx="5">
                  <c:v>8.556848127646379e-07</c:v>
                </c:pt>
                <c:pt idx="6">
                  <c:v>0.0072385518857084165</c:v>
                </c:pt>
                <c:pt idx="7">
                  <c:v>1.7377684123060573e-05</c:v>
                </c:pt>
                <c:pt idx="8">
                  <c:v>0.008420724669259532</c:v>
                </c:pt>
                <c:pt idx="9">
                  <c:v/>
                </c:pt>
                <c:pt idx="10">
                  <c:v>0.0003042369145724824</c:v>
                </c:pt>
                <c:pt idx="11">
                  <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2.6597753002241852e-05</c:v>
                </c:pt>
                <c:pt idx="1">
                  <c:v>0.001879874512001602</c:v>
                </c:pt>
                <c:pt idx="2">
                  <c:v/>
                </c:pt>
                <c:pt idx="3">
                  <c:v>0.00024098060985378345</c:v>
                </c:pt>
                <c:pt idx="4">
                  <c:v/>
                </c:pt>
                <c:pt idx="5">
                  <c:v>8.556848127646379e-07</c:v>
                </c:pt>
                <c:pt idx="6">
                  <c:v>0.0072385518857084165</c:v>
                </c:pt>
                <c:pt idx="7">
                  <c:v>1.7377684123060573e-05</c:v>
                </c:pt>
                <c:pt idx="8">
                  <c:v>0.008420724669259532</c:v>
                </c:pt>
                <c:pt idx="9">
                  <c:v>0.0003042369145724824</c:v>
                </c:pt>
                <c:pt idx="10">
                  <c:v/>
                </c:pt>
                <c:pt idx="11">
                  <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
                </c:pt>
                <c:pt idx="3">
                  <c:v/>
                </c:pt>
                <c:pt idx="4">
                  <c:v/>
                </c:pt>
                <c:pt idx="5">
                  <c:v/>
                </c:pt>
                <c:pt idx="6">
                  <c:v>0.002134176755931314</c:v>
                </c:pt>
                <c:pt idx="7">
                  <c:v>3.2311204711788105e-05</c:v>
                </c:pt>
                <c:pt idx="8">
                  <c:v>0.006953228466450294</c:v>
                </c:pt>
                <c:pt idx="9">
                  <c:v>0.007544106138754046</c:v>
                </c:pt>
                <c:pt idx="10">
                  <c:v>0.00028491573356085535</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0.0001126904755274907</c:v>
                </c:pt>
                <c:pt idx="1">
                  <c:v>0.007966005531298805</c:v>
                </c:pt>
                <c:pt idx="2">
                  <c:v/>
                </c:pt>
                <c:pt idx="3">
                  <c:v>0.001020477770415566</c:v>
                </c:pt>
                <c:pt idx="4">
                  <c:v/>
                </c:pt>
                <c:pt idx="5">
                  <c:v>3.372860790943847e-06</c:v>
                </c:pt>
                <c:pt idx="6">
                  <c:v>0.030675143808491942</c:v>
                </c:pt>
                <c:pt idx="7">
                  <c:v>7.250272897918591e-05</c:v>
                </c:pt>
                <c:pt idx="8">
                  <c:v>0.03567287201865732</c:v>
                </c:pt>
                <c:pt idx="9">
                  <c:v>0.001286619633904895</c:v>
                </c:pt>
                <c:pt idx="10">
                  <c:v/>
                </c:pt>
                <c:pt idx="11">
                  <c:v/>
                </c:pt>
                <c:pt idx="12">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
                </c:pt>
                <c:pt idx="3">
                  <c:v/>
                </c:pt>
                <c:pt idx="4">
                  <c:v/>
                </c:pt>
                <c:pt idx="5">
                  <c:v/>
                </c:pt>
                <c:pt idx="6">
                  <c:v>0.0024171011647571264</c:v>
                </c:pt>
                <c:pt idx="7">
                  <c:v/>
                </c:pt>
                <c:pt idx="8">
                  <c:v>0.006049735615523741</c:v>
                </c:pt>
                <c:pt idx="9">
                  <c:v>0.0066843129195297</c:v>
                </c:pt>
                <c:pt idx="10">
                  <c:v>0.0002598453055585228</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0.001467138887234618</c:v>
                </c:pt>
                <c:pt idx="1">
                  <c:v>0.10371095193438469</c:v>
                </c:pt>
                <c:pt idx="2">
                  <c:v/>
                </c:pt>
                <c:pt idx="3">
                  <c:v>0.013285795569918612</c:v>
                </c:pt>
                <c:pt idx="4">
                  <c:v/>
                </c:pt>
                <c:pt idx="5">
                  <c:v>4.3911920723197764e-05</c:v>
                </c:pt>
                <c:pt idx="6">
                  <c:v>0.39936557319765603</c:v>
                </c:pt>
                <c:pt idx="7">
                  <c:v>0.0009439269167876278</c:v>
                </c:pt>
                <c:pt idx="8">
                  <c:v>0.4644319541019976</c:v>
                </c:pt>
                <c:pt idx="9">
                  <c:v>0.016750747471297605</c:v>
                </c:pt>
                <c:pt idx="10">
                  <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0.0002598453055585228</c:v>
                </c:pt>
                <c:pt idx="3">
                  <c:v>0.0066843129195297</c:v>
                </c:pt>
                <c:pt idx="4">
                  <c:v/>
                </c:pt>
                <c:pt idx="5">
                  <c:v>0.006049735615523741</c:v>
                </c:pt>
                <c:pt idx="6">
                  <c:v/>
                </c:pt>
                <c:pt idx="7">
                  <c:v>0.0024171011647571264</c:v>
                </c:pt>
                <c:pt idx="8">
                  <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0.021349189784337294</c:v>
                </c:pt>
                <c:pt idx="9">
                  <c:v/>
                </c:pt>
                <c:pt idx="10">
                  <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2.6597753002241852e-05</c:v>
                </c:pt>
                <c:pt idx="1">
                  <c:v/>
                </c:pt>
                <c:pt idx="2">
                  <c:v>0.001879874512001602</c:v>
                </c:pt>
                <c:pt idx="3">
                  <c:v/>
                </c:pt>
                <c:pt idx="4">
                  <c:v>0.00024098060985378345</c:v>
                </c:pt>
                <c:pt idx="5">
                  <c:v>8.556848127646379e-07</c:v>
                </c:pt>
                <c:pt idx="6">
                  <c:v>0.0072385518857084165</c:v>
                </c:pt>
                <c:pt idx="7">
                  <c:v>1.7377684123060573e-05</c:v>
                </c:pt>
                <c:pt idx="8">
                  <c:v>0.008420724669259532</c:v>
                </c:pt>
                <c:pt idx="9">
                  <c:v/>
                </c:pt>
                <c:pt idx="10">
                  <c:v>0.0003042369145724824</c:v>
                </c:pt>
                <c:pt idx="11">
                  <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1.6905626999909258e-08</c:v>
                </c:pt>
                <c:pt idx="1">
                  <c:v/>
                </c:pt>
                <c:pt idx="2">
                  <c:v>0.0073222119817831595</c:v>
                </c:pt>
                <c:pt idx="3">
                  <c:v/>
                </c:pt>
                <c:pt idx="4">
                  <c:v>0.005167922731453338</c:v>
                </c:pt>
                <c:pt idx="5">
                  <c:v>1.8856276269129557e-08</c:v>
                </c:pt>
                <c:pt idx="6">
                  <c:v>0.003808420974352366</c:v>
                </c:pt>
                <c:pt idx="7">
                  <c:v/>
                </c:pt>
                <c:pt idx="8">
                  <c:v>0.005849985454496062</c:v>
                </c:pt>
                <c:pt idx="9">
                  <c:v>3.446147042289195e-08</c:v>
                </c:pt>
                <c:pt idx="10">
                  <c:v>0.001108474653294281</c:v>
                </c:pt>
                <c:pt idx="11">
                  <c:v/>
                </c:pt>
                <c:pt idx="12">
                  <c:v>1.1679187391245004e-05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0.0001126904755274907</c:v>
                </c:pt>
                <c:pt idx="1">
                  <c:v/>
                </c:pt>
                <c:pt idx="2">
                  <c:v>0.007966005531298805</c:v>
                </c:pt>
                <c:pt idx="3">
                  <c:v/>
                </c:pt>
                <c:pt idx="4">
                  <c:v>0.001020477770415566</c:v>
                </c:pt>
                <c:pt idx="5">
                  <c:v>3.372860790943847e-06</c:v>
                </c:pt>
                <c:pt idx="6">
                  <c:v>0.030675143808491942</c:v>
                </c:pt>
                <c:pt idx="7">
                  <c:v>7.250272897918591e-05</c:v>
                </c:pt>
                <c:pt idx="8">
                  <c:v>0.03567287201865732</c:v>
                </c:pt>
                <c:pt idx="9">
                  <c:v/>
                </c:pt>
                <c:pt idx="10">
                  <c:v>0.001286619633904895</c:v>
                </c:pt>
                <c:pt idx="11">
                  <c:v/>
                </c:pt>
                <c:pt idx="12">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0.004601392266782487</c:v>
                </c:pt>
                <c:pt idx="3">
                  <c:v/>
                </c:pt>
                <c:pt idx="4">
                  <c:v>0.004040866341890117</c:v>
                </c:pt>
                <c:pt idx="5">
                  <c:v/>
                </c:pt>
                <c:pt idx="6">
                  <c:v>0.001530209624262619</c:v>
                </c:pt>
                <c:pt idx="7">
                  <c:v/>
                </c:pt>
                <c:pt idx="8">
                  <c:v>0.005098599894898461</c:v>
                </c:pt>
                <c:pt idx="9">
                  <c:v/>
                </c:pt>
                <c:pt idx="10">
                  <c:v>0.0003219235799853063</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0.001467138887234618</c:v>
                </c:pt>
                <c:pt idx="1">
                  <c:v/>
                </c:pt>
                <c:pt idx="2">
                  <c:v>0.10371095193438469</c:v>
                </c:pt>
                <c:pt idx="3">
                  <c:v/>
                </c:pt>
                <c:pt idx="4">
                  <c:v>0.013285795569918612</c:v>
                </c:pt>
                <c:pt idx="5">
                  <c:v>4.3911920723197764e-05</c:v>
                </c:pt>
                <c:pt idx="6">
                  <c:v>0.39936557319765603</c:v>
                </c:pt>
                <c:pt idx="7">
                  <c:v>0.0009439269167876278</c:v>
                </c:pt>
                <c:pt idx="8">
                  <c:v>0.4644319541019976</c:v>
                </c:pt>
                <c:pt idx="9">
                  <c:v/>
                </c:pt>
                <c:pt idx="10">
                  <c:v>0.016750747471297605</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0.0001126904755274907</c:v>
                </c:pt>
                <c:pt idx="1">
                  <c:v>0.007966005531298805</c:v>
                </c:pt>
                <c:pt idx="2">
                  <c:v/>
                </c:pt>
                <c:pt idx="3">
                  <c:v>0.001020477770415566</c:v>
                </c:pt>
                <c:pt idx="4">
                  <c:v/>
                </c:pt>
                <c:pt idx="5">
                  <c:v>3.372860790943847e-06</c:v>
                </c:pt>
                <c:pt idx="6">
                  <c:v>0.030675143808491942</c:v>
                </c:pt>
                <c:pt idx="7">
                  <c:v>7.250272897918591e-05</c:v>
                </c:pt>
                <c:pt idx="8">
                  <c:v>0.03567287201865732</c:v>
                </c:pt>
                <c:pt idx="9">
                  <c:v/>
                </c:pt>
                <c:pt idx="10">
                  <c:v>0.001286619633904895</c:v>
                </c:pt>
                <c:pt idx="11">
                  <c:v/>
                </c:pt>
                <c:pt idx="12">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0.0003219235799853063</c:v>
                </c:pt>
                <c:pt idx="4">
                  <c:v/>
                </c:pt>
                <c:pt idx="5">
                  <c:v>0.005098599894898461</c:v>
                </c:pt>
                <c:pt idx="6">
                  <c:v/>
                </c:pt>
                <c:pt idx="7">
                  <c:v>0.001530209624262619</c:v>
                </c:pt>
                <c:pt idx="8">
                  <c:v>0.004040866341890117</c:v>
                </c:pt>
                <c:pt idx="9">
                  <c:v/>
                </c:pt>
                <c:pt idx="10">
                  <c:v>0.004601392266782487</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2.6597753002241852e-05</c:v>
                </c:pt>
                <c:pt idx="1">
                  <c:v>0.001879874512001602</c:v>
                </c:pt>
                <c:pt idx="2">
                  <c:v/>
                </c:pt>
                <c:pt idx="3">
                  <c:v/>
                </c:pt>
                <c:pt idx="4">
                  <c:v>0.00024098060985378345</c:v>
                </c:pt>
                <c:pt idx="5">
                  <c:v>8.556848127646379e-07</c:v>
                </c:pt>
                <c:pt idx="6">
                  <c:v>0.0072385518857084165</c:v>
                </c:pt>
                <c:pt idx="7">
                  <c:v>1.7377684123060573e-05</c:v>
                </c:pt>
                <c:pt idx="8">
                  <c:v>0.008420724669259532</c:v>
                </c:pt>
                <c:pt idx="9">
                  <c:v/>
                </c:pt>
                <c:pt idx="10">
                  <c:v>0.0003042369145724824</c:v>
                </c:pt>
                <c:pt idx="11">
                  <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0.004549154025681851</c:v>
                </c:pt>
                <c:pt idx="5">
                  <c:v/>
                </c:pt>
                <c:pt idx="6">
                  <c:v>0.0023582829491734956</c:v>
                </c:pt>
                <c:pt idx="7">
                  <c:v>6.047012734582927e-08</c:v>
                </c:pt>
                <c:pt idx="8">
                  <c:v>0.008126447119639266</c:v>
                </c:pt>
                <c:pt idx="9">
                  <c:v/>
                </c:pt>
                <c:pt idx="10">
                  <c:v>0.004013192982254459</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0.0001126904755274907</c:v>
                </c:pt>
                <c:pt idx="1">
                  <c:v>0.007966005531298805</c:v>
                </c:pt>
                <c:pt idx="2">
                  <c:v/>
                </c:pt>
                <c:pt idx="3">
                  <c:v/>
                </c:pt>
                <c:pt idx="4">
                  <c:v>0.001020477770415566</c:v>
                </c:pt>
                <c:pt idx="5">
                  <c:v>3.372860790943847e-06</c:v>
                </c:pt>
                <c:pt idx="6">
                  <c:v>0.030675143808491942</c:v>
                </c:pt>
                <c:pt idx="7">
                  <c:v>7.250272897918591e-05</c:v>
                </c:pt>
                <c:pt idx="8">
                  <c:v>0.03567287201865732</c:v>
                </c:pt>
                <c:pt idx="9">
                  <c:v/>
                </c:pt>
                <c:pt idx="10">
                  <c:v>0.001286619633904895</c:v>
                </c:pt>
                <c:pt idx="11">
                  <c:v/>
                </c:pt>
                <c:pt idx="12">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0.021356477565972556</c:v>
                </c:pt>
                <c:pt idx="9">
                  <c:v/>
                </c:pt>
                <c:pt idx="10">
                  <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0.0031935728484265434</c:v>
                </c:pt>
                <c:pt idx="5">
                  <c:v/>
                </c:pt>
                <c:pt idx="6">
                  <c:v>0.002182571604367232</c:v>
                </c:pt>
                <c:pt idx="7">
                  <c:v/>
                </c:pt>
                <c:pt idx="8">
                  <c:v>0.004900466368272281</c:v>
                </c:pt>
                <c:pt idx="9">
                  <c:v/>
                </c:pt>
                <c:pt idx="10">
                  <c:v>0.002804305032436436</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0.001467138887234618</c:v>
                </c:pt>
                <c:pt idx="1">
                  <c:v>0.10371095193438469</c:v>
                </c:pt>
                <c:pt idx="2">
                  <c:v/>
                </c:pt>
                <c:pt idx="3">
                  <c:v/>
                </c:pt>
                <c:pt idx="4">
                  <c:v>0.013285795569918612</c:v>
                </c:pt>
                <c:pt idx="5">
                  <c:v>4.3911920723197764e-05</c:v>
                </c:pt>
                <c:pt idx="6">
                  <c:v>0.39936557319765603</c:v>
                </c:pt>
                <c:pt idx="7">
                  <c:v>0.0009439269167876278</c:v>
                </c:pt>
                <c:pt idx="8">
                  <c:v>0.4644319541019976</c:v>
                </c:pt>
                <c:pt idx="9">
                  <c:v/>
                </c:pt>
                <c:pt idx="10">
                  <c:v>0.016750747471297605</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0.002804305032436436</c:v>
                </c:pt>
                <c:pt idx="4">
                  <c:v/>
                </c:pt>
                <c:pt idx="5">
                  <c:v>0.004900466368272281</c:v>
                </c:pt>
                <c:pt idx="6">
                  <c:v/>
                </c:pt>
                <c:pt idx="7">
                  <c:v>0.002182571604367232</c:v>
                </c:pt>
                <c:pt idx="8">
                  <c:v>0.0031935728484265434</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150-250 GR</c:v>
                </c:pt>
                <c:pt idx="8">
                  <c:v>150-249 GR</c:v>
                </c:pt>
                <c:pt idx="9">
                  <c:v>50-150 GR</c:v>
                </c:pt>
                <c:pt idx="10">
                  <c:v>50-149 GR</c:v>
                </c:pt>
                <c:pt idx="11">
                  <c:v>0-49 GR</c:v>
                </c:pt>
                <c:pt idx="12">
                  <c:v>0-50 GR</c:v>
                </c:pt>
              </c:strCache>
            </c:strRef>
          </c:cat>
          <c:val>
            <c:numRef>
              <c:f>Sheet1!$B$2:$B$14</c:f>
              <c:numCache>
                <c:formatCode>General</c:formatCode>
                <c:ptCount val="13"/>
                <c:pt idx="0">
                  <c:v>2.6597753002241852e-05</c:v>
                </c:pt>
                <c:pt idx="1">
                  <c:v>0.001879874512001602</c:v>
                </c:pt>
                <c:pt idx="2">
                  <c:v/>
                </c:pt>
                <c:pt idx="3">
                  <c:v>0.00024098060985378345</c:v>
                </c:pt>
                <c:pt idx="4">
                  <c:v/>
                </c:pt>
                <c:pt idx="5">
                  <c:v>8.556848127646379e-07</c:v>
                </c:pt>
                <c:pt idx="6">
                  <c:v>0.0072385518857084165</c:v>
                </c:pt>
                <c:pt idx="7">
                  <c:v>0.008420724669259532</c:v>
                </c:pt>
                <c:pt idx="8">
                  <c:v>1.7377684123060573e-05</c:v>
                </c:pt>
                <c:pt idx="9">
                  <c:v>0.0003042369145724824</c:v>
                </c:pt>
                <c:pt idx="10">
                  <c:v/>
                </c:pt>
                <c:pt idx="11">
                  <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0.001467138887234618</c:v>
                </c:pt>
                <c:pt idx="1">
                  <c:v>0.10371095193438469</c:v>
                </c:pt>
                <c:pt idx="2">
                  <c:v/>
                </c:pt>
                <c:pt idx="3">
                  <c:v>0.013285795569918612</c:v>
                </c:pt>
                <c:pt idx="4">
                  <c:v/>
                </c:pt>
                <c:pt idx="5">
                  <c:v>4.3911920723197764e-05</c:v>
                </c:pt>
                <c:pt idx="6">
                  <c:v>0.39936557319765603</c:v>
                </c:pt>
                <c:pt idx="7">
                  <c:v>0.0009439269167876278</c:v>
                </c:pt>
                <c:pt idx="8">
                  <c:v>0.4644319541019976</c:v>
                </c:pt>
                <c:pt idx="9">
                  <c:v/>
                </c:pt>
                <c:pt idx="10">
                  <c:v>0.016750747471297605</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150-250 GR</c:v>
                </c:pt>
                <c:pt idx="8">
                  <c:v>150-249 GR</c:v>
                </c:pt>
                <c:pt idx="9">
                  <c:v>50-150 GR</c:v>
                </c:pt>
                <c:pt idx="10">
                  <c:v>50-149 GR</c:v>
                </c:pt>
                <c:pt idx="11">
                  <c:v>0-49 GR</c:v>
                </c:pt>
                <c:pt idx="12">
                  <c:v>0-50 GR</c:v>
                </c:pt>
              </c:strCache>
            </c:strRef>
          </c:cat>
          <c:val>
            <c:numRef>
              <c:f>Sheet1!$B$2:$B$14</c:f>
              <c:numCache>
                <c:formatCode>General</c:formatCode>
                <c:ptCount val="13"/>
                <c:pt idx="0">
                  <c:v/>
                </c:pt>
                <c:pt idx="1">
                  <c:v/>
                </c:pt>
                <c:pt idx="2">
                  <c:v/>
                </c:pt>
                <c:pt idx="3">
                  <c:v/>
                </c:pt>
                <c:pt idx="4">
                  <c:v/>
                </c:pt>
                <c:pt idx="5">
                  <c:v/>
                </c:pt>
                <c:pt idx="6">
                  <c:v>0.002134176755931314</c:v>
                </c:pt>
                <c:pt idx="7">
                  <c:v>0.006953228466450294</c:v>
                </c:pt>
                <c:pt idx="8">
                  <c:v>3.2311204711788105e-05</c:v>
                </c:pt>
                <c:pt idx="9">
                  <c:v>0.007544106138754046</c:v>
                </c:pt>
                <c:pt idx="10">
                  <c:v>0.00028491573356085535</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150-250 GR</c:v>
                </c:pt>
                <c:pt idx="8">
                  <c:v>150-249 GR</c:v>
                </c:pt>
                <c:pt idx="9">
                  <c:v>50-150 GR</c:v>
                </c:pt>
                <c:pt idx="10">
                  <c:v>50-149 GR</c:v>
                </c:pt>
                <c:pt idx="11">
                  <c:v>0-49 GR</c:v>
                </c:pt>
                <c:pt idx="12">
                  <c:v>0-50 GR</c:v>
                </c:pt>
              </c:strCache>
            </c:strRef>
          </c:cat>
          <c:val>
            <c:numRef>
              <c:f>Sheet1!$B$2:$B$14</c:f>
              <c:numCache>
                <c:formatCode>General</c:formatCode>
                <c:ptCount val="13"/>
                <c:pt idx="0">
                  <c:v>0.0001126904755274907</c:v>
                </c:pt>
                <c:pt idx="1">
                  <c:v>0.007966005531298805</c:v>
                </c:pt>
                <c:pt idx="2">
                  <c:v/>
                </c:pt>
                <c:pt idx="3">
                  <c:v>0.001020477770415566</c:v>
                </c:pt>
                <c:pt idx="4">
                  <c:v/>
                </c:pt>
                <c:pt idx="5">
                  <c:v>3.372860790943847e-06</c:v>
                </c:pt>
                <c:pt idx="6">
                  <c:v>0.030675143808491942</c:v>
                </c:pt>
                <c:pt idx="7">
                  <c:v>0.03567287201865732</c:v>
                </c:pt>
                <c:pt idx="8">
                  <c:v>7.250272897918591e-05</c:v>
                </c:pt>
                <c:pt idx="9">
                  <c:v>0.001286619633904895</c:v>
                </c:pt>
                <c:pt idx="10">
                  <c:v/>
                </c:pt>
                <c:pt idx="11">
                  <c:v/>
                </c:pt>
                <c:pt idx="12">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150-250 GR</c:v>
                </c:pt>
                <c:pt idx="8">
                  <c:v>150-249 GR</c:v>
                </c:pt>
                <c:pt idx="9">
                  <c:v>50-150 GR</c:v>
                </c:pt>
                <c:pt idx="10">
                  <c:v>50-149 GR</c:v>
                </c:pt>
                <c:pt idx="11">
                  <c:v>0-49 GR</c:v>
                </c:pt>
                <c:pt idx="12">
                  <c:v>0-50 GR</c:v>
                </c:pt>
              </c:strCache>
            </c:strRef>
          </c:cat>
          <c:val>
            <c:numRef>
              <c:f>Sheet1!$B$2:$B$14</c:f>
              <c:numCache>
                <c:formatCode>General</c:formatCode>
                <c:ptCount val="13"/>
                <c:pt idx="0">
                  <c:v/>
                </c:pt>
                <c:pt idx="1">
                  <c:v/>
                </c:pt>
                <c:pt idx="2">
                  <c:v/>
                </c:pt>
                <c:pt idx="3">
                  <c:v/>
                </c:pt>
                <c:pt idx="4">
                  <c:v/>
                </c:pt>
                <c:pt idx="5">
                  <c:v/>
                </c:pt>
                <c:pt idx="6">
                  <c:v>0.0023569573067529505</c:v>
                </c:pt>
                <c:pt idx="7">
                  <c:v>0.008724749571436376</c:v>
                </c:pt>
                <c:pt idx="8">
                  <c:v>0.00017319523364726745</c:v>
                </c:pt>
                <c:pt idx="9">
                  <c:v>0.011216928527125136</c:v>
                </c:pt>
                <c:pt idx="10">
                  <c:v>0.0006748514661496826</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150-250 GR</c:v>
                </c:pt>
                <c:pt idx="8">
                  <c:v>150-249 GR</c:v>
                </c:pt>
                <c:pt idx="9">
                  <c:v>50-150 GR</c:v>
                </c:pt>
                <c:pt idx="10">
                  <c:v>50-149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150-250 GR</c:v>
                </c:pt>
                <c:pt idx="8">
                  <c:v>150-249 GR</c:v>
                </c:pt>
                <c:pt idx="9">
                  <c:v>50-150 GR</c:v>
                </c:pt>
                <c:pt idx="10">
                  <c:v>50-149 GR</c:v>
                </c:pt>
                <c:pt idx="11">
                  <c:v>0-49 GR</c:v>
                </c:pt>
                <c:pt idx="12">
                  <c:v>0-50 GR</c:v>
                </c:pt>
              </c:strCache>
            </c:strRef>
          </c:cat>
          <c:val>
            <c:numRef>
              <c:f>Sheet1!$B$2:$B$14</c:f>
              <c:numCache>
                <c:formatCode>General</c:formatCode>
                <c:ptCount val="13"/>
                <c:pt idx="0">
                  <c:v/>
                </c:pt>
                <c:pt idx="1">
                  <c:v/>
                </c:pt>
                <c:pt idx="2">
                  <c:v>0.0006748514661496826</c:v>
                </c:pt>
                <c:pt idx="3">
                  <c:v>0.011216928527125136</c:v>
                </c:pt>
                <c:pt idx="4">
                  <c:v>0.00017319523364726745</c:v>
                </c:pt>
                <c:pt idx="5">
                  <c:v>0.008724749571436376</c:v>
                </c:pt>
                <c:pt idx="6">
                  <c:v/>
                </c:pt>
                <c:pt idx="7">
                  <c:v>0.0023569573067529505</c:v>
                </c:pt>
                <c:pt idx="8">
                  <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0.0001126904755274907</c:v>
                </c:pt>
                <c:pt idx="1">
                  <c:v>0.007966005531298805</c:v>
                </c:pt>
                <c:pt idx="2">
                  <c:v/>
                </c:pt>
                <c:pt idx="3">
                  <c:v>0.001020477770415566</c:v>
                </c:pt>
                <c:pt idx="4">
                  <c:v/>
                </c:pt>
                <c:pt idx="5">
                  <c:v>3.372860790943847e-06</c:v>
                </c:pt>
                <c:pt idx="6">
                  <c:v>0.030675143808491942</c:v>
                </c:pt>
                <c:pt idx="7">
                  <c:v>7.250272897918591e-05</c:v>
                </c:pt>
                <c:pt idx="8">
                  <c:v>0.03567287201865732</c:v>
                </c:pt>
                <c:pt idx="9">
                  <c:v>0.001286619633904895</c:v>
                </c:pt>
                <c:pt idx="10">
                  <c:v/>
                </c:pt>
                <c:pt idx="11">
                  <c:v/>
                </c:pt>
                <c:pt idx="12">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0.021356477565972556</c:v>
                </c:pt>
                <c:pt idx="6">
                  <c:v/>
                </c:pt>
                <c:pt idx="7">
                  <c:v/>
                </c:pt>
                <c:pt idx="8">
                  <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2.6597753002241852e-05</c:v>
                </c:pt>
                <c:pt idx="1">
                  <c:v/>
                </c:pt>
                <c:pt idx="2">
                  <c:v>0.001879874512001602</c:v>
                </c:pt>
                <c:pt idx="3">
                  <c:v/>
                </c:pt>
                <c:pt idx="4">
                  <c:v>0.00024098060985378345</c:v>
                </c:pt>
                <c:pt idx="5">
                  <c:v>8.556848127646379e-07</c:v>
                </c:pt>
                <c:pt idx="6">
                  <c:v>0.0072385518857084165</c:v>
                </c:pt>
                <c:pt idx="7">
                  <c:v>1.7377684123060573e-05</c:v>
                </c:pt>
                <c:pt idx="8">
                  <c:v>0.008420724669259532</c:v>
                </c:pt>
                <c:pt idx="9">
                  <c:v/>
                </c:pt>
                <c:pt idx="10">
                  <c:v>0.0003042369145724824</c:v>
                </c:pt>
                <c:pt idx="11">
                  <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1.6905626999909258e-08</c:v>
                </c:pt>
                <c:pt idx="1">
                  <c:v/>
                </c:pt>
                <c:pt idx="2">
                  <c:v>0.0073222119817831595</c:v>
                </c:pt>
                <c:pt idx="3">
                  <c:v/>
                </c:pt>
                <c:pt idx="4">
                  <c:v>0.005167922731453338</c:v>
                </c:pt>
                <c:pt idx="5">
                  <c:v>1.8856276269129557e-08</c:v>
                </c:pt>
                <c:pt idx="6">
                  <c:v>0.003808420974352366</c:v>
                </c:pt>
                <c:pt idx="7">
                  <c:v/>
                </c:pt>
                <c:pt idx="8">
                  <c:v>0.005849985454496062</c:v>
                </c:pt>
                <c:pt idx="9">
                  <c:v>3.446147042289195e-08</c:v>
                </c:pt>
                <c:pt idx="10">
                  <c:v>0.001108474653294281</c:v>
                </c:pt>
                <c:pt idx="11">
                  <c:v/>
                </c:pt>
                <c:pt idx="12">
                  <c:v>1.1679187391245004e-05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0.0001126904755274907</c:v>
                </c:pt>
                <c:pt idx="1">
                  <c:v/>
                </c:pt>
                <c:pt idx="2">
                  <c:v>0.007966005531298805</c:v>
                </c:pt>
                <c:pt idx="3">
                  <c:v/>
                </c:pt>
                <c:pt idx="4">
                  <c:v>0.001020477770415566</c:v>
                </c:pt>
                <c:pt idx="5">
                  <c:v>3.372860790943847e-06</c:v>
                </c:pt>
                <c:pt idx="6">
                  <c:v>0.030675143808491942</c:v>
                </c:pt>
                <c:pt idx="7">
                  <c:v>7.250272897918591e-05</c:v>
                </c:pt>
                <c:pt idx="8">
                  <c:v>0.03567287201865732</c:v>
                </c:pt>
                <c:pt idx="9">
                  <c:v/>
                </c:pt>
                <c:pt idx="10">
                  <c:v>0.001286619633904895</c:v>
                </c:pt>
                <c:pt idx="11">
                  <c:v/>
                </c:pt>
                <c:pt idx="12">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1.1152300943159527e-07</c:v>
                </c:pt>
                <c:pt idx="1">
                  <c:v/>
                </c:pt>
                <c:pt idx="2">
                  <c:v>0.009611683486752821</c:v>
                </c:pt>
                <c:pt idx="3">
                  <c:v/>
                </c:pt>
                <c:pt idx="4">
                  <c:v>0.008070268211894027</c:v>
                </c:pt>
                <c:pt idx="5">
                  <c:v/>
                </c:pt>
                <c:pt idx="6">
                  <c:v>0.0008946847644719398</c:v>
                </c:pt>
                <c:pt idx="7">
                  <c:v/>
                </c:pt>
                <c:pt idx="8">
                  <c:v>0.008742820588310812</c:v>
                </c:pt>
                <c:pt idx="9">
                  <c:v/>
                </c:pt>
                <c:pt idx="10">
                  <c:v>0.0015639815268826257</c:v>
                </c:pt>
                <c:pt idx="11">
                  <c:v/>
                </c:pt>
                <c:pt idx="12">
                  <c:v>3.151811820397546e-05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3.151811820397546e-05</c:v>
                </c:pt>
                <c:pt idx="2">
                  <c:v/>
                </c:pt>
                <c:pt idx="3">
                  <c:v>0.0015639815268826257</c:v>
                </c:pt>
                <c:pt idx="4">
                  <c:v/>
                </c:pt>
                <c:pt idx="5">
                  <c:v>0.008742820588310812</c:v>
                </c:pt>
                <c:pt idx="6">
                  <c:v/>
                </c:pt>
                <c:pt idx="7">
                  <c:v>0.0008946847644719398</c:v>
                </c:pt>
                <c:pt idx="8">
                  <c:v>0.008070268211894027</c:v>
                </c:pt>
                <c:pt idx="9">
                  <c:v/>
                </c:pt>
                <c:pt idx="10">
                  <c:v>0.009611683486752821</c:v>
                </c:pt>
                <c:pt idx="11">
                  <c:v/>
                </c:pt>
                <c:pt idx="12">
                  <c:v>1.1152300943159527e-07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2.6597753002241852e-05</c:v>
                </c:pt>
                <c:pt idx="1">
                  <c:v>0.001879874512001602</c:v>
                </c:pt>
                <c:pt idx="2">
                  <c:v/>
                </c:pt>
                <c:pt idx="3">
                  <c:v/>
                </c:pt>
                <c:pt idx="4">
                  <c:v>0.00024098060985378345</c:v>
                </c:pt>
                <c:pt idx="5">
                  <c:v>8.556848127646379e-07</c:v>
                </c:pt>
                <c:pt idx="6">
                  <c:v>0.0072385518857084165</c:v>
                </c:pt>
                <c:pt idx="7">
                  <c:v>1.7377684123060573e-05</c:v>
                </c:pt>
                <c:pt idx="8">
                  <c:v>0.008420724669259532</c:v>
                </c:pt>
                <c:pt idx="9">
                  <c:v/>
                </c:pt>
                <c:pt idx="10">
                  <c:v>0.0003042369145724824</c:v>
                </c:pt>
                <c:pt idx="11">
                  <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0.004549154025681851</c:v>
                </c:pt>
                <c:pt idx="5">
                  <c:v/>
                </c:pt>
                <c:pt idx="6">
                  <c:v>0.0023582829491734956</c:v>
                </c:pt>
                <c:pt idx="7">
                  <c:v>6.047012734582927e-08</c:v>
                </c:pt>
                <c:pt idx="8">
                  <c:v>0.008126447119639266</c:v>
                </c:pt>
                <c:pt idx="9">
                  <c:v/>
                </c:pt>
                <c:pt idx="10">
                  <c:v>0.004013192982254459</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0.0001126904755274907</c:v>
                </c:pt>
                <c:pt idx="1">
                  <c:v>0.007966005531298805</c:v>
                </c:pt>
                <c:pt idx="2">
                  <c:v/>
                </c:pt>
                <c:pt idx="3">
                  <c:v/>
                </c:pt>
                <c:pt idx="4">
                  <c:v>0.001020477770415566</c:v>
                </c:pt>
                <c:pt idx="5">
                  <c:v>3.372860790943847e-06</c:v>
                </c:pt>
                <c:pt idx="6">
                  <c:v>0.030675143808491942</c:v>
                </c:pt>
                <c:pt idx="7">
                  <c:v>7.250272897918591e-05</c:v>
                </c:pt>
                <c:pt idx="8">
                  <c:v>0.03567287201865732</c:v>
                </c:pt>
                <c:pt idx="9">
                  <c:v/>
                </c:pt>
                <c:pt idx="10">
                  <c:v>0.001286619633904895</c:v>
                </c:pt>
                <c:pt idx="11">
                  <c:v/>
                </c:pt>
                <c:pt idx="12">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0.008123258798760101</c:v>
                </c:pt>
                <c:pt idx="5">
                  <c:v/>
                </c:pt>
                <c:pt idx="6">
                  <c:v>0.0019586700359540744</c:v>
                </c:pt>
                <c:pt idx="7">
                  <c:v/>
                </c:pt>
                <c:pt idx="8">
                  <c:v>0.008880963282224425</c:v>
                </c:pt>
                <c:pt idx="9">
                  <c:v/>
                </c:pt>
                <c:pt idx="10">
                  <c:v>0.006051217045025777</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0.006051217045025777</c:v>
                </c:pt>
                <c:pt idx="4">
                  <c:v/>
                </c:pt>
                <c:pt idx="5">
                  <c:v>0.008880963282224425</c:v>
                </c:pt>
                <c:pt idx="6">
                  <c:v/>
                </c:pt>
                <c:pt idx="7">
                  <c:v>0.0019586700359540744</c:v>
                </c:pt>
                <c:pt idx="8">
                  <c:v>0.008123258798760101</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2.6597753002241852e-05</c:v>
                </c:pt>
                <c:pt idx="1">
                  <c:v>0.001879874512001602</c:v>
                </c:pt>
                <c:pt idx="2">
                  <c:v/>
                </c:pt>
                <c:pt idx="3">
                  <c:v>0.00024098060985378345</c:v>
                </c:pt>
                <c:pt idx="4">
                  <c:v/>
                </c:pt>
                <c:pt idx="5">
                  <c:v>8.556848127646379e-07</c:v>
                </c:pt>
                <c:pt idx="6">
                  <c:v>0.0072385518857084165</c:v>
                </c:pt>
                <c:pt idx="7">
                  <c:v>1.7377684123060573e-05</c:v>
                </c:pt>
                <c:pt idx="8">
                  <c:v>0.008420724669259532</c:v>
                </c:pt>
                <c:pt idx="9">
                  <c:v/>
                </c:pt>
                <c:pt idx="10">
                  <c:v>0.0003042369145724824</c:v>
                </c:pt>
                <c:pt idx="11">
                  <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5.780621953104889e-06</c:v>
                </c:pt>
                <c:pt idx="9">
                  <c:v/>
                </c:pt>
                <c:pt idx="10">
                  <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0.0001126904755274907</c:v>
                </c:pt>
                <c:pt idx="1">
                  <c:v>0.007966005531298805</c:v>
                </c:pt>
                <c:pt idx="2">
                  <c:v/>
                </c:pt>
                <c:pt idx="3">
                  <c:v>0.001020477770415566</c:v>
                </c:pt>
                <c:pt idx="4">
                  <c:v/>
                </c:pt>
                <c:pt idx="5">
                  <c:v>3.372860790943847e-06</c:v>
                </c:pt>
                <c:pt idx="6">
                  <c:v>0.030675143808491942</c:v>
                </c:pt>
                <c:pt idx="7">
                  <c:v>7.250272897918591e-05</c:v>
                </c:pt>
                <c:pt idx="8">
                  <c:v>0.03567287201865732</c:v>
                </c:pt>
                <c:pt idx="9">
                  <c:v/>
                </c:pt>
                <c:pt idx="10">
                  <c:v>0.001286619633904895</c:v>
                </c:pt>
                <c:pt idx="11">
                  <c:v/>
                </c:pt>
                <c:pt idx="12">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0.11277461696692123</c:v>
                </c:pt>
                <c:pt idx="10">
                  <c:v>0.004820224078680782</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5.7826951739594654e-06</c:v>
                </c:pt>
                <c:pt idx="9">
                  <c:v/>
                </c:pt>
                <c:pt idx="10">
                  <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0.001467138887234618</c:v>
                </c:pt>
                <c:pt idx="1">
                  <c:v>0.10371095193438469</c:v>
                </c:pt>
                <c:pt idx="2">
                  <c:v/>
                </c:pt>
                <c:pt idx="3">
                  <c:v>0.013285795569918612</c:v>
                </c:pt>
                <c:pt idx="4">
                  <c:v/>
                </c:pt>
                <c:pt idx="5">
                  <c:v>4.3911920723197764e-05</c:v>
                </c:pt>
                <c:pt idx="6">
                  <c:v>0.39936557319765603</c:v>
                </c:pt>
                <c:pt idx="7">
                  <c:v>0.0009439269167876278</c:v>
                </c:pt>
                <c:pt idx="8">
                  <c:v>0.4644319541019976</c:v>
                </c:pt>
                <c:pt idx="9">
                  <c:v/>
                </c:pt>
                <c:pt idx="10">
                  <c:v>0.016750747471297605</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5.7826951739594654e-06</c:v>
                </c:pt>
                <c:pt idx="6">
                  <c:v/>
                </c:pt>
                <c:pt idx="7">
                  <c:v/>
                </c:pt>
                <c:pt idx="8">
                  <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2.6597753002241852e-05</c:v>
                </c:pt>
                <c:pt idx="1">
                  <c:v>0.001879874512001602</c:v>
                </c:pt>
                <c:pt idx="2">
                  <c:v/>
                </c:pt>
                <c:pt idx="3">
                  <c:v>0.00024098060985378345</c:v>
                </c:pt>
                <c:pt idx="4">
                  <c:v/>
                </c:pt>
                <c:pt idx="5">
                  <c:v>8.556848127646379e-07</c:v>
                </c:pt>
                <c:pt idx="6">
                  <c:v>0.0072385518857084165</c:v>
                </c:pt>
                <c:pt idx="7">
                  <c:v>1.7377684123060573e-05</c:v>
                </c:pt>
                <c:pt idx="8">
                  <c:v>0.008420724669259532</c:v>
                </c:pt>
                <c:pt idx="9">
                  <c:v/>
                </c:pt>
                <c:pt idx="10">
                  <c:v>0.0003042369145724824</c:v>
                </c:pt>
                <c:pt idx="11">
                  <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0.001467138887234618</c:v>
                </c:pt>
                <c:pt idx="1">
                  <c:v>0.10371095193438469</c:v>
                </c:pt>
                <c:pt idx="2">
                  <c:v/>
                </c:pt>
                <c:pt idx="3">
                  <c:v>0.013285795569918612</c:v>
                </c:pt>
                <c:pt idx="4">
                  <c:v/>
                </c:pt>
                <c:pt idx="5">
                  <c:v>4.3911920723197764e-05</c:v>
                </c:pt>
                <c:pt idx="6">
                  <c:v>0.39936557319765603</c:v>
                </c:pt>
                <c:pt idx="7">
                  <c:v>0.0009439269167876278</c:v>
                </c:pt>
                <c:pt idx="8">
                  <c:v>0.4644319541019976</c:v>
                </c:pt>
                <c:pt idx="9">
                  <c:v>0.016750747471297605</c:v>
                </c:pt>
                <c:pt idx="10">
                  <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
                </c:pt>
                <c:pt idx="6">
                  <c:v>0.01878060916134092</c:v>
                </c:pt>
                <c:pt idx="7">
                  <c:v/>
                </c:pt>
                <c:pt idx="8">
                  <c:v>0.060194721989301196</c:v>
                </c:pt>
                <c:pt idx="9">
                  <c:v/>
                </c:pt>
                <c:pt idx="10">
                  <c:v>0.014280515076797716</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0.0001126904755274907</c:v>
                </c:pt>
                <c:pt idx="1">
                  <c:v>0.007966005531298805</c:v>
                </c:pt>
                <c:pt idx="2">
                  <c:v/>
                </c:pt>
                <c:pt idx="3">
                  <c:v>0.001020477770415566</c:v>
                </c:pt>
                <c:pt idx="4">
                  <c:v/>
                </c:pt>
                <c:pt idx="5">
                  <c:v>3.372860790943847e-06</c:v>
                </c:pt>
                <c:pt idx="6">
                  <c:v>0.030675143808491942</c:v>
                </c:pt>
                <c:pt idx="7">
                  <c:v>7.250272897918591e-05</c:v>
                </c:pt>
                <c:pt idx="8">
                  <c:v>0.03567287201865732</c:v>
                </c:pt>
                <c:pt idx="9">
                  <c:v/>
                </c:pt>
                <c:pt idx="10">
                  <c:v>0.001286619633904895</c:v>
                </c:pt>
                <c:pt idx="11">
                  <c:v/>
                </c:pt>
                <c:pt idx="12">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
                </c:pt>
                <c:pt idx="6">
                  <c:v>0.0340814542241074</c:v>
                </c:pt>
                <c:pt idx="7">
                  <c:v/>
                </c:pt>
                <c:pt idx="8">
                  <c:v>0.0785577834586375</c:v>
                </c:pt>
                <c:pt idx="9">
                  <c:v/>
                </c:pt>
                <c:pt idx="10">
                  <c:v>0.022139668694685408</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0.001467138887234618</c:v>
                </c:pt>
                <c:pt idx="1">
                  <c:v>0.10371095193438469</c:v>
                </c:pt>
                <c:pt idx="2">
                  <c:v/>
                </c:pt>
                <c:pt idx="3">
                  <c:v>0.013285795569918612</c:v>
                </c:pt>
                <c:pt idx="4">
                  <c:v/>
                </c:pt>
                <c:pt idx="5">
                  <c:v>4.3911920723197764e-05</c:v>
                </c:pt>
                <c:pt idx="6">
                  <c:v>0.39936557319765603</c:v>
                </c:pt>
                <c:pt idx="7">
                  <c:v>0.0009439269167876278</c:v>
                </c:pt>
                <c:pt idx="8">
                  <c:v>0.4644319541019976</c:v>
                </c:pt>
                <c:pt idx="9">
                  <c:v/>
                </c:pt>
                <c:pt idx="10">
                  <c:v>0.016750747471297605</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0.022139668694685408</c:v>
                </c:pt>
                <c:pt idx="4">
                  <c:v/>
                </c:pt>
                <c:pt idx="5">
                  <c:v>0.0785577834586375</c:v>
                </c:pt>
                <c:pt idx="6">
                  <c:v/>
                </c:pt>
                <c:pt idx="7">
                  <c:v>0.0340814542241074</c:v>
                </c:pt>
                <c:pt idx="8">
                  <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0.004820224078680782</c:v>
                </c:pt>
                <c:pt idx="3">
                  <c:v>0.11277461696692123</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2.6597753002241852e-05</c:v>
                </c:pt>
                <c:pt idx="1">
                  <c:v>0.001879874512001602</c:v>
                </c:pt>
                <c:pt idx="2">
                  <c:v/>
                </c:pt>
                <c:pt idx="3">
                  <c:v>0.00024098060985378345</c:v>
                </c:pt>
                <c:pt idx="4">
                  <c:v/>
                </c:pt>
                <c:pt idx="5">
                  <c:v>8.556848127646379e-07</c:v>
                </c:pt>
                <c:pt idx="6">
                  <c:v>0.0072385518857084165</c:v>
                </c:pt>
                <c:pt idx="7">
                  <c:v>1.7377684123060573e-05</c:v>
                </c:pt>
                <c:pt idx="8">
                  <c:v>0.008420724669259532</c:v>
                </c:pt>
                <c:pt idx="9">
                  <c:v/>
                </c:pt>
                <c:pt idx="10">
                  <c:v>0.0003042369145724824</c:v>
                </c:pt>
                <c:pt idx="11">
                  <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0.002414596290795131</c:v>
                </c:pt>
                <c:pt idx="9">
                  <c:v/>
                </c:pt>
                <c:pt idx="10">
                  <c:v>0.004785952485926713</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0.0001126904755274907</c:v>
                </c:pt>
                <c:pt idx="1">
                  <c:v>0.007966005531298805</c:v>
                </c:pt>
                <c:pt idx="2">
                  <c:v/>
                </c:pt>
                <c:pt idx="3">
                  <c:v>0.001020477770415566</c:v>
                </c:pt>
                <c:pt idx="4">
                  <c:v/>
                </c:pt>
                <c:pt idx="5">
                  <c:v>3.372860790943847e-06</c:v>
                </c:pt>
                <c:pt idx="6">
                  <c:v>0.030675143808491942</c:v>
                </c:pt>
                <c:pt idx="7">
                  <c:v>7.250272897918591e-05</c:v>
                </c:pt>
                <c:pt idx="8">
                  <c:v>0.03567287201865732</c:v>
                </c:pt>
                <c:pt idx="9">
                  <c:v/>
                </c:pt>
                <c:pt idx="10">
                  <c:v>0.001286619633904895</c:v>
                </c:pt>
                <c:pt idx="11">
                  <c:v/>
                </c:pt>
                <c:pt idx="12">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2.8713407016313334e-05</c:v>
                </c:pt>
                <c:pt idx="9">
                  <c:v/>
                </c:pt>
                <c:pt idx="10">
                  <c:v>0.0067360720354495175</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0.001467138887234618</c:v>
                </c:pt>
                <c:pt idx="1">
                  <c:v>0.10371095193438469</c:v>
                </c:pt>
                <c:pt idx="2">
                  <c:v/>
                </c:pt>
                <c:pt idx="3">
                  <c:v>0.013285795569918612</c:v>
                </c:pt>
                <c:pt idx="4">
                  <c:v/>
                </c:pt>
                <c:pt idx="5">
                  <c:v>4.3911920723197764e-05</c:v>
                </c:pt>
                <c:pt idx="6">
                  <c:v>0.39936557319765603</c:v>
                </c:pt>
                <c:pt idx="7">
                  <c:v>0.0009439269167876278</c:v>
                </c:pt>
                <c:pt idx="8">
                  <c:v>0.4644319541019976</c:v>
                </c:pt>
                <c:pt idx="9">
                  <c:v/>
                </c:pt>
                <c:pt idx="10">
                  <c:v>0.016750747471297605</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0.0067360720354495175</c:v>
                </c:pt>
                <c:pt idx="4">
                  <c:v/>
                </c:pt>
                <c:pt idx="5">
                  <c:v>2.8713407016313334e-05</c:v>
                </c:pt>
                <c:pt idx="6">
                  <c:v/>
                </c:pt>
                <c:pt idx="7">
                  <c:v/>
                </c:pt>
                <c:pt idx="8">
                  <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2.6597753002241852e-05</c:v>
                </c:pt>
                <c:pt idx="1">
                  <c:v>0.001879874512001602</c:v>
                </c:pt>
                <c:pt idx="2">
                  <c:v/>
                </c:pt>
                <c:pt idx="3">
                  <c:v>0.00024098060985378345</c:v>
                </c:pt>
                <c:pt idx="4">
                  <c:v/>
                </c:pt>
                <c:pt idx="5">
                  <c:v>8.556848127646379e-07</c:v>
                </c:pt>
                <c:pt idx="6">
                  <c:v>0.0072385518857084165</c:v>
                </c:pt>
                <c:pt idx="7">
                  <c:v>1.7377684123060573e-05</c:v>
                </c:pt>
                <c:pt idx="8">
                  <c:v>0.008420724669259532</c:v>
                </c:pt>
                <c:pt idx="9">
                  <c:v/>
                </c:pt>
                <c:pt idx="10">
                  <c:v>0.0003042369145724824</c:v>
                </c:pt>
                <c:pt idx="11">
                  <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
                </c:pt>
                <c:pt idx="6">
                  <c:v>0.01878060916134092</c:v>
                </c:pt>
                <c:pt idx="7">
                  <c:v/>
                </c:pt>
                <c:pt idx="8">
                  <c:v>0.060194721989301196</c:v>
                </c:pt>
                <c:pt idx="9">
                  <c:v/>
                </c:pt>
                <c:pt idx="10">
                  <c:v>0.014280515076797716</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0.0001126904755274907</c:v>
                </c:pt>
                <c:pt idx="1">
                  <c:v>0.007966005531298805</c:v>
                </c:pt>
                <c:pt idx="2">
                  <c:v/>
                </c:pt>
                <c:pt idx="3">
                  <c:v>0.001020477770415566</c:v>
                </c:pt>
                <c:pt idx="4">
                  <c:v/>
                </c:pt>
                <c:pt idx="5">
                  <c:v>3.372860790943847e-06</c:v>
                </c:pt>
                <c:pt idx="6">
                  <c:v>0.030675143808491942</c:v>
                </c:pt>
                <c:pt idx="7">
                  <c:v>7.250272897918591e-05</c:v>
                </c:pt>
                <c:pt idx="8">
                  <c:v>0.03567287201865732</c:v>
                </c:pt>
                <c:pt idx="9">
                  <c:v/>
                </c:pt>
                <c:pt idx="10">
                  <c:v>0.001286619633904895</c:v>
                </c:pt>
                <c:pt idx="11">
                  <c:v/>
                </c:pt>
                <c:pt idx="12">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
                </c:pt>
                <c:pt idx="6">
                  <c:v>0.01852628303944447</c:v>
                </c:pt>
                <c:pt idx="7">
                  <c:v/>
                </c:pt>
                <c:pt idx="8">
                  <c:v>0.06857874750025944</c:v>
                </c:pt>
                <c:pt idx="9">
                  <c:v/>
                </c:pt>
                <c:pt idx="10">
                  <c:v>0.01525140965576692</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0.01525140965576692</c:v>
                </c:pt>
                <c:pt idx="4">
                  <c:v/>
                </c:pt>
                <c:pt idx="5">
                  <c:v>0.06857874750025944</c:v>
                </c:pt>
                <c:pt idx="6">
                  <c:v/>
                </c:pt>
                <c:pt idx="7">
                  <c:v>0.01852628303944447</c:v>
                </c:pt>
                <c:pt idx="8">
                  <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2.6597753002241852e-05</c:v>
                </c:pt>
                <c:pt idx="1">
                  <c:v>0.001879874512001602</c:v>
                </c:pt>
                <c:pt idx="2">
                  <c:v/>
                </c:pt>
                <c:pt idx="3">
                  <c:v>0.00024098060985378345</c:v>
                </c:pt>
                <c:pt idx="4">
                  <c:v/>
                </c:pt>
                <c:pt idx="5">
                  <c:v>8.556848127646379e-07</c:v>
                </c:pt>
                <c:pt idx="6">
                  <c:v>0.0072385518857084165</c:v>
                </c:pt>
                <c:pt idx="7">
                  <c:v>1.7377684123060573e-05</c:v>
                </c:pt>
                <c:pt idx="8">
                  <c:v>0.008420724669259532</c:v>
                </c:pt>
                <c:pt idx="9">
                  <c:v/>
                </c:pt>
                <c:pt idx="10">
                  <c:v>0.0003042369145724824</c:v>
                </c:pt>
                <c:pt idx="11">
                  <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1.4876835877361912e-07</c:v>
                </c:pt>
                <c:pt idx="1">
                  <c:v/>
                </c:pt>
                <c:pt idx="2">
                  <c:v/>
                </c:pt>
                <c:pt idx="3">
                  <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0.0001126904755274907</c:v>
                </c:pt>
                <c:pt idx="1">
                  <c:v>0.007966005531298805</c:v>
                </c:pt>
                <c:pt idx="2">
                  <c:v/>
                </c:pt>
                <c:pt idx="3">
                  <c:v>0.001020477770415566</c:v>
                </c:pt>
                <c:pt idx="4">
                  <c:v/>
                </c:pt>
                <c:pt idx="5">
                  <c:v>3.372860790943847e-06</c:v>
                </c:pt>
                <c:pt idx="6">
                  <c:v>0.030675143808491942</c:v>
                </c:pt>
                <c:pt idx="7">
                  <c:v>7.250272897918591e-05</c:v>
                </c:pt>
                <c:pt idx="8">
                  <c:v>0.03567287201865732</c:v>
                </c:pt>
                <c:pt idx="9">
                  <c:v/>
                </c:pt>
                <c:pt idx="10">
                  <c:v>0.001286619633904895</c:v>
                </c:pt>
                <c:pt idx="11">
                  <c:v/>
                </c:pt>
                <c:pt idx="12">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8.765991781950135e-07</c:v>
                </c:pt>
                <c:pt idx="1">
                  <c:v/>
                </c:pt>
                <c:pt idx="2">
                  <c:v/>
                </c:pt>
                <c:pt idx="3">
                  <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
                </c:pt>
                <c:pt idx="10">
                  <c:v/>
                </c:pt>
                <c:pt idx="11">
                  <c:v/>
                </c:pt>
                <c:pt idx="12">
                  <c:v>8.765991781950135e-07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2.6597753002241852e-05</c:v>
                </c:pt>
                <c:pt idx="1">
                  <c:v>0.001879874512001602</c:v>
                </c:pt>
                <c:pt idx="2">
                  <c:v/>
                </c:pt>
                <c:pt idx="3">
                  <c:v>0.00024098060985378345</c:v>
                </c:pt>
                <c:pt idx="4">
                  <c:v/>
                </c:pt>
                <c:pt idx="5">
                  <c:v>8.556848127646379e-07</c:v>
                </c:pt>
                <c:pt idx="6">
                  <c:v>0.0072385518857084165</c:v>
                </c:pt>
                <c:pt idx="7">
                  <c:v>1.7377684123060573e-05</c:v>
                </c:pt>
                <c:pt idx="8">
                  <c:v>0.008420724669259532</c:v>
                </c:pt>
                <c:pt idx="9">
                  <c:v/>
                </c:pt>
                <c:pt idx="10">
                  <c:v>0.0003042369145724824</c:v>
                </c:pt>
                <c:pt idx="11">
                  <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0.002414596290795131</c:v>
                </c:pt>
                <c:pt idx="9">
                  <c:v/>
                </c:pt>
                <c:pt idx="10">
                  <c:v>0.004785952485926713</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0.0001126904755274907</c:v>
                </c:pt>
                <c:pt idx="1">
                  <c:v>0.007966005531298805</c:v>
                </c:pt>
                <c:pt idx="2">
                  <c:v/>
                </c:pt>
                <c:pt idx="3">
                  <c:v>0.001020477770415566</c:v>
                </c:pt>
                <c:pt idx="4">
                  <c:v/>
                </c:pt>
                <c:pt idx="5">
                  <c:v>3.372860790943847e-06</c:v>
                </c:pt>
                <c:pt idx="6">
                  <c:v>0.030675143808491942</c:v>
                </c:pt>
                <c:pt idx="7">
                  <c:v>7.250272897918591e-05</c:v>
                </c:pt>
                <c:pt idx="8">
                  <c:v>0.03567287201865732</c:v>
                </c:pt>
                <c:pt idx="9">
                  <c:v/>
                </c:pt>
                <c:pt idx="10">
                  <c:v>0.001286619633904895</c:v>
                </c:pt>
                <c:pt idx="11">
                  <c:v/>
                </c:pt>
                <c:pt idx="12">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10/09/2025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9/10/2025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9/10/2025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9/10/2025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9/10/2025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9/10/2025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 Id="rId17" Type="http://schemas.openxmlformats.org/officeDocument/2006/relationships/chart" Target="../charts/chart12.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9.xml"/><Relationship Id="rId7" Type="http://schemas.openxmlformats.org/officeDocument/2006/relationships/chart" Target="../charts/chart110.xml"/><Relationship Id="rId8" Type="http://schemas.openxmlformats.org/officeDocument/2006/relationships/chart" Target="../charts/chart111.xml"/><Relationship Id="rId9" Type="http://schemas.openxmlformats.org/officeDocument/2006/relationships/chart" Target="../charts/chart112.xml"/><Relationship Id="rId10" Type="http://schemas.openxmlformats.org/officeDocument/2006/relationships/chart" Target="../charts/chart113.xml"/><Relationship Id="rId11" Type="http://schemas.openxmlformats.org/officeDocument/2006/relationships/chart" Target="../charts/chart114.xml"/><Relationship Id="rId12" Type="http://schemas.openxmlformats.org/officeDocument/2006/relationships/chart" Target="../charts/chart115.xml"/><Relationship Id="rId13" Type="http://schemas.openxmlformats.org/officeDocument/2006/relationships/chart" Target="../charts/chart116.xml"/><Relationship Id="rId14" Type="http://schemas.openxmlformats.org/officeDocument/2006/relationships/chart" Target="../charts/chart117.xml"/><Relationship Id="rId15" Type="http://schemas.openxmlformats.org/officeDocument/2006/relationships/chart" Target="../charts/chart118.xml"/><Relationship Id="rId16" Type="http://schemas.openxmlformats.org/officeDocument/2006/relationships/chart" Target="../charts/chart119.xml"/><Relationship Id="rId17" Type="http://schemas.openxmlformats.org/officeDocument/2006/relationships/chart" Target="../charts/chart1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 Id="rId14" Type="http://schemas.openxmlformats.org/officeDocument/2006/relationships/chart" Target="../charts/chart129.xml"/><Relationship Id="rId15" Type="http://schemas.openxmlformats.org/officeDocument/2006/relationships/chart" Target="../charts/chart130.xml"/><Relationship Id="rId16" Type="http://schemas.openxmlformats.org/officeDocument/2006/relationships/chart" Target="../charts/chart131.xml"/><Relationship Id="rId17" Type="http://schemas.openxmlformats.org/officeDocument/2006/relationships/chart" Target="../charts/chart132.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 Id="rId17" Type="http://schemas.openxmlformats.org/officeDocument/2006/relationships/chart" Target="../charts/chart144.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 Id="rId14" Type="http://schemas.openxmlformats.org/officeDocument/2006/relationships/chart" Target="../charts/chart153.xml"/><Relationship Id="rId15" Type="http://schemas.openxmlformats.org/officeDocument/2006/relationships/chart" Target="../charts/chart154.xml"/><Relationship Id="rId16" Type="http://schemas.openxmlformats.org/officeDocument/2006/relationships/chart" Target="../charts/chart155.xml"/><Relationship Id="rId17" Type="http://schemas.openxmlformats.org/officeDocument/2006/relationships/chart" Target="../charts/chart15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7.xml"/><Relationship Id="rId7" Type="http://schemas.openxmlformats.org/officeDocument/2006/relationships/chart" Target="../charts/chart158.xml"/><Relationship Id="rId8" Type="http://schemas.openxmlformats.org/officeDocument/2006/relationships/chart" Target="../charts/chart159.xml"/><Relationship Id="rId9" Type="http://schemas.openxmlformats.org/officeDocument/2006/relationships/chart" Target="../charts/chart160.xml"/><Relationship Id="rId10" Type="http://schemas.openxmlformats.org/officeDocument/2006/relationships/chart" Target="../charts/chart161.xml"/><Relationship Id="rId11" Type="http://schemas.openxmlformats.org/officeDocument/2006/relationships/chart" Target="../charts/chart162.xml"/><Relationship Id="rId12" Type="http://schemas.openxmlformats.org/officeDocument/2006/relationships/chart" Target="../charts/chart163.xml"/><Relationship Id="rId13" Type="http://schemas.openxmlformats.org/officeDocument/2006/relationships/chart" Target="../charts/chart164.xml"/><Relationship Id="rId14" Type="http://schemas.openxmlformats.org/officeDocument/2006/relationships/chart" Target="../charts/chart165.xml"/><Relationship Id="rId15" Type="http://schemas.openxmlformats.org/officeDocument/2006/relationships/chart" Target="../charts/chart166.xml"/><Relationship Id="rId16" Type="http://schemas.openxmlformats.org/officeDocument/2006/relationships/chart" Target="../charts/chart167.xml"/><Relationship Id="rId17" Type="http://schemas.openxmlformats.org/officeDocument/2006/relationships/chart" Target="../charts/chart16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 Id="rId14" Type="http://schemas.openxmlformats.org/officeDocument/2006/relationships/chart" Target="../charts/chart177.xml"/><Relationship Id="rId15" Type="http://schemas.openxmlformats.org/officeDocument/2006/relationships/chart" Target="../charts/chart178.xml"/><Relationship Id="rId16" Type="http://schemas.openxmlformats.org/officeDocument/2006/relationships/chart" Target="../charts/chart179.xml"/><Relationship Id="rId17" Type="http://schemas.openxmlformats.org/officeDocument/2006/relationships/chart" Target="../charts/chart18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1.xml"/><Relationship Id="rId7" Type="http://schemas.openxmlformats.org/officeDocument/2006/relationships/chart" Target="../charts/chart182.xml"/><Relationship Id="rId8" Type="http://schemas.openxmlformats.org/officeDocument/2006/relationships/chart" Target="../charts/chart183.xml"/><Relationship Id="rId9" Type="http://schemas.openxmlformats.org/officeDocument/2006/relationships/chart" Target="../charts/chart184.xml"/><Relationship Id="rId10" Type="http://schemas.openxmlformats.org/officeDocument/2006/relationships/chart" Target="../charts/chart185.xml"/><Relationship Id="rId11" Type="http://schemas.openxmlformats.org/officeDocument/2006/relationships/chart" Target="../charts/chart186.xml"/><Relationship Id="rId12" Type="http://schemas.openxmlformats.org/officeDocument/2006/relationships/chart" Target="../charts/chart187.xml"/><Relationship Id="rId13" Type="http://schemas.openxmlformats.org/officeDocument/2006/relationships/chart" Target="../charts/chart188.xml"/><Relationship Id="rId14" Type="http://schemas.openxmlformats.org/officeDocument/2006/relationships/chart" Target="../charts/chart189.xml"/><Relationship Id="rId15" Type="http://schemas.openxmlformats.org/officeDocument/2006/relationships/chart" Target="../charts/chart190.xml"/><Relationship Id="rId16" Type="http://schemas.openxmlformats.org/officeDocument/2006/relationships/chart" Target="../charts/chart191.xml"/><Relationship Id="rId17" Type="http://schemas.openxmlformats.org/officeDocument/2006/relationships/chart" Target="../charts/chart192.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 Id="rId14" Type="http://schemas.openxmlformats.org/officeDocument/2006/relationships/chart" Target="../charts/chart201.xml"/><Relationship Id="rId15" Type="http://schemas.openxmlformats.org/officeDocument/2006/relationships/chart" Target="../charts/chart202.xml"/><Relationship Id="rId16" Type="http://schemas.openxmlformats.org/officeDocument/2006/relationships/chart" Target="../charts/chart203.xml"/><Relationship Id="rId17" Type="http://schemas.openxmlformats.org/officeDocument/2006/relationships/chart" Target="../charts/chart204.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5.xml"/><Relationship Id="rId7" Type="http://schemas.openxmlformats.org/officeDocument/2006/relationships/chart" Target="../charts/chart206.xml"/><Relationship Id="rId8" Type="http://schemas.openxmlformats.org/officeDocument/2006/relationships/chart" Target="../charts/chart207.xml"/><Relationship Id="rId9" Type="http://schemas.openxmlformats.org/officeDocument/2006/relationships/chart" Target="../charts/chart208.xml"/><Relationship Id="rId10" Type="http://schemas.openxmlformats.org/officeDocument/2006/relationships/chart" Target="../charts/chart209.xml"/><Relationship Id="rId11" Type="http://schemas.openxmlformats.org/officeDocument/2006/relationships/chart" Target="../charts/chart210.xml"/><Relationship Id="rId12" Type="http://schemas.openxmlformats.org/officeDocument/2006/relationships/chart" Target="../charts/chart211.xml"/><Relationship Id="rId13" Type="http://schemas.openxmlformats.org/officeDocument/2006/relationships/chart" Target="../charts/chart212.xml"/><Relationship Id="rId14" Type="http://schemas.openxmlformats.org/officeDocument/2006/relationships/chart" Target="../charts/chart213.xml"/><Relationship Id="rId15" Type="http://schemas.openxmlformats.org/officeDocument/2006/relationships/chart" Target="../charts/chart214.xml"/><Relationship Id="rId16" Type="http://schemas.openxmlformats.org/officeDocument/2006/relationships/chart" Target="../charts/chart215.xml"/><Relationship Id="rId17" Type="http://schemas.openxmlformats.org/officeDocument/2006/relationships/chart" Target="../charts/chart216.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 Id="rId14" Type="http://schemas.openxmlformats.org/officeDocument/2006/relationships/chart" Target="../charts/chart225.xml"/><Relationship Id="rId15" Type="http://schemas.openxmlformats.org/officeDocument/2006/relationships/chart" Target="../charts/chart226.xml"/><Relationship Id="rId16" Type="http://schemas.openxmlformats.org/officeDocument/2006/relationships/chart" Target="../charts/chart227.xml"/><Relationship Id="rId17" Type="http://schemas.openxmlformats.org/officeDocument/2006/relationships/chart" Target="../charts/chart228.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 Id="rId7" Type="http://schemas.openxmlformats.org/officeDocument/2006/relationships/chart" Target="../charts/chart14.xml"/><Relationship Id="rId8" Type="http://schemas.openxmlformats.org/officeDocument/2006/relationships/chart" Target="../charts/chart15.xml"/><Relationship Id="rId9" Type="http://schemas.openxmlformats.org/officeDocument/2006/relationships/chart" Target="../charts/chart16.xml"/><Relationship Id="rId10" Type="http://schemas.openxmlformats.org/officeDocument/2006/relationships/chart" Target="../charts/chart17.xml"/><Relationship Id="rId11" Type="http://schemas.openxmlformats.org/officeDocument/2006/relationships/chart" Target="../charts/chart18.xml"/><Relationship Id="rId12" Type="http://schemas.openxmlformats.org/officeDocument/2006/relationships/chart" Target="../charts/chart19.xml"/><Relationship Id="rId13" Type="http://schemas.openxmlformats.org/officeDocument/2006/relationships/chart" Target="../charts/chart20.xml"/><Relationship Id="rId14" Type="http://schemas.openxmlformats.org/officeDocument/2006/relationships/chart" Target="../charts/chart21.xml"/><Relationship Id="rId15" Type="http://schemas.openxmlformats.org/officeDocument/2006/relationships/chart" Target="../charts/chart22.xml"/><Relationship Id="rId16" Type="http://schemas.openxmlformats.org/officeDocument/2006/relationships/chart" Target="../charts/chart23.xml"/><Relationship Id="rId17" Type="http://schemas.openxmlformats.org/officeDocument/2006/relationships/chart" Target="../charts/chart24.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9.xml"/><Relationship Id="rId7" Type="http://schemas.openxmlformats.org/officeDocument/2006/relationships/chart" Target="../charts/chart230.xml"/><Relationship Id="rId8" Type="http://schemas.openxmlformats.org/officeDocument/2006/relationships/chart" Target="../charts/chart231.xml"/><Relationship Id="rId9" Type="http://schemas.openxmlformats.org/officeDocument/2006/relationships/chart" Target="../charts/chart232.xml"/><Relationship Id="rId10" Type="http://schemas.openxmlformats.org/officeDocument/2006/relationships/chart" Target="../charts/chart233.xml"/><Relationship Id="rId11" Type="http://schemas.openxmlformats.org/officeDocument/2006/relationships/chart" Target="../charts/chart234.xml"/><Relationship Id="rId12" Type="http://schemas.openxmlformats.org/officeDocument/2006/relationships/chart" Target="../charts/chart235.xml"/><Relationship Id="rId13" Type="http://schemas.openxmlformats.org/officeDocument/2006/relationships/chart" Target="../charts/chart236.xml"/><Relationship Id="rId14" Type="http://schemas.openxmlformats.org/officeDocument/2006/relationships/chart" Target="../charts/chart237.xml"/><Relationship Id="rId15" Type="http://schemas.openxmlformats.org/officeDocument/2006/relationships/chart" Target="../charts/chart238.xml"/><Relationship Id="rId16" Type="http://schemas.openxmlformats.org/officeDocument/2006/relationships/chart" Target="../charts/chart239.xml"/><Relationship Id="rId17" Type="http://schemas.openxmlformats.org/officeDocument/2006/relationships/chart" Target="../charts/chart24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 Id="rId14" Type="http://schemas.openxmlformats.org/officeDocument/2006/relationships/chart" Target="../charts/chart249.xml"/><Relationship Id="rId15" Type="http://schemas.openxmlformats.org/officeDocument/2006/relationships/chart" Target="../charts/chart250.xml"/><Relationship Id="rId16" Type="http://schemas.openxmlformats.org/officeDocument/2006/relationships/chart" Target="../charts/chart251.xml"/><Relationship Id="rId17" Type="http://schemas.openxmlformats.org/officeDocument/2006/relationships/chart" Target="../charts/chart252.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3.xml"/><Relationship Id="rId7" Type="http://schemas.openxmlformats.org/officeDocument/2006/relationships/chart" Target="../charts/chart254.xml"/><Relationship Id="rId8" Type="http://schemas.openxmlformats.org/officeDocument/2006/relationships/chart" Target="../charts/chart255.xml"/><Relationship Id="rId9" Type="http://schemas.openxmlformats.org/officeDocument/2006/relationships/chart" Target="../charts/chart256.xml"/><Relationship Id="rId10" Type="http://schemas.openxmlformats.org/officeDocument/2006/relationships/chart" Target="../charts/chart257.xml"/><Relationship Id="rId11" Type="http://schemas.openxmlformats.org/officeDocument/2006/relationships/chart" Target="../charts/chart258.xml"/><Relationship Id="rId12" Type="http://schemas.openxmlformats.org/officeDocument/2006/relationships/chart" Target="../charts/chart259.xml"/><Relationship Id="rId13" Type="http://schemas.openxmlformats.org/officeDocument/2006/relationships/chart" Target="../charts/chart260.xml"/><Relationship Id="rId14" Type="http://schemas.openxmlformats.org/officeDocument/2006/relationships/chart" Target="../charts/chart261.xml"/><Relationship Id="rId15" Type="http://schemas.openxmlformats.org/officeDocument/2006/relationships/chart" Target="../charts/chart262.xml"/><Relationship Id="rId16" Type="http://schemas.openxmlformats.org/officeDocument/2006/relationships/chart" Target="../charts/chart263.xml"/><Relationship Id="rId17" Type="http://schemas.openxmlformats.org/officeDocument/2006/relationships/chart" Target="../charts/chart264.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 Id="rId17" Type="http://schemas.openxmlformats.org/officeDocument/2006/relationships/chart" Target="../charts/chart276.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7.xml"/><Relationship Id="rId7" Type="http://schemas.openxmlformats.org/officeDocument/2006/relationships/chart" Target="../charts/chart278.xml"/><Relationship Id="rId8" Type="http://schemas.openxmlformats.org/officeDocument/2006/relationships/chart" Target="../charts/chart279.xml"/><Relationship Id="rId9" Type="http://schemas.openxmlformats.org/officeDocument/2006/relationships/chart" Target="../charts/chart280.xml"/><Relationship Id="rId10" Type="http://schemas.openxmlformats.org/officeDocument/2006/relationships/chart" Target="../charts/chart281.xml"/><Relationship Id="rId11" Type="http://schemas.openxmlformats.org/officeDocument/2006/relationships/chart" Target="../charts/chart282.xml"/><Relationship Id="rId12" Type="http://schemas.openxmlformats.org/officeDocument/2006/relationships/chart" Target="../charts/chart283.xml"/><Relationship Id="rId13" Type="http://schemas.openxmlformats.org/officeDocument/2006/relationships/chart" Target="../charts/chart284.xml"/><Relationship Id="rId14" Type="http://schemas.openxmlformats.org/officeDocument/2006/relationships/chart" Target="../charts/chart285.xml"/><Relationship Id="rId15" Type="http://schemas.openxmlformats.org/officeDocument/2006/relationships/chart" Target="../charts/chart286.xml"/><Relationship Id="rId16" Type="http://schemas.openxmlformats.org/officeDocument/2006/relationships/chart" Target="../charts/chart287.xml"/><Relationship Id="rId17" Type="http://schemas.openxmlformats.org/officeDocument/2006/relationships/chart" Target="../charts/chart288.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9.xml"/><Relationship Id="rId7" Type="http://schemas.openxmlformats.org/officeDocument/2006/relationships/chart" Target="../charts/chart290.xml"/><Relationship Id="rId8" Type="http://schemas.openxmlformats.org/officeDocument/2006/relationships/chart" Target="../charts/chart291.xml"/><Relationship Id="rId9" Type="http://schemas.openxmlformats.org/officeDocument/2006/relationships/chart" Target="../charts/chart292.xml"/><Relationship Id="rId10" Type="http://schemas.openxmlformats.org/officeDocument/2006/relationships/chart" Target="../charts/chart293.xml"/><Relationship Id="rId11" Type="http://schemas.openxmlformats.org/officeDocument/2006/relationships/chart" Target="../charts/chart294.xml"/><Relationship Id="rId12" Type="http://schemas.openxmlformats.org/officeDocument/2006/relationships/chart" Target="../charts/chart295.xml"/><Relationship Id="rId13" Type="http://schemas.openxmlformats.org/officeDocument/2006/relationships/chart" Target="../charts/chart296.xml"/><Relationship Id="rId14" Type="http://schemas.openxmlformats.org/officeDocument/2006/relationships/chart" Target="../charts/chart297.xml"/><Relationship Id="rId15" Type="http://schemas.openxmlformats.org/officeDocument/2006/relationships/chart" Target="../charts/chart298.xml"/><Relationship Id="rId16" Type="http://schemas.openxmlformats.org/officeDocument/2006/relationships/chart" Target="../charts/chart299.xml"/><Relationship Id="rId17" Type="http://schemas.openxmlformats.org/officeDocument/2006/relationships/chart" Target="../charts/chart3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1.xml"/><Relationship Id="rId7" Type="http://schemas.openxmlformats.org/officeDocument/2006/relationships/chart" Target="../charts/chart302.xml"/><Relationship Id="rId8" Type="http://schemas.openxmlformats.org/officeDocument/2006/relationships/chart" Target="../charts/chart303.xml"/><Relationship Id="rId9" Type="http://schemas.openxmlformats.org/officeDocument/2006/relationships/chart" Target="../charts/chart304.xml"/><Relationship Id="rId10" Type="http://schemas.openxmlformats.org/officeDocument/2006/relationships/chart" Target="../charts/chart305.xml"/><Relationship Id="rId11" Type="http://schemas.openxmlformats.org/officeDocument/2006/relationships/chart" Target="../charts/chart306.xml"/><Relationship Id="rId12" Type="http://schemas.openxmlformats.org/officeDocument/2006/relationships/chart" Target="../charts/chart307.xml"/><Relationship Id="rId13" Type="http://schemas.openxmlformats.org/officeDocument/2006/relationships/chart" Target="../charts/chart308.xml"/><Relationship Id="rId14" Type="http://schemas.openxmlformats.org/officeDocument/2006/relationships/chart" Target="../charts/chart309.xml"/><Relationship Id="rId15" Type="http://schemas.openxmlformats.org/officeDocument/2006/relationships/chart" Target="../charts/chart310.xml"/><Relationship Id="rId16" Type="http://schemas.openxmlformats.org/officeDocument/2006/relationships/chart" Target="../charts/chart311.xml"/><Relationship Id="rId17" Type="http://schemas.openxmlformats.org/officeDocument/2006/relationships/chart" Target="../charts/chart312.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3.xml"/><Relationship Id="rId7" Type="http://schemas.openxmlformats.org/officeDocument/2006/relationships/chart" Target="../charts/chart314.xml"/><Relationship Id="rId8" Type="http://schemas.openxmlformats.org/officeDocument/2006/relationships/chart" Target="../charts/chart315.xml"/><Relationship Id="rId9" Type="http://schemas.openxmlformats.org/officeDocument/2006/relationships/chart" Target="../charts/chart316.xml"/><Relationship Id="rId10" Type="http://schemas.openxmlformats.org/officeDocument/2006/relationships/chart" Target="../charts/chart317.xml"/><Relationship Id="rId11" Type="http://schemas.openxmlformats.org/officeDocument/2006/relationships/chart" Target="../charts/chart318.xml"/><Relationship Id="rId12" Type="http://schemas.openxmlformats.org/officeDocument/2006/relationships/chart" Target="../charts/chart319.xml"/><Relationship Id="rId13" Type="http://schemas.openxmlformats.org/officeDocument/2006/relationships/chart" Target="../charts/chart320.xml"/><Relationship Id="rId14" Type="http://schemas.openxmlformats.org/officeDocument/2006/relationships/chart" Target="../charts/chart321.xml"/><Relationship Id="rId15" Type="http://schemas.openxmlformats.org/officeDocument/2006/relationships/chart" Target="../charts/chart322.xml"/><Relationship Id="rId16" Type="http://schemas.openxmlformats.org/officeDocument/2006/relationships/chart" Target="../charts/chart323.xml"/><Relationship Id="rId17" Type="http://schemas.openxmlformats.org/officeDocument/2006/relationships/chart" Target="../charts/chart324.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 Id="rId14" Type="http://schemas.openxmlformats.org/officeDocument/2006/relationships/chart" Target="../charts/chart33.xml"/><Relationship Id="rId15" Type="http://schemas.openxmlformats.org/officeDocument/2006/relationships/chart" Target="../charts/chart34.xml"/><Relationship Id="rId16" Type="http://schemas.openxmlformats.org/officeDocument/2006/relationships/chart" Target="../charts/chart35.xml"/><Relationship Id="rId17" Type="http://schemas.openxmlformats.org/officeDocument/2006/relationships/chart" Target="../charts/chart36.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 Id="rId7" Type="http://schemas.openxmlformats.org/officeDocument/2006/relationships/chart" Target="../charts/chart38.xml"/><Relationship Id="rId8" Type="http://schemas.openxmlformats.org/officeDocument/2006/relationships/chart" Target="../charts/chart39.xml"/><Relationship Id="rId9" Type="http://schemas.openxmlformats.org/officeDocument/2006/relationships/chart" Target="../charts/chart40.xml"/><Relationship Id="rId10" Type="http://schemas.openxmlformats.org/officeDocument/2006/relationships/chart" Target="../charts/chart41.xml"/><Relationship Id="rId11" Type="http://schemas.openxmlformats.org/officeDocument/2006/relationships/chart" Target="../charts/chart42.xml"/><Relationship Id="rId12" Type="http://schemas.openxmlformats.org/officeDocument/2006/relationships/chart" Target="../charts/chart43.xml"/><Relationship Id="rId13" Type="http://schemas.openxmlformats.org/officeDocument/2006/relationships/chart" Target="../charts/chart44.xml"/><Relationship Id="rId14" Type="http://schemas.openxmlformats.org/officeDocument/2006/relationships/chart" Target="../charts/chart45.xml"/><Relationship Id="rId15" Type="http://schemas.openxmlformats.org/officeDocument/2006/relationships/chart" Target="../charts/chart46.xml"/><Relationship Id="rId16" Type="http://schemas.openxmlformats.org/officeDocument/2006/relationships/chart" Target="../charts/chart47.xml"/><Relationship Id="rId17" Type="http://schemas.openxmlformats.org/officeDocument/2006/relationships/chart" Target="../charts/chart4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 Id="rId14" Type="http://schemas.openxmlformats.org/officeDocument/2006/relationships/chart" Target="../charts/chart57.xml"/><Relationship Id="rId15" Type="http://schemas.openxmlformats.org/officeDocument/2006/relationships/chart" Target="../charts/chart58.xml"/><Relationship Id="rId16" Type="http://schemas.openxmlformats.org/officeDocument/2006/relationships/chart" Target="../charts/chart59.xml"/><Relationship Id="rId17" Type="http://schemas.openxmlformats.org/officeDocument/2006/relationships/chart" Target="../charts/chart6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1.xml"/><Relationship Id="rId7" Type="http://schemas.openxmlformats.org/officeDocument/2006/relationships/chart" Target="../charts/chart62.xml"/><Relationship Id="rId8" Type="http://schemas.openxmlformats.org/officeDocument/2006/relationships/chart" Target="../charts/chart63.xml"/><Relationship Id="rId9" Type="http://schemas.openxmlformats.org/officeDocument/2006/relationships/chart" Target="../charts/chart64.xml"/><Relationship Id="rId10" Type="http://schemas.openxmlformats.org/officeDocument/2006/relationships/chart" Target="../charts/chart65.xml"/><Relationship Id="rId11" Type="http://schemas.openxmlformats.org/officeDocument/2006/relationships/chart" Target="../charts/chart66.xml"/><Relationship Id="rId12" Type="http://schemas.openxmlformats.org/officeDocument/2006/relationships/chart" Target="../charts/chart67.xml"/><Relationship Id="rId13" Type="http://schemas.openxmlformats.org/officeDocument/2006/relationships/chart" Target="../charts/chart68.xml"/><Relationship Id="rId14" Type="http://schemas.openxmlformats.org/officeDocument/2006/relationships/chart" Target="../charts/chart69.xml"/><Relationship Id="rId15" Type="http://schemas.openxmlformats.org/officeDocument/2006/relationships/chart" Target="../charts/chart70.xml"/><Relationship Id="rId16" Type="http://schemas.openxmlformats.org/officeDocument/2006/relationships/chart" Target="../charts/chart71.xml"/><Relationship Id="rId17" Type="http://schemas.openxmlformats.org/officeDocument/2006/relationships/chart" Target="../charts/chart7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 Id="rId14" Type="http://schemas.openxmlformats.org/officeDocument/2006/relationships/chart" Target="../charts/chart81.xml"/><Relationship Id="rId15" Type="http://schemas.openxmlformats.org/officeDocument/2006/relationships/chart" Target="../charts/chart82.xml"/><Relationship Id="rId16" Type="http://schemas.openxmlformats.org/officeDocument/2006/relationships/chart" Target="../charts/chart83.xml"/><Relationship Id="rId17" Type="http://schemas.openxmlformats.org/officeDocument/2006/relationships/chart" Target="../charts/chart8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5.xml"/><Relationship Id="rId7" Type="http://schemas.openxmlformats.org/officeDocument/2006/relationships/chart" Target="../charts/chart86.xml"/><Relationship Id="rId8" Type="http://schemas.openxmlformats.org/officeDocument/2006/relationships/chart" Target="../charts/chart87.xml"/><Relationship Id="rId9" Type="http://schemas.openxmlformats.org/officeDocument/2006/relationships/chart" Target="../charts/chart88.xml"/><Relationship Id="rId10" Type="http://schemas.openxmlformats.org/officeDocument/2006/relationships/chart" Target="../charts/chart89.xml"/><Relationship Id="rId11" Type="http://schemas.openxmlformats.org/officeDocument/2006/relationships/chart" Target="../charts/chart90.xml"/><Relationship Id="rId12" Type="http://schemas.openxmlformats.org/officeDocument/2006/relationships/chart" Target="../charts/chart91.xml"/><Relationship Id="rId13" Type="http://schemas.openxmlformats.org/officeDocument/2006/relationships/chart" Target="../charts/chart92.xml"/><Relationship Id="rId14" Type="http://schemas.openxmlformats.org/officeDocument/2006/relationships/chart" Target="../charts/chart93.xml"/><Relationship Id="rId15" Type="http://schemas.openxmlformats.org/officeDocument/2006/relationships/chart" Target="../charts/chart94.xml"/><Relationship Id="rId16" Type="http://schemas.openxmlformats.org/officeDocument/2006/relationships/chart" Target="../charts/chart95.xml"/><Relationship Id="rId17" Type="http://schemas.openxmlformats.org/officeDocument/2006/relationships/chart" Target="../charts/chart9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 Id="rId14" Type="http://schemas.openxmlformats.org/officeDocument/2006/relationships/chart" Target="../charts/chart105.xml"/><Relationship Id="rId15" Type="http://schemas.openxmlformats.org/officeDocument/2006/relationships/chart" Target="../charts/chart106.xml"/><Relationship Id="rId16" Type="http://schemas.openxmlformats.org/officeDocument/2006/relationships/chart" Target="../charts/chart107.xml"/><Relationship Id="rId17" Type="http://schemas.openxmlformats.org/officeDocument/2006/relationships/chart" Target="../charts/chart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Aperitif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288939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Enfant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085611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Enfant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740340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Enfant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32686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Enfant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714912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Salade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62676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Salade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93669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229074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43664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860911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92017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Aperitif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095562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398053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021828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915823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77388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75760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34550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296101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884184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Ingredient A Chaud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1820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Ingredient A Chaud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486590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Frais A Tartiner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204006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Frais A Tartiner | Intermarche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46454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Frais A Tartiner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713385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Frais A Tartiner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77052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Frais A Tartiner | Carrefour | P3M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352548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3105</Words>
  <Application>Microsoft Office PowerPoint</Application>
  <PresentationFormat>On-screen Show (16:9)</PresentationFormat>
  <Paragraphs>1161</Paragraphs>
  <Slides>27</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2025-09-10T14:59:46Z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