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1.xml" ContentType="application/vnd.openxmlformats-officedocument.presentationml.notesSlide+xml"/>
  <Override PartName="/ppt/charts/chart19.xml" ContentType="application/vnd.openxmlformats-officedocument.drawingml.chart+xml"/>
  <Override PartName="/ppt/charts/style1.xml" ContentType="application/vnd.ms-office.chartstyle+xml"/>
  <Override PartName="/ppt/charts/colors1.xml" ContentType="application/vnd.ms-office.chartcolorstyle+xml"/>
  <Override PartName="/ppt/charts/chart20.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2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23.xml" ContentType="application/vnd.openxmlformats-officedocument.drawingml.chart+xml"/>
  <Override PartName="/ppt/charts/style5.xml" ContentType="application/vnd.ms-office.chartstyle+xml"/>
  <Override PartName="/ppt/charts/colors5.xml" ContentType="application/vnd.ms-office.chartcolorstyle+xml"/>
  <Override PartName="/ppt/charts/chart2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25.xml" ContentType="application/vnd.openxmlformats-officedocument.drawingml.chart+xml"/>
  <Override PartName="/ppt/charts/style7.xml" ContentType="application/vnd.ms-office.chartstyle+xml"/>
  <Override PartName="/ppt/charts/colors7.xml" ContentType="application/vnd.ms-office.chartcolorstyle+xml"/>
  <Override PartName="/ppt/charts/chart2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27.xml" ContentType="application/vnd.openxmlformats-officedocument.drawingml.chart+xml"/>
  <Override PartName="/ppt/charts/style9.xml" ContentType="application/vnd.ms-office.chartstyle+xml"/>
  <Override PartName="/ppt/charts/colors9.xml" ContentType="application/vnd.ms-office.chartcolorstyle+xml"/>
  <Override PartName="/ppt/charts/chart28.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2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30.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3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2.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3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4.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35.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6.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37.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38.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39.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40.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41.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42.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43.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44.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45.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46.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47.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48.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49.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50.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51.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52.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53.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54.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55.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56.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57.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58.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59.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60.xml" ContentType="application/vnd.openxmlformats-officedocument.drawingml.chart+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61.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62.xml" ContentType="application/vnd.openxmlformats-officedocument.drawingml.chart+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63.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64.xml" ContentType="application/vnd.openxmlformats-officedocument.drawingml.chart+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65.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66.xml" ContentType="application/vnd.openxmlformats-officedocument.drawingml.chart+xml"/>
  <Override PartName="/ppt/charts/style48.xml" ContentType="application/vnd.ms-office.chartstyle+xml"/>
  <Override PartName="/ppt/charts/colors48.xml" ContentType="application/vnd.ms-office.chartcolorstyle+xml"/>
  <Override PartName="/ppt/tags/tag28.xml" ContentType="application/vnd.openxmlformats-officedocument.presentationml.tags+xml"/>
  <Override PartName="/ppt/notesSlides/notesSlide25.xml" ContentType="application/vnd.openxmlformats-officedocument.presentationml.notesSlide+xml"/>
  <Override PartName="/ppt/charts/chart67.xml" ContentType="application/vnd.openxmlformats-officedocument.drawingml.chart+xml"/>
  <Override PartName="/ppt/charts/style49.xml" ContentType="application/vnd.ms-office.chartstyle+xml"/>
  <Override PartName="/ppt/charts/colors49.xml" ContentType="application/vnd.ms-office.chartcolorstyle+xml"/>
  <Override PartName="/ppt/tags/tag29.xml" ContentType="application/vnd.openxmlformats-officedocument.presentationml.tags+xml"/>
  <Override PartName="/ppt/notesSlides/notesSlide26.xml" ContentType="application/vnd.openxmlformats-officedocument.presentationml.notesSlide+xml"/>
  <Override PartName="/ppt/charts/chart68.xml" ContentType="application/vnd.openxmlformats-officedocument.drawingml.chart+xml"/>
  <Override PartName="/ppt/charts/style50.xml" ContentType="application/vnd.ms-office.chartstyle+xml"/>
  <Override PartName="/ppt/charts/colors50.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49"/>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 id="2147475198" r:id="rId33"/>
    <p:sldId id="2147475199" r:id="rId34"/>
    <p:sldId id="2147475200" r:id="rId35"/>
    <p:sldId id="2147475201" r:id="rId36"/>
    <p:sldId id="2147475202" r:id="rId37"/>
    <p:sldId id="2147475203" r:id="rId38"/>
    <p:sldId id="2147475204" r:id="rId39"/>
    <p:sldId id="2147475205" r:id="rId40"/>
    <p:sldId id="2147475206" r:id="rId41"/>
    <p:sldId id="2147475207" r:id="rId42"/>
    <p:sldId id="2147475208" r:id="rId43"/>
    <p:sldId id="2147475209" r:id="rId44"/>
    <p:sldId id="2147475210" r:id="rId45"/>
    <p:sldId id="2147475211" r:id="rId46"/>
    <p:sldId id="2147475212" r:id="rId47"/>
    <p:sldId id="2147475213" r:id="rId4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Trends" id="{5A3F90CD-283C-436F-A2A3-00A1C38F8596}">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Lst>
        </p14:section>
        <p14:section name="Share Evolution By Manuf" id="{C23B2CC4-4760-42E3-9C36-A3252330940C}">
          <p14:sldIdLst>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 name="Share Evolution By Brand" id="{BB89A6EB-1B7F-45D3-98E9-FED8D28C583A}">
          <p14:sldIdLst>
            <p14:sldId id="2147475200"/>
            <p14:sldId id="2147475201"/>
            <p14:sldId id="2147475202"/>
            <p14:sldId id="2147475203"/>
            <p14:sldId id="2147475204"/>
            <p14:sldId id="2147475205"/>
            <p14:sldId id="2147475206"/>
            <p14:sldId id="2147475207"/>
            <p14:sldId id="2147475208"/>
            <p14:sldId id="2147475209"/>
            <p14:sldId id="2147475210"/>
            <p14:sldId id="2147475211"/>
          </p14:sldIdLst>
        </p14:section>
        <p14:section name="Category Overview" id="{19D65799-D851-49F5-89A5-56268561D3A3}">
          <p14:sldIdLst>
            <p14:sldId id="2147475212"/>
            <p14:sldId id="21474752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5" d="100"/>
          <a:sy n="85" d="100"/>
        </p:scale>
        <p:origin x="984" y="84"/>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xml"/><Relationship Id="rId1" Type="http://schemas.microsoft.com/office/2011/relationships/chartStyle" Target="style2.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3.xml"/><Relationship Id="rId1" Type="http://schemas.microsoft.com/office/2011/relationships/chartStyle" Target="style3.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4.xml"/><Relationship Id="rId1" Type="http://schemas.microsoft.com/office/2011/relationships/chartStyle" Target="style4.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5.xml"/><Relationship Id="rId1" Type="http://schemas.microsoft.com/office/2011/relationships/chartStyle" Target="style5.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6.xml"/><Relationship Id="rId1" Type="http://schemas.microsoft.com/office/2011/relationships/chartStyle" Target="style6.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7.xml"/><Relationship Id="rId1" Type="http://schemas.microsoft.com/office/2011/relationships/chartStyle" Target="style7.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8.xml"/><Relationship Id="rId1" Type="http://schemas.microsoft.com/office/2011/relationships/chartStyle" Target="style8.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9.xml"/><Relationship Id="rId1" Type="http://schemas.microsoft.com/office/2011/relationships/chartStyle" Target="style9.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10.xml"/><Relationship Id="rId1" Type="http://schemas.microsoft.com/office/2011/relationships/chartStyle" Target="style10.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11.xml"/><Relationship Id="rId1" Type="http://schemas.microsoft.com/office/2011/relationships/chartStyle" Target="style1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2.xml"/><Relationship Id="rId1" Type="http://schemas.microsoft.com/office/2011/relationships/chartStyle" Target="style12.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3.xml"/><Relationship Id="rId1" Type="http://schemas.microsoft.com/office/2011/relationships/chartStyle" Target="style13.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4.xml"/><Relationship Id="rId1" Type="http://schemas.microsoft.com/office/2011/relationships/chartStyle" Target="style14.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15.xml"/><Relationship Id="rId1" Type="http://schemas.microsoft.com/office/2011/relationships/chartStyle" Target="style1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6.xml"/><Relationship Id="rId1" Type="http://schemas.microsoft.com/office/2011/relationships/chartStyle" Target="style16.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7.xml"/><Relationship Id="rId1" Type="http://schemas.microsoft.com/office/2011/relationships/chartStyle" Target="style17.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8.xml"/><Relationship Id="rId1" Type="http://schemas.microsoft.com/office/2011/relationships/chartStyle" Target="style18.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9.xml"/><Relationship Id="rId1" Type="http://schemas.microsoft.com/office/2011/relationships/chartStyle" Target="style19.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20.xml"/><Relationship Id="rId1" Type="http://schemas.microsoft.com/office/2011/relationships/chartStyle" Target="style20.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21.xml"/><Relationship Id="rId1" Type="http://schemas.microsoft.com/office/2011/relationships/chartStyle" Target="style2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22.xml"/><Relationship Id="rId1" Type="http://schemas.microsoft.com/office/2011/relationships/chartStyle" Target="style22.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23.xml"/><Relationship Id="rId1" Type="http://schemas.microsoft.com/office/2011/relationships/chartStyle" Target="style23.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24.xml"/><Relationship Id="rId1" Type="http://schemas.microsoft.com/office/2011/relationships/chartStyle" Target="style24.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25.xml"/><Relationship Id="rId1" Type="http://schemas.microsoft.com/office/2011/relationships/chartStyle" Target="style25.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26.xml"/><Relationship Id="rId1" Type="http://schemas.microsoft.com/office/2011/relationships/chartStyle" Target="style26.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27.xml"/><Relationship Id="rId1" Type="http://schemas.microsoft.com/office/2011/relationships/chartStyle" Target="style27.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28.xml"/><Relationship Id="rId1" Type="http://schemas.microsoft.com/office/2011/relationships/chartStyle" Target="style28.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29.xml"/><Relationship Id="rId1" Type="http://schemas.microsoft.com/office/2011/relationships/chartStyle" Target="style29.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30.xml"/><Relationship Id="rId1" Type="http://schemas.microsoft.com/office/2011/relationships/chartStyle" Target="style30.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31.xml"/><Relationship Id="rId1" Type="http://schemas.microsoft.com/office/2011/relationships/chartStyle" Target="style3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32.xml"/><Relationship Id="rId1" Type="http://schemas.microsoft.com/office/2011/relationships/chartStyle" Target="style32.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33.xml"/><Relationship Id="rId1" Type="http://schemas.microsoft.com/office/2011/relationships/chartStyle" Target="style33.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34.xml"/><Relationship Id="rId1" Type="http://schemas.microsoft.com/office/2011/relationships/chartStyle" Target="style34.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35.xml"/><Relationship Id="rId1" Type="http://schemas.microsoft.com/office/2011/relationships/chartStyle" Target="style35.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36.xml"/><Relationship Id="rId1" Type="http://schemas.microsoft.com/office/2011/relationships/chartStyle" Target="style36.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37.xml"/><Relationship Id="rId1" Type="http://schemas.microsoft.com/office/2011/relationships/chartStyle" Target="style37.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38.xml"/><Relationship Id="rId1" Type="http://schemas.microsoft.com/office/2011/relationships/chartStyle" Target="style38.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39.xml"/><Relationship Id="rId1" Type="http://schemas.microsoft.com/office/2011/relationships/chartStyle" Target="style39.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40.xml"/><Relationship Id="rId1" Type="http://schemas.microsoft.com/office/2011/relationships/chartStyle" Target="style40.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41.xml"/><Relationship Id="rId1" Type="http://schemas.microsoft.com/office/2011/relationships/chartStyle" Target="style4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42.xml"/><Relationship Id="rId1" Type="http://schemas.microsoft.com/office/2011/relationships/chartStyle" Target="style42.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43.xml"/><Relationship Id="rId1" Type="http://schemas.microsoft.com/office/2011/relationships/chartStyle" Target="style43.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44.xml"/><Relationship Id="rId1" Type="http://schemas.microsoft.com/office/2011/relationships/chartStyle" Target="style44.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45.xml"/><Relationship Id="rId1" Type="http://schemas.microsoft.com/office/2011/relationships/chartStyle" Target="style45.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46.xml"/><Relationship Id="rId1" Type="http://schemas.microsoft.com/office/2011/relationships/chartStyle" Target="style46.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47.xml"/><Relationship Id="rId1" Type="http://schemas.microsoft.com/office/2011/relationships/chartStyle" Target="style47.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48.xml"/><Relationship Id="rId1" Type="http://schemas.microsoft.com/office/2011/relationships/chartStyle" Target="style48.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49.xml"/><Relationship Id="rId1" Type="http://schemas.microsoft.com/office/2011/relationships/chartStyle" Target="style49.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50.xml"/><Relationship Id="rId1" Type="http://schemas.microsoft.com/office/2011/relationships/chartStyle" Target="style50.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1"/>
          <c:order val="1"/>
          <c:tx>
            <c:strRef>
              <c:f>Sheet1!$C$1</c:f>
              <c:strCache>
                <c:ptCount val="1"/>
                <c:pt idx="0">
                  <c:v>Sector 1</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Sheet1!$C$2:$C$36</c:f>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extLst xmlns:c15="http://schemas.microsoft.com/office/drawing/2012/chart"/>
            </c:numRef>
          </c:val>
          <c:extLst xmlns:c15="http://schemas.microsoft.com/office/drawing/2012/chart">
            <c:ext xmlns:c16="http://schemas.microsoft.com/office/drawing/2014/chart" uri="{C3380CC4-5D6E-409C-BE32-E72D297353CC}">
              <c16:uniqueId val="{00000001-A582-417D-A5F8-2A0075530F50}"/>
            </c:ext>
          </c:extLst>
        </c:ser>
        <c:ser>
          <c:idx val="2"/>
          <c:order val="2"/>
          <c:tx>
            <c:strRef>
              <c:f>Sheet1!$D$1</c:f>
              <c:strCache>
                <c:ptCount val="1"/>
                <c:pt idx="0">
                  <c:v>Sector 2</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Sheet1!$D$2:$D$36</c:f>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extLst xmlns:c15="http://schemas.microsoft.com/office/drawing/2012/chart"/>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Sheet1!$E$1</c:f>
              <c:strCache>
                <c:ptCount val="1"/>
                <c:pt idx="0">
                  <c:v>Sector 3</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Sheet1!$E$2:$E$36</c:f>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extLst xmlns:c15="http://schemas.microsoft.com/office/drawing/2012/chart"/>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Sheet1!$F$1</c:f>
              <c:strCache>
                <c:ptCount val="1"/>
                <c:pt idx="0">
                  <c:v>Sector 4</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Sheet1!$F$2:$F$36</c:f>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extLst xmlns:c15="http://schemas.microsoft.com/office/drawing/2012/chart"/>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Sheet1!$G$1</c:f>
              <c:strCache>
                <c:ptCount val="1"/>
                <c:pt idx="0">
                  <c:v>Sector 5</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Sheet1!$G$2:$G$36</c:f>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extLst xmlns:c15="http://schemas.microsoft.com/office/drawing/2012/chart"/>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Sheet1!$H$1</c:f>
              <c:strCache>
                <c:ptCount val="1"/>
                <c:pt idx="0">
                  <c:v>Sector 6</c:v>
                </c:pt>
              </c:strCache>
              <c:extLst xmlns:c15="http://schemas.microsoft.com/office/drawing/2012/chart"/>
            </c:strRef>
          </c:tx>
          <c:spPr>
            <a:solidFill>
              <a:schemeClr val="dk1">
                <a:tint val="8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Sheet1!$H$2:$H$36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1"/>
          <c:order val="1"/>
          <c:tx>
            <c:strRef>
              <c:f>Sheet1!$C$1</c:f>
              <c:strCache>
                <c:ptCount val="1"/>
                <c:pt idx="0">
                  <c:v>Sector 1</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Sheet1!$C$2:$C$36</c:f>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extLst xmlns:c15="http://schemas.microsoft.com/office/drawing/2012/chart"/>
            </c:numRef>
          </c:val>
          <c:extLst xmlns:c15="http://schemas.microsoft.com/office/drawing/2012/chart">
            <c:ext xmlns:c16="http://schemas.microsoft.com/office/drawing/2014/chart" uri="{C3380CC4-5D6E-409C-BE32-E72D297353CC}">
              <c16:uniqueId val="{00000001-A582-417D-A5F8-2A0075530F50}"/>
            </c:ext>
          </c:extLst>
        </c:ser>
        <c:ser>
          <c:idx val="2"/>
          <c:order val="2"/>
          <c:tx>
            <c:strRef>
              <c:f>Sheet1!$D$1</c:f>
              <c:strCache>
                <c:ptCount val="1"/>
                <c:pt idx="0">
                  <c:v>Sector 2</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Sheet1!$D$2:$D$36</c:f>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extLst xmlns:c15="http://schemas.microsoft.com/office/drawing/2012/chart"/>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Sheet1!$E$1</c:f>
              <c:strCache>
                <c:ptCount val="1"/>
                <c:pt idx="0">
                  <c:v>Sector 3</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Sheet1!$E$2:$E$36</c:f>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extLst xmlns:c15="http://schemas.microsoft.com/office/drawing/2012/chart"/>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Sheet1!$F$1</c:f>
              <c:strCache>
                <c:ptCount val="1"/>
                <c:pt idx="0">
                  <c:v>Sector 4</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Sheet1!$F$2:$F$36</c:f>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extLst xmlns:c15="http://schemas.microsoft.com/office/drawing/2012/chart"/>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Sheet1!$G$1</c:f>
              <c:strCache>
                <c:ptCount val="1"/>
                <c:pt idx="0">
                  <c:v>Sector 5</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Sheet1!$G$2:$G$36</c:f>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extLst xmlns:c15="http://schemas.microsoft.com/office/drawing/2012/chart"/>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Sheet1!$H$1</c:f>
              <c:strCache>
                <c:ptCount val="1"/>
                <c:pt idx="0">
                  <c:v>Sector 6</c:v>
                </c:pt>
              </c:strCache>
              <c:extLst xmlns:c15="http://schemas.microsoft.com/office/drawing/2012/chart"/>
            </c:strRef>
          </c:tx>
          <c:spPr>
            <a:solidFill>
              <a:schemeClr val="dk1">
                <a:tint val="8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Sheet1!$H$2:$H$36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25/09/2025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9/25/2025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9/25/2025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9/25/2025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9/25/2025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9/25/2025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9/25/2025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9/25/2025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9/25/2025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20.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24.xml"/></Relationships>
</file>

<file path=ppt/slides/_rels/slide22.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6.xml"/></Relationships>
</file>

<file path=ppt/slides/_rels/slide2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28.xml"/></Relationships>
</file>

<file path=ppt/slides/_rels/slide24.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30.xml"/></Relationships>
</file>

<file path=ppt/slides/_rels/slide25.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32.xml"/></Relationships>
</file>

<file path=ppt/slides/_rels/slide26.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34.xml"/></Relationships>
</file>

<file path=ppt/slides/_rels/slide27.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hart" Target="../charts/chart36.xml"/></Relationships>
</file>

<file path=ppt/slides/_rels/slide2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8.xml"/></Relationships>
</file>

<file path=ppt/slides/_rels/slide29.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40.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42.xml"/></Relationships>
</file>

<file path=ppt/slides/_rels/slide31.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44.xml"/></Relationships>
</file>

<file path=ppt/slides/_rels/slide32.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hart" Target="../charts/chart46.xml"/></Relationships>
</file>

<file path=ppt/slides/_rels/slide33.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48.xml"/></Relationships>
</file>

<file path=ppt/slides/_rels/slide34.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50.xml"/></Relationships>
</file>

<file path=ppt/slides/_rels/slide35.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52.xml"/></Relationships>
</file>

<file path=ppt/slides/_rels/slide36.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hart" Target="../charts/chart54.xml"/></Relationships>
</file>

<file path=ppt/slides/_rels/slide37.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hart" Target="../charts/chart56.xml"/></Relationships>
</file>

<file path=ppt/slides/_rels/slide38.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58.xml"/></Relationships>
</file>

<file path=ppt/slides/_rels/slide39.xml.rels><?xml version="1.0" encoding="UTF-8" standalone="yes"?>
<Relationships xmlns="http://schemas.openxmlformats.org/package/2006/relationships"><Relationship Id="rId3" Type="http://schemas.openxmlformats.org/officeDocument/2006/relationships/chart" Target="../charts/chart59.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60.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chart" Target="../charts/chart62.xml"/></Relationships>
</file>

<file path=ppt/slides/_rels/slide41.xml.rels><?xml version="1.0" encoding="UTF-8" standalone="yes"?>
<Relationships xmlns="http://schemas.openxmlformats.org/package/2006/relationships"><Relationship Id="rId3" Type="http://schemas.openxmlformats.org/officeDocument/2006/relationships/chart" Target="../charts/chart63.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chart" Target="../charts/chart64.xml"/></Relationships>
</file>

<file path=ppt/slides/_rels/slide42.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chart" Target="../charts/chart6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6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24855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110853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77948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405978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190101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162548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36572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199673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237226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237333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14490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102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715266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156688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110805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729767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292754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917134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2245906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68475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639523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223915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169239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2178406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2821922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935720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117264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527700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662986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1823715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2966280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773621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39</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154716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3428957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1351105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737689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7860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43</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dirty="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endParaRPr lang="en-AE" sz="900" b="0" i="0" u="none" strike="noStrike" kern="1200" dirty="0">
                        <a:solidFill>
                          <a:srgbClr val="575555"/>
                        </a:solidFill>
                        <a:effectLst/>
                        <a:latin typeface="+mn-lt"/>
                        <a:ea typeface="+mn-ea"/>
                        <a:cs typeface="+mn-cs"/>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dirty="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9/25/2025</a:t>
            </a:fld>
            <a:endParaRPr lang="en-US"/>
          </a:p>
        </p:txBody>
      </p:sp>
    </p:spTree>
    <p:extLst>
      <p:ext uri="{BB962C8B-B14F-4D97-AF65-F5344CB8AC3E}">
        <p14:creationId xmlns:p14="http://schemas.microsoft.com/office/powerpoint/2010/main" val="1620004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44</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dirty="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endParaRPr lang="en-AE" sz="900" b="0" i="0" u="none" strike="noStrike" kern="1200" dirty="0">
                        <a:solidFill>
                          <a:srgbClr val="575555"/>
                        </a:solidFill>
                        <a:effectLst/>
                        <a:latin typeface="+mn-lt"/>
                        <a:ea typeface="+mn-ea"/>
                        <a:cs typeface="+mn-cs"/>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dirty="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9/25/2025</a:t>
            </a:fld>
            <a:endParaRPr lang="en-US"/>
          </a:p>
        </p:txBody>
      </p:sp>
    </p:spTree>
    <p:extLst>
      <p:ext uri="{BB962C8B-B14F-4D97-AF65-F5344CB8AC3E}">
        <p14:creationId xmlns:p14="http://schemas.microsoft.com/office/powerpoint/2010/main" val="39319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336858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254501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249566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203930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36987502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338</TotalTime>
  <Words>2814</Words>
  <Application>Microsoft Office PowerPoint</Application>
  <PresentationFormat>On-screen Show (16:9)</PresentationFormat>
  <Paragraphs>530</Paragraphs>
  <Slides>44</Slides>
  <Notes>26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Category Overview (Replace with So What)</vt:lpstr>
      <vt:lpstr>Category Overview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41</cp:revision>
  <dcterms:created xsi:type="dcterms:W3CDTF">2024-07-05T07:54:38Z</dcterms:created>
  <dcterms:modified xsi:type="dcterms:W3CDTF">2025-09-25T09:28:00Z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