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DA2EA294-131D-4486-BAF3-3EECCFFA441A}">
          <p14:sldIdLst>
            <p14:sldId id="2147475173"/>
            <p14:sldId id="2147475174"/>
            <p14:sldId id="2147475175"/>
            <p14:sldId id="2147475176"/>
            <p14:sldId id="2147475177"/>
            <p14:sldId id="2147475178"/>
          </p14:sldIdLst>
        </p14:section>
        <p14:section name="Brackets By Retailer By Sector" id="{C8EDA37D-4CE3-4957-BE37-1038D1DCC04C}">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8823285A-B1C1-4E10-B05D-A5D2B839A57B}">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8" d="100"/>
          <a:sy n="48" d="100"/>
        </p:scale>
        <p:origin x="726" y="36"/>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6.2075590602913538E-2</c:v>
                </c:pt>
                <c:pt idx="1">
                  <c:v>1.639080822621522E-2</c:v>
                </c:pt>
                <c:pt idx="2">
                  <c:v>2.8305055337770453E-2</c:v>
                </c:pt>
                <c:pt idx="3">
                  <c:v>4.2299900341770766E-2</c:v>
                </c:pt>
                <c:pt idx="4">
                  <c:v>8.7002200153398351E-2</c:v>
                </c:pt>
                <c:pt idx="5">
                  <c:v>9.608248837393922E-2</c:v>
                </c:pt>
                <c:pt idx="6">
                  <c:v>0.11481066318864561</c:v>
                </c:pt>
                <c:pt idx="7">
                  <c:v>0.16443901429586391</c:v>
                </c:pt>
                <c:pt idx="8">
                  <c:v>0.21200061384242316</c:v>
                </c:pt>
                <c:pt idx="9">
                  <c:v>0.11609279258285989</c:v>
                </c:pt>
                <c:pt idx="10">
                  <c:v>6.0500873054199884E-2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1.0401641215212906E-2</c:v>
                </c:pt>
                <c:pt idx="4">
                  <c:v>2.5501673259900166E-3</c:v>
                </c:pt>
                <c:pt idx="5">
                  <c:v>3.5556965300212423E-3</c:v>
                </c:pt>
                <c:pt idx="6">
                  <c:v>1.7860739078562468E-3</c:v>
                </c:pt>
                <c:pt idx="7">
                  <c:v>4.2072883066502989E-3</c:v>
                </c:pt>
                <c:pt idx="8">
                  <c:v>1.2870907741153095E-3</c:v>
                </c:pt>
                <c:pt idx="9">
                  <c:v>2.4358421192855737E-3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1.1541257537623539E-2</c:v>
                </c:pt>
                <c:pt idx="1">
                  <c:v>9.117305413480924E-3</c:v>
                </c:pt>
                <c:pt idx="2">
                  <c:v>1.6301635329842315E-2</c:v>
                </c:pt>
                <c:pt idx="3">
                  <c:v>1.2411255521436126E-2</c:v>
                </c:pt>
                <c:pt idx="4">
                  <c:v>5.219875481715807E-2</c:v>
                </c:pt>
                <c:pt idx="5">
                  <c:v>9.1798095526811688E-2</c:v>
                </c:pt>
                <c:pt idx="6">
                  <c:v>0.20263346870495211</c:v>
                </c:pt>
                <c:pt idx="7">
                  <c:v>0.15958441887694685</c:v>
                </c:pt>
                <c:pt idx="8">
                  <c:v>0.3649632933266263</c:v>
                </c:pt>
                <c:pt idx="9">
                  <c:v>7.9450514945122119E-2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4.122923696978769E-2</c:v>
                </c:pt>
                <c:pt idx="1">
                  <c:v>3.4208146091019583E-2</c:v>
                </c:pt>
                <c:pt idx="2">
                  <c:v>4.638899137720838E-2</c:v>
                </c:pt>
                <c:pt idx="3">
                  <c:v>4.2363038609228514E-2</c:v>
                </c:pt>
                <c:pt idx="4">
                  <c:v>7.3599001227352398E-2</c:v>
                </c:pt>
                <c:pt idx="5">
                  <c:v>0.21666215265832334</c:v>
                </c:pt>
                <c:pt idx="6">
                  <c:v>0.35850197330543981</c:v>
                </c:pt>
                <c:pt idx="7">
                  <c:v>0.11680761238296965</c:v>
                </c:pt>
                <c:pt idx="8">
                  <c:v>4.7250813869102577E-2</c:v>
                </c:pt>
                <c:pt idx="9">
                  <c:v>2.2988851810587341E-2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5.3220514636903894E-2</c:v>
                </c:pt>
                <c:pt idx="1">
                  <c:v>1.2441037528871992E-2</c:v>
                </c:pt>
                <c:pt idx="2">
                  <c:v>8.7624574801509106E-2</c:v>
                </c:pt>
                <c:pt idx="3">
                  <c:v>3.028285437437974E-2</c:v>
                </c:pt>
                <c:pt idx="4">
                  <c:v>0.14027776593737548</c:v>
                </c:pt>
                <c:pt idx="5">
                  <c:v>0.28950622024873895</c:v>
                </c:pt>
                <c:pt idx="6">
                  <c:v>0.21798642705429877</c:v>
                </c:pt>
                <c:pt idx="7">
                  <c:v>5.6581598744397013E-2</c:v>
                </c:pt>
                <c:pt idx="8">
                  <c:v>9.882715982471646E-2</c:v>
                </c:pt>
                <c:pt idx="9">
                  <c:v>1.3251846848808615E-2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2.1847693416567171E-2</c:v>
                </c:pt>
                <c:pt idx="1">
                  <c:v>8.6420771688770298E-2</c:v>
                </c:pt>
                <c:pt idx="2">
                  <c:v>1.497950272481768E-2</c:v>
                </c:pt>
                <c:pt idx="3">
                  <c:v>3.8435745481682639E-2</c:v>
                </c:pt>
                <c:pt idx="4">
                  <c:v>9.2213614362690724E-2</c:v>
                </c:pt>
                <c:pt idx="5">
                  <c:v>0.23543198442819935</c:v>
                </c:pt>
                <c:pt idx="6">
                  <c:v>0.18117729862300255</c:v>
                </c:pt>
                <c:pt idx="7">
                  <c:v>0.20368518910803782</c:v>
                </c:pt>
                <c:pt idx="8">
                  <c:v>9.7217979514334779E-2</c:v>
                </c:pt>
                <c:pt idx="9">
                  <c:v>2.8590220651896904E-2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0.19496267520693014</c:v>
                </c:pt>
                <c:pt idx="1">
                  <c:v>1.2898882045537288E-2</c:v>
                </c:pt>
                <c:pt idx="2">
                  <c:v>1.7946845665942627E-2</c:v>
                </c:pt>
                <c:pt idx="3">
                  <c:v>2.9438823787704141E-2</c:v>
                </c:pt>
                <c:pt idx="4">
                  <c:v>9.6520940868899327E-2</c:v>
                </c:pt>
                <c:pt idx="5">
                  <c:v>8.4411859545073936E-2</c:v>
                </c:pt>
                <c:pt idx="6">
                  <c:v>0.18500629086262083</c:v>
                </c:pt>
                <c:pt idx="7">
                  <c:v>0.25423137173567506</c:v>
                </c:pt>
                <c:pt idx="8">
                  <c:v>0.10018099339047251</c:v>
                </c:pt>
                <c:pt idx="9">
                  <c:v>2.0525372145960695E-2</c:v>
                </c:pt>
                <c:pt idx="10">
                  <c:v>3.8759447451834806E-3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6.4166140754915016E-2</c:v>
                </c:pt>
                <c:pt idx="1">
                  <c:v>1.5633277822468455E-2</c:v>
                </c:pt>
                <c:pt idx="2">
                  <c:v>2.8142038356699532E-2</c:v>
                </c:pt>
                <c:pt idx="3">
                  <c:v>6.0911867845577033E-2</c:v>
                </c:pt>
                <c:pt idx="4">
                  <c:v>9.3166401312493333E-2</c:v>
                </c:pt>
                <c:pt idx="5">
                  <c:v>9.3267342556455732E-2</c:v>
                </c:pt>
                <c:pt idx="6">
                  <c:v>0.10621791691026569</c:v>
                </c:pt>
                <c:pt idx="7">
                  <c:v>0.17286318021440519</c:v>
                </c:pt>
                <c:pt idx="8">
                  <c:v>0.1708689325128169</c:v>
                </c:pt>
                <c:pt idx="9">
                  <c:v>0.13656175115690375</c:v>
                </c:pt>
                <c:pt idx="10">
                  <c:v>5.8201150556999405E-2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0.25131734248297161</c:v>
                </c:pt>
                <c:pt idx="1">
                  <c:v>2.3995313180558159E-2</c:v>
                </c:pt>
                <c:pt idx="2">
                  <c:v>1.7913651730790934E-2</c:v>
                </c:pt>
                <c:pt idx="3">
                  <c:v>4.7597097714130857E-2</c:v>
                </c:pt>
                <c:pt idx="4">
                  <c:v>9.651889967226962E-2</c:v>
                </c:pt>
                <c:pt idx="5">
                  <c:v>0.11494751174683013</c:v>
                </c:pt>
                <c:pt idx="6">
                  <c:v>0.17365993639694652</c:v>
                </c:pt>
                <c:pt idx="7">
                  <c:v>0.17952376942204423</c:v>
                </c:pt>
                <c:pt idx="8">
                  <c:v>8.2893600058558198E-2</c:v>
                </c:pt>
                <c:pt idx="9">
                  <c:v>1.0852694598812915E-2</c:v>
                </c:pt>
                <c:pt idx="10">
                  <c:v>7.801829960868735E-4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0.11134487526752247</c:v>
                </c:pt>
                <c:pt idx="1">
                  <c:v>8.6388730647585267E-3</c:v>
                </c:pt>
                <c:pt idx="2">
                  <c:v>7.0231276717453266E-3</c:v>
                </c:pt>
                <c:pt idx="3">
                  <c:v>2.7029708298252682E-2</c:v>
                </c:pt>
                <c:pt idx="4">
                  <c:v>9.9634202523714965E-2</c:v>
                </c:pt>
                <c:pt idx="5">
                  <c:v>8.093983357307101E-2</c:v>
                </c:pt>
                <c:pt idx="6">
                  <c:v>0.20959900182304106</c:v>
                </c:pt>
                <c:pt idx="7">
                  <c:v>0.23816393941505132</c:v>
                </c:pt>
                <c:pt idx="8">
                  <c:v>0.1377539702635304</c:v>
                </c:pt>
                <c:pt idx="9">
                  <c:v>6.5697004068989789E-2</c:v>
                </c:pt>
                <c:pt idx="10">
                  <c:v>1.4175464030322502E-2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2.8452095700271858E-2</c:v>
                </c:pt>
                <c:pt idx="1">
                  <c:v>6.9038415366902443E-3</c:v>
                </c:pt>
                <c:pt idx="2">
                  <c:v>3.8993138108884502E-2</c:v>
                </c:pt>
                <c:pt idx="3">
                  <c:v>9.2885754275378318E-2</c:v>
                </c:pt>
                <c:pt idx="4">
                  <c:v>0.12661389106941554</c:v>
                </c:pt>
                <c:pt idx="5">
                  <c:v>0.14139828617238459</c:v>
                </c:pt>
                <c:pt idx="6">
                  <c:v>8.327672553420401E-2</c:v>
                </c:pt>
                <c:pt idx="7">
                  <c:v>0.25943750265456544</c:v>
                </c:pt>
                <c:pt idx="8">
                  <c:v>0.16769832304927204</c:v>
                </c:pt>
                <c:pt idx="9">
                  <c:v>5.0813195599909045E-2</c:v>
                </c:pt>
                <c:pt idx="10">
                  <c:v>3.5272462990244605E-3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8.2060798596221757E-2</c:v>
                </c:pt>
                <c:pt idx="4">
                  <c:v>1.3735802625934962E-2</c:v>
                </c:pt>
                <c:pt idx="5">
                  <c:v>6.1588706809217263E-2</c:v>
                </c:pt>
                <c:pt idx="6">
                  <c:v>2.3195070431785789E-2</c:v>
                </c:pt>
                <c:pt idx="7">
                  <c:v>5.9000565638160689E-2</c:v>
                </c:pt>
                <c:pt idx="8">
                  <c:v>2.4630784631086092E-2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2.8613377585847987E-2</c:v>
                </c:pt>
                <c:pt idx="1">
                  <c:v>1.56302030123537E-2</c:v>
                </c:pt>
                <c:pt idx="2">
                  <c:v>3.5294981321742719E-2</c:v>
                </c:pt>
                <c:pt idx="3">
                  <c:v>0.17153808610810198</c:v>
                </c:pt>
                <c:pt idx="4">
                  <c:v>0.13353047605469773</c:v>
                </c:pt>
                <c:pt idx="5">
                  <c:v>0.12917153792881839</c:v>
                </c:pt>
                <c:pt idx="6">
                  <c:v>7.2507313656684891E-2</c:v>
                </c:pt>
                <c:pt idx="7">
                  <c:v>0.21110141717184974</c:v>
                </c:pt>
                <c:pt idx="8">
                  <c:v>0.1733531988133058</c:v>
                </c:pt>
                <c:pt idx="9">
                  <c:v>1.9940538619508948E-2</c:v>
                </c:pt>
                <c:pt idx="10">
                  <c:v>9.3188697270881003E-3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0.13356059179014013</c:v>
                </c:pt>
                <c:pt idx="4">
                  <c:v>3.2745011116607166E-2</c:v>
                </c:pt>
                <c:pt idx="5">
                  <c:v>4.5656346239016515E-2</c:v>
                </c:pt>
                <c:pt idx="6">
                  <c:v>2.2933793156152984E-2</c:v>
                </c:pt>
                <c:pt idx="7">
                  <c:v>5.3053670560782258E-2</c:v>
                </c:pt>
                <c:pt idx="8">
                  <c:v>1.6505258068993306E-2</c:v>
                </c:pt>
                <c:pt idx="9">
                  <c:v>1.4804683726685523E-2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2.9437627523840919E-2</c:v>
                </c:pt>
                <c:pt idx="1">
                  <c:v>1.7339094554510329E-2</c:v>
                </c:pt>
                <c:pt idx="2">
                  <c:v>4.8088716519655232E-2</c:v>
                </c:pt>
                <c:pt idx="3">
                  <c:v>0.20562364600569663</c:v>
                </c:pt>
                <c:pt idx="4">
                  <c:v>6.6748547419724566E-2</c:v>
                </c:pt>
                <c:pt idx="5">
                  <c:v>0.12200576981432011</c:v>
                </c:pt>
                <c:pt idx="6">
                  <c:v>4.6184937163428488E-2</c:v>
                </c:pt>
                <c:pt idx="7">
                  <c:v>0.2232454479683828</c:v>
                </c:pt>
                <c:pt idx="8">
                  <c:v>0.15135974545254935</c:v>
                </c:pt>
                <c:pt idx="9">
                  <c:v>8.9599780134545004E-2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8.5550442632668141E-4</c:v>
                </c:pt>
                <c:pt idx="3">
                  <c:v>4.304477539612479E-3</c:v>
                </c:pt>
                <c:pt idx="4">
                  <c:v>2.4980006403108098E-3</c:v>
                </c:pt>
                <c:pt idx="5">
                  <c:v>1.8944437177037627E-3</c:v>
                </c:pt>
                <c:pt idx="6">
                  <c:v>5.6868615607233788E-4</c:v>
                </c:pt>
                <c:pt idx="7">
                  <c:v>4.9260466444770246E-3</c:v>
                </c:pt>
                <c:pt idx="8">
                  <c:v>7.6316899488346971E-4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3.9433076220715705E-3</c:v>
                </c:pt>
                <c:pt idx="2">
                  <c:v>1.5808316239147732E-2</c:v>
                </c:pt>
                <c:pt idx="3">
                  <c:v>7.9539672848540577E-2</c:v>
                </c:pt>
                <c:pt idx="4">
                  <c:v>4.6158947718345923E-2</c:v>
                </c:pt>
                <c:pt idx="5">
                  <c:v>3.5006207408320195E-2</c:v>
                </c:pt>
                <c:pt idx="6">
                  <c:v>1.0506928851688921E-2</c:v>
                </c:pt>
                <c:pt idx="7">
                  <c:v>9.1024631772222628E-2</c:v>
                </c:pt>
                <c:pt idx="8">
                  <c:v>1.4093734792729056E-2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1.4769638345262747E-2</c:v>
                </c:pt>
                <c:pt idx="2">
                  <c:v>2.317484993668747E-3</c:v>
                </c:pt>
                <c:pt idx="3">
                  <c:v>5.4889790522628559E-2</c:v>
                </c:pt>
                <c:pt idx="4">
                  <c:v>2.1417360193585859E-2</c:v>
                </c:pt>
                <c:pt idx="5">
                  <c:v>5.4955204292333013E-2</c:v>
                </c:pt>
                <c:pt idx="6">
                  <c:v>0.14927649358998393</c:v>
                </c:pt>
                <c:pt idx="7">
                  <c:v>0.13228898853114029</c:v>
                </c:pt>
                <c:pt idx="8">
                  <c:v>0.31299544147474445</c:v>
                </c:pt>
                <c:pt idx="9">
                  <c:v>0.14351406891192672</c:v>
                </c:pt>
                <c:pt idx="10">
                  <c:v>0.11325030951214403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1.0921024996954196E-3</c:v>
                </c:pt>
                <c:pt idx="1">
                  <c:v>2.2013794513369753E-2</c:v>
                </c:pt>
                <c:pt idx="2">
                  <c:v>6.0164729451450899E-3</c:v>
                </c:pt>
                <c:pt idx="3">
                  <c:v>5.9948371208162959E-2</c:v>
                </c:pt>
                <c:pt idx="4">
                  <c:v>2.3502461461467138E-2</c:v>
                </c:pt>
                <c:pt idx="5">
                  <c:v>7.9254515665220515E-2</c:v>
                </c:pt>
                <c:pt idx="6">
                  <c:v>0.10057809753875296</c:v>
                </c:pt>
                <c:pt idx="7">
                  <c:v>0.25267661121730911</c:v>
                </c:pt>
                <c:pt idx="8">
                  <c:v>0.2504997063205352</c:v>
                </c:pt>
                <c:pt idx="9">
                  <c:v>0.15719468225499189</c:v>
                </c:pt>
                <c:pt idx="10">
                  <c:v>4.7223184375350009E-2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4.4188407897627199E-3</c:v>
                </c:pt>
                <c:pt idx="2">
                  <c:v>5.8871389526296255E-3</c:v>
                </c:pt>
                <c:pt idx="3">
                  <c:v>7.5686671135798342E-2</c:v>
                </c:pt>
                <c:pt idx="4">
                  <c:v>2.5428611936749682E-2</c:v>
                </c:pt>
                <c:pt idx="5">
                  <c:v>9.4776620778599371E-2</c:v>
                </c:pt>
                <c:pt idx="6">
                  <c:v>0.12887654807889964</c:v>
                </c:pt>
                <c:pt idx="7">
                  <c:v>0.13424372682216842</c:v>
                </c:pt>
                <c:pt idx="8">
                  <c:v>0.32910093090770842</c:v>
                </c:pt>
                <c:pt idx="9">
                  <c:v>0.10837235929418876</c:v>
                </c:pt>
                <c:pt idx="10">
                  <c:v>9.2823812325098912E-2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6.4249600353817023E-3</c:v>
                </c:pt>
                <c:pt idx="1">
                  <c:v>1.2443923938520774E-2</c:v>
                </c:pt>
                <c:pt idx="2">
                  <c:v>1.6670401236197788E-2</c:v>
                </c:pt>
                <c:pt idx="3">
                  <c:v>4.5334745033686293E-2</c:v>
                </c:pt>
                <c:pt idx="4">
                  <c:v>6.0531542297092004E-2</c:v>
                </c:pt>
                <c:pt idx="5">
                  <c:v>6.7423599896182268E-2</c:v>
                </c:pt>
                <c:pt idx="6">
                  <c:v>0.10550384936561592</c:v>
                </c:pt>
                <c:pt idx="7">
                  <c:v>0.20935329812945264</c:v>
                </c:pt>
                <c:pt idx="8">
                  <c:v>0.18200643392867144</c:v>
                </c:pt>
                <c:pt idx="9">
                  <c:v>5.0943431632022196E-2</c:v>
                </c:pt>
                <c:pt idx="10">
                  <c:v>0.24336381450717701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1.2664777716174217E-2</c:v>
                </c:pt>
                <c:pt idx="1">
                  <c:v>1.455215005945285E-2</c:v>
                </c:pt>
                <c:pt idx="2">
                  <c:v>3.1793157987583059E-2</c:v>
                </c:pt>
                <c:pt idx="3">
                  <c:v>4.8197250418922831E-2</c:v>
                </c:pt>
                <c:pt idx="4">
                  <c:v>3.6172401739128744E-2</c:v>
                </c:pt>
                <c:pt idx="5">
                  <c:v>0.10756737889583759</c:v>
                </c:pt>
                <c:pt idx="6">
                  <c:v>0.1437797360274827</c:v>
                </c:pt>
                <c:pt idx="7">
                  <c:v>0.16541094068946494</c:v>
                </c:pt>
                <c:pt idx="8">
                  <c:v>0.17248314445239338</c:v>
                </c:pt>
                <c:pt idx="9">
                  <c:v>0.20438488641867086</c:v>
                </c:pt>
                <c:pt idx="10">
                  <c:v>6.2994175594888818E-2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6.2075590602913538E-2</c:v>
                </c:pt>
                <c:pt idx="1">
                  <c:v>1.639080822621522E-2</c:v>
                </c:pt>
                <c:pt idx="2">
                  <c:v>2.8305055337770453E-2</c:v>
                </c:pt>
                <c:pt idx="3">
                  <c:v>4.2299900341770766E-2</c:v>
                </c:pt>
                <c:pt idx="4">
                  <c:v>8.7002200153398351E-2</c:v>
                </c:pt>
                <c:pt idx="5">
                  <c:v>9.608248837393922E-2</c:v>
                </c:pt>
                <c:pt idx="6">
                  <c:v>0.11481066318864561</c:v>
                </c:pt>
                <c:pt idx="7">
                  <c:v>0.16443901429586391</c:v>
                </c:pt>
                <c:pt idx="8">
                  <c:v>0.21200061384242316</c:v>
                </c:pt>
                <c:pt idx="9">
                  <c:v>0.11609279258285989</c:v>
                </c:pt>
                <c:pt idx="10">
                  <c:v>6.0500873054199884E-2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4.1592531584901567E-3</c:v>
                </c:pt>
                <c:pt idx="1">
                  <c:v>3.9365746906015022E-3</c:v>
                </c:pt>
                <c:pt idx="2">
                  <c:v>2.0756412271314948E-2</c:v>
                </c:pt>
                <c:pt idx="3">
                  <c:v>9.2991716400437199E-2</c:v>
                </c:pt>
                <c:pt idx="4">
                  <c:v>2.4277269541755013E-2</c:v>
                </c:pt>
                <c:pt idx="5">
                  <c:v>8.0415999435181115E-2</c:v>
                </c:pt>
                <c:pt idx="6">
                  <c:v>0.11774145970678358</c:v>
                </c:pt>
                <c:pt idx="7">
                  <c:v>0.21111395390431634</c:v>
                </c:pt>
                <c:pt idx="8">
                  <c:v>0.14924836341310024</c:v>
                </c:pt>
                <c:pt idx="9">
                  <c:v>0.13462867849848958</c:v>
                </c:pt>
                <c:pt idx="10">
                  <c:v>0.1607303189795303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2.2344219405181581E-2</c:v>
                </c:pt>
                <c:pt idx="1">
                  <c:v>1.8525575310990968E-2</c:v>
                </c:pt>
                <c:pt idx="2">
                  <c:v>1.0830848402378098E-2</c:v>
                </c:pt>
                <c:pt idx="3">
                  <c:v>1.3091761934090175E-2</c:v>
                </c:pt>
                <c:pt idx="4">
                  <c:v>2.2727357841393021E-2</c:v>
                </c:pt>
                <c:pt idx="5">
                  <c:v>0.15249326265147259</c:v>
                </c:pt>
                <c:pt idx="6">
                  <c:v>0.13267291400029826</c:v>
                </c:pt>
                <c:pt idx="7">
                  <c:v>0.14714524172169652</c:v>
                </c:pt>
                <c:pt idx="8">
                  <c:v>0.27503709972378243</c:v>
                </c:pt>
                <c:pt idx="9">
                  <c:v>0.18376269779339161</c:v>
                </c:pt>
                <c:pt idx="10">
                  <c:v>2.1369021215324739E-2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1.9772656352017654E-2</c:v>
                </c:pt>
                <c:pt idx="1">
                  <c:v>2.3212152827471175E-2</c:v>
                </c:pt>
                <c:pt idx="2">
                  <c:v>9.5276320472047864E-3</c:v>
                </c:pt>
                <c:pt idx="3">
                  <c:v>2.0834565919059692E-2</c:v>
                </c:pt>
                <c:pt idx="4">
                  <c:v>5.6280952496327273E-2</c:v>
                </c:pt>
                <c:pt idx="5">
                  <c:v>0.14858554007140801</c:v>
                </c:pt>
                <c:pt idx="6">
                  <c:v>0.13431405689832426</c:v>
                </c:pt>
                <c:pt idx="7">
                  <c:v>0.17459164325638374</c:v>
                </c:pt>
                <c:pt idx="8">
                  <c:v>0.24859878263049723</c:v>
                </c:pt>
                <c:pt idx="9">
                  <c:v>0.15784269013818411</c:v>
                </c:pt>
                <c:pt idx="10">
                  <c:v>6.4393273631220948E-3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3.1918174965397519E-2</c:v>
                </c:pt>
                <c:pt idx="1">
                  <c:v>7.2063106135973071E-3</c:v>
                </c:pt>
                <c:pt idx="2">
                  <c:v>7.4454837871766096E-3</c:v>
                </c:pt>
                <c:pt idx="3">
                  <c:v>1.292014843570851E-2</c:v>
                </c:pt>
                <c:pt idx="4">
                  <c:v>6.6563239755059123E-2</c:v>
                </c:pt>
                <c:pt idx="5">
                  <c:v>0.16102300693596588</c:v>
                </c:pt>
                <c:pt idx="6">
                  <c:v>0.13290516588104634</c:v>
                </c:pt>
                <c:pt idx="7">
                  <c:v>0.17400543608853142</c:v>
                </c:pt>
                <c:pt idx="8">
                  <c:v>0.20826118401731084</c:v>
                </c:pt>
                <c:pt idx="9">
                  <c:v>0.12870129858787954</c:v>
                </c:pt>
                <c:pt idx="10">
                  <c:v>6.9050550932326857E-2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3.3963418572699626E-2</c:v>
                </c:pt>
                <c:pt idx="1">
                  <c:v>2.1724384786094904E-2</c:v>
                </c:pt>
                <c:pt idx="2">
                  <c:v>4.1414606767385245E-2</c:v>
                </c:pt>
                <c:pt idx="3">
                  <c:v>2.1675870432187948E-2</c:v>
                </c:pt>
                <c:pt idx="4">
                  <c:v>5.2576267878937134E-2</c:v>
                </c:pt>
                <c:pt idx="5">
                  <c:v>6.372480657963811E-2</c:v>
                </c:pt>
                <c:pt idx="6">
                  <c:v>0.13090576767225237</c:v>
                </c:pt>
                <c:pt idx="7">
                  <c:v>0.17797195797908866</c:v>
                </c:pt>
                <c:pt idx="8">
                  <c:v>0.38160066799202275</c:v>
                </c:pt>
                <c:pt idx="9">
                  <c:v>7.1611015796664484E-2</c:v>
                </c:pt>
                <c:pt idx="10">
                  <c:v>2.8312355430287787E-3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3.027130699712801E-3</c:v>
                </c:pt>
                <c:pt idx="6">
                  <c:v>1.0604486537568623E-3</c:v>
                </c:pt>
                <c:pt idx="7">
                  <c:v>2.3716758350342034E-3</c:v>
                </c:pt>
                <c:pt idx="8">
                  <c:v>6.0711672576997363E-3</c:v>
                </c:pt>
                <c:pt idx="9">
                  <c:v>6.234800731188243E-4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5.6578369953938744E-2</c:v>
                </c:pt>
                <c:pt idx="1">
                  <c:v>3.9748049335277494E-2</c:v>
                </c:pt>
                <c:pt idx="2">
                  <c:v>3.6152583544337216E-2</c:v>
                </c:pt>
                <c:pt idx="3">
                  <c:v>2.5469849750860741E-2</c:v>
                </c:pt>
                <c:pt idx="4">
                  <c:v>6.4813880382745381E-2</c:v>
                </c:pt>
                <c:pt idx="5">
                  <c:v>8.5197700245182306E-2</c:v>
                </c:pt>
                <c:pt idx="6">
                  <c:v>0.17447621527054125</c:v>
                </c:pt>
                <c:pt idx="7">
                  <c:v>0.20259246306990597</c:v>
                </c:pt>
                <c:pt idx="8">
                  <c:v>0.20923515941614845</c:v>
                </c:pt>
                <c:pt idx="9">
                  <c:v>0.10072276476360653</c:v>
                </c:pt>
                <c:pt idx="10">
                  <c:v>5.0129642674558942E-3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1.1541257537623539E-2</c:v>
                </c:pt>
                <c:pt idx="1">
                  <c:v>9.117305413480924E-3</c:v>
                </c:pt>
                <c:pt idx="2">
                  <c:v>1.6301635329842315E-2</c:v>
                </c:pt>
                <c:pt idx="3">
                  <c:v>1.2411255521436126E-2</c:v>
                </c:pt>
                <c:pt idx="4">
                  <c:v>5.219875481715807E-2</c:v>
                </c:pt>
                <c:pt idx="5">
                  <c:v>9.1798095526811688E-2</c:v>
                </c:pt>
                <c:pt idx="6">
                  <c:v>0.20263346870495211</c:v>
                </c:pt>
                <c:pt idx="7">
                  <c:v>0.15958441887694685</c:v>
                </c:pt>
                <c:pt idx="8">
                  <c:v>0.3649632933266263</c:v>
                </c:pt>
                <c:pt idx="9">
                  <c:v>7.9450514945122119E-2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4.122923696978769E-2</c:v>
                </c:pt>
                <c:pt idx="1">
                  <c:v>3.4208146091019583E-2</c:v>
                </c:pt>
                <c:pt idx="2">
                  <c:v>4.638899137720838E-2</c:v>
                </c:pt>
                <c:pt idx="3">
                  <c:v>4.2363038609228514E-2</c:v>
                </c:pt>
                <c:pt idx="4">
                  <c:v>7.3599001227352398E-2</c:v>
                </c:pt>
                <c:pt idx="5">
                  <c:v>0.21666215265832334</c:v>
                </c:pt>
                <c:pt idx="6">
                  <c:v>0.35850197330543981</c:v>
                </c:pt>
                <c:pt idx="7">
                  <c:v>0.11680761238296965</c:v>
                </c:pt>
                <c:pt idx="8">
                  <c:v>4.7250813869102577E-2</c:v>
                </c:pt>
                <c:pt idx="9">
                  <c:v>2.2988851810587341E-2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5.3220514636903894E-2</c:v>
                </c:pt>
                <c:pt idx="1">
                  <c:v>1.2441037528871992E-2</c:v>
                </c:pt>
                <c:pt idx="2">
                  <c:v>8.7624574801509106E-2</c:v>
                </c:pt>
                <c:pt idx="3">
                  <c:v>3.028285437437974E-2</c:v>
                </c:pt>
                <c:pt idx="4">
                  <c:v>0.14027776593737548</c:v>
                </c:pt>
                <c:pt idx="5">
                  <c:v>0.28950622024873895</c:v>
                </c:pt>
                <c:pt idx="6">
                  <c:v>0.21798642705429877</c:v>
                </c:pt>
                <c:pt idx="7">
                  <c:v>5.6581598744397013E-2</c:v>
                </c:pt>
                <c:pt idx="8">
                  <c:v>9.882715982471646E-2</c:v>
                </c:pt>
                <c:pt idx="9">
                  <c:v>1.3251846848808615E-2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2.1847693416567171E-2</c:v>
                </c:pt>
                <c:pt idx="1">
                  <c:v>8.6420771688770298E-2</c:v>
                </c:pt>
                <c:pt idx="2">
                  <c:v>1.497950272481768E-2</c:v>
                </c:pt>
                <c:pt idx="3">
                  <c:v>3.8435745481682639E-2</c:v>
                </c:pt>
                <c:pt idx="4">
                  <c:v>9.2213614362690724E-2</c:v>
                </c:pt>
                <c:pt idx="5">
                  <c:v>0.23543198442819935</c:v>
                </c:pt>
                <c:pt idx="6">
                  <c:v>0.18117729862300255</c:v>
                </c:pt>
                <c:pt idx="7">
                  <c:v>0.20368518910803782</c:v>
                </c:pt>
                <c:pt idx="8">
                  <c:v>9.7217979514334779E-2</c:v>
                </c:pt>
                <c:pt idx="9">
                  <c:v>2.8590220651896904E-2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7.069714754673051E-2</c:v>
                </c:pt>
                <c:pt idx="1">
                  <c:v>2.7620932864173206E-2</c:v>
                </c:pt>
                <c:pt idx="2">
                  <c:v>3.321975086399976E-2</c:v>
                </c:pt>
                <c:pt idx="3">
                  <c:v>5.0673883901639509E-2</c:v>
                </c:pt>
                <c:pt idx="4">
                  <c:v>8.0498478937970977E-2</c:v>
                </c:pt>
                <c:pt idx="5">
                  <c:v>0.11300954238676617</c:v>
                </c:pt>
                <c:pt idx="6">
                  <c:v>0.13054828460312656</c:v>
                </c:pt>
                <c:pt idx="7">
                  <c:v>0.16999688993527615</c:v>
                </c:pt>
                <c:pt idx="8">
                  <c:v>0.17596357403605906</c:v>
                </c:pt>
                <c:pt idx="9">
                  <c:v>0.1247508482589552</c:v>
                </c:pt>
                <c:pt idx="10">
                  <c:v>2.302066666530287E-2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0.19496267520693014</c:v>
                </c:pt>
                <c:pt idx="1">
                  <c:v>1.2898882045537288E-2</c:v>
                </c:pt>
                <c:pt idx="2">
                  <c:v>1.7946845665942627E-2</c:v>
                </c:pt>
                <c:pt idx="3">
                  <c:v>2.9438823787704141E-2</c:v>
                </c:pt>
                <c:pt idx="4">
                  <c:v>9.6520940868899327E-2</c:v>
                </c:pt>
                <c:pt idx="5">
                  <c:v>8.4411859545073936E-2</c:v>
                </c:pt>
                <c:pt idx="6">
                  <c:v>0.18500629086262083</c:v>
                </c:pt>
                <c:pt idx="7">
                  <c:v>0.25423137173567506</c:v>
                </c:pt>
                <c:pt idx="8">
                  <c:v>0.10018099339047251</c:v>
                </c:pt>
                <c:pt idx="9">
                  <c:v>2.0525372145960695E-2</c:v>
                </c:pt>
                <c:pt idx="10">
                  <c:v>3.8759447451834806E-3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0.25131734248297161</c:v>
                </c:pt>
                <c:pt idx="1">
                  <c:v>2.3995313180558159E-2</c:v>
                </c:pt>
                <c:pt idx="2">
                  <c:v>1.7913651730790934E-2</c:v>
                </c:pt>
                <c:pt idx="3">
                  <c:v>4.7597097714130857E-2</c:v>
                </c:pt>
                <c:pt idx="4">
                  <c:v>9.651889967226962E-2</c:v>
                </c:pt>
                <c:pt idx="5">
                  <c:v>0.11494751174683013</c:v>
                </c:pt>
                <c:pt idx="6">
                  <c:v>0.17365993639694652</c:v>
                </c:pt>
                <c:pt idx="7">
                  <c:v>0.17952376942204423</c:v>
                </c:pt>
                <c:pt idx="8">
                  <c:v>8.2893600058558198E-2</c:v>
                </c:pt>
                <c:pt idx="9">
                  <c:v>1.0852694598812915E-2</c:v>
                </c:pt>
                <c:pt idx="10">
                  <c:v>7.801829960868735E-4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0.11134487526752247</c:v>
                </c:pt>
                <c:pt idx="1">
                  <c:v>8.6388730647585267E-3</c:v>
                </c:pt>
                <c:pt idx="2">
                  <c:v>7.0231276717453266E-3</c:v>
                </c:pt>
                <c:pt idx="3">
                  <c:v>2.7029708298252682E-2</c:v>
                </c:pt>
                <c:pt idx="4">
                  <c:v>9.9634202523714965E-2</c:v>
                </c:pt>
                <c:pt idx="5">
                  <c:v>8.093983357307101E-2</c:v>
                </c:pt>
                <c:pt idx="6">
                  <c:v>0.20959900182304106</c:v>
                </c:pt>
                <c:pt idx="7">
                  <c:v>0.23816393941505132</c:v>
                </c:pt>
                <c:pt idx="8">
                  <c:v>0.1377539702635304</c:v>
                </c:pt>
                <c:pt idx="9">
                  <c:v>6.5697004068989789E-2</c:v>
                </c:pt>
                <c:pt idx="10">
                  <c:v>1.4175464030322502E-2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2.8452095700271858E-2</c:v>
                </c:pt>
                <c:pt idx="1">
                  <c:v>6.9038415366902443E-3</c:v>
                </c:pt>
                <c:pt idx="2">
                  <c:v>3.8993138108884502E-2</c:v>
                </c:pt>
                <c:pt idx="3">
                  <c:v>9.2885754275378318E-2</c:v>
                </c:pt>
                <c:pt idx="4">
                  <c:v>0.12661389106941554</c:v>
                </c:pt>
                <c:pt idx="5">
                  <c:v>0.14139828617238459</c:v>
                </c:pt>
                <c:pt idx="6">
                  <c:v>8.327672553420401E-2</c:v>
                </c:pt>
                <c:pt idx="7">
                  <c:v>0.25943750265456544</c:v>
                </c:pt>
                <c:pt idx="8">
                  <c:v>0.16769832304927204</c:v>
                </c:pt>
                <c:pt idx="9">
                  <c:v>5.0813195599909045E-2</c:v>
                </c:pt>
                <c:pt idx="10">
                  <c:v>3.5272462990244605E-3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2.8613377585847987E-2</c:v>
                </c:pt>
                <c:pt idx="1">
                  <c:v>1.56302030123537E-2</c:v>
                </c:pt>
                <c:pt idx="2">
                  <c:v>3.5294981321742719E-2</c:v>
                </c:pt>
                <c:pt idx="3">
                  <c:v>0.17153808610810198</c:v>
                </c:pt>
                <c:pt idx="4">
                  <c:v>0.13353047605469773</c:v>
                </c:pt>
                <c:pt idx="5">
                  <c:v>0.12917153792881839</c:v>
                </c:pt>
                <c:pt idx="6">
                  <c:v>7.2507313656684891E-2</c:v>
                </c:pt>
                <c:pt idx="7">
                  <c:v>0.21110141717184974</c:v>
                </c:pt>
                <c:pt idx="8">
                  <c:v>0.1733531988133058</c:v>
                </c:pt>
                <c:pt idx="9">
                  <c:v>1.9940538619508948E-2</c:v>
                </c:pt>
                <c:pt idx="10">
                  <c:v>9.3188697270881003E-3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2.4172512273142985E-3</c:v>
                </c:pt>
                <c:pt idx="6">
                  <c:v>2.4872310522562045E-3</c:v>
                </c:pt>
                <c:pt idx="7">
                  <c:v>4.6678336585636963E-3</c:v>
                </c:pt>
                <c:pt idx="8">
                  <c:v>5.3888630087720879E-3</c:v>
                </c:pt>
                <c:pt idx="9">
                  <c:v>8.2185788783270053E-4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2.9437627523840919E-2</c:v>
                </c:pt>
                <c:pt idx="1">
                  <c:v>1.7339094554510329E-2</c:v>
                </c:pt>
                <c:pt idx="2">
                  <c:v>4.8088716519655232E-2</c:v>
                </c:pt>
                <c:pt idx="3">
                  <c:v>0.20562364600569663</c:v>
                </c:pt>
                <c:pt idx="4">
                  <c:v>6.6748547419724566E-2</c:v>
                </c:pt>
                <c:pt idx="5">
                  <c:v>0.12200576981432011</c:v>
                </c:pt>
                <c:pt idx="6">
                  <c:v>4.6184937163428488E-2</c:v>
                </c:pt>
                <c:pt idx="7">
                  <c:v>0.2232454479683828</c:v>
                </c:pt>
                <c:pt idx="8">
                  <c:v>0.15135974545254935</c:v>
                </c:pt>
                <c:pt idx="9">
                  <c:v>8.9599780134545004E-2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1.4769638345262747E-2</c:v>
                </c:pt>
                <c:pt idx="2">
                  <c:v>2.317484993668747E-3</c:v>
                </c:pt>
                <c:pt idx="3">
                  <c:v>5.4889790522628559E-2</c:v>
                </c:pt>
                <c:pt idx="4">
                  <c:v>2.1417360193585859E-2</c:v>
                </c:pt>
                <c:pt idx="5">
                  <c:v>5.4955204292333013E-2</c:v>
                </c:pt>
                <c:pt idx="6">
                  <c:v>0.14927649358998393</c:v>
                </c:pt>
                <c:pt idx="7">
                  <c:v>0.13228898853114029</c:v>
                </c:pt>
                <c:pt idx="8">
                  <c:v>0.31299544147474445</c:v>
                </c:pt>
                <c:pt idx="9">
                  <c:v>0.14351406891192672</c:v>
                </c:pt>
                <c:pt idx="10">
                  <c:v>0.11325030951214403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8.6256453129647838E-3</c:v>
                </c:pt>
                <c:pt idx="6">
                  <c:v>1.1454911291099035E-2</c:v>
                </c:pt>
                <c:pt idx="7">
                  <c:v>2.2883483224079806E-2</c:v>
                </c:pt>
                <c:pt idx="8">
                  <c:v>5.3296031196739709E-2</c:v>
                </c:pt>
                <c:pt idx="9">
                  <c:v>7.2520189866062349E-3</c:v>
                </c:pt>
                <c:pt idx="10">
                  <c:v>8.013164346853945E-4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1.0921024996954196E-3</c:v>
                </c:pt>
                <c:pt idx="1">
                  <c:v>2.2013794513369753E-2</c:v>
                </c:pt>
                <c:pt idx="2">
                  <c:v>6.0164729451450899E-3</c:v>
                </c:pt>
                <c:pt idx="3">
                  <c:v>5.9948371208162959E-2</c:v>
                </c:pt>
                <c:pt idx="4">
                  <c:v>2.3502461461467138E-2</c:v>
                </c:pt>
                <c:pt idx="5">
                  <c:v>7.9254515665220515E-2</c:v>
                </c:pt>
                <c:pt idx="6">
                  <c:v>0.10057809753875296</c:v>
                </c:pt>
                <c:pt idx="7">
                  <c:v>0.25267661121730911</c:v>
                </c:pt>
                <c:pt idx="8">
                  <c:v>0.2504997063205352</c:v>
                </c:pt>
                <c:pt idx="9">
                  <c:v>0.15719468225499189</c:v>
                </c:pt>
                <c:pt idx="10">
                  <c:v>4.7223184375350009E-2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4.3846185497573254E-3</c:v>
                </c:pt>
                <c:pt idx="6">
                  <c:v>1.6601237523760515E-2</c:v>
                </c:pt>
                <c:pt idx="7">
                  <c:v>4.2002967665951234E-2</c:v>
                </c:pt>
                <c:pt idx="8">
                  <c:v>3.5748879507964147E-2</c:v>
                </c:pt>
                <c:pt idx="9">
                  <c:v>8.9923057186475225E-3</c:v>
                </c:pt>
                <c:pt idx="10">
                  <c:v>1.0766087690494593E-3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4.4188407897627199E-3</c:v>
                </c:pt>
                <c:pt idx="2">
                  <c:v>5.8871389526296255E-3</c:v>
                </c:pt>
                <c:pt idx="3">
                  <c:v>7.5686671135798342E-2</c:v>
                </c:pt>
                <c:pt idx="4">
                  <c:v>2.5428611936749682E-2</c:v>
                </c:pt>
                <c:pt idx="5">
                  <c:v>9.4776620778599371E-2</c:v>
                </c:pt>
                <c:pt idx="6">
                  <c:v>0.12887654807889964</c:v>
                </c:pt>
                <c:pt idx="7">
                  <c:v>0.13424372682216842</c:v>
                </c:pt>
                <c:pt idx="8">
                  <c:v>0.32910093090770842</c:v>
                </c:pt>
                <c:pt idx="9">
                  <c:v>0.10837235929418876</c:v>
                </c:pt>
                <c:pt idx="10">
                  <c:v>9.2823812325098912E-2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1.8966274896647383E-2</c:v>
                </c:pt>
                <c:pt idx="6">
                  <c:v>1.7261910588526542E-2</c:v>
                </c:pt>
                <c:pt idx="7">
                  <c:v>1.6312435879906873E-2</c:v>
                </c:pt>
                <c:pt idx="8">
                  <c:v>8.2470583566920719E-2</c:v>
                </c:pt>
                <c:pt idx="9">
                  <c:v>1.1400874901468067E-2</c:v>
                </c:pt>
                <c:pt idx="10">
                  <c:v>8.3809375850921728E-4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6.4249600353817023E-3</c:v>
                </c:pt>
                <c:pt idx="1">
                  <c:v>1.2443923938520774E-2</c:v>
                </c:pt>
                <c:pt idx="2">
                  <c:v>1.6670401236197788E-2</c:v>
                </c:pt>
                <c:pt idx="3">
                  <c:v>4.5334745033686293E-2</c:v>
                </c:pt>
                <c:pt idx="4">
                  <c:v>6.0531542297092004E-2</c:v>
                </c:pt>
                <c:pt idx="5">
                  <c:v>6.7423599896182268E-2</c:v>
                </c:pt>
                <c:pt idx="6">
                  <c:v>0.10550384936561592</c:v>
                </c:pt>
                <c:pt idx="7">
                  <c:v>0.20935329812945264</c:v>
                </c:pt>
                <c:pt idx="8">
                  <c:v>0.18200643392867144</c:v>
                </c:pt>
                <c:pt idx="9">
                  <c:v>5.0943431632022196E-2</c:v>
                </c:pt>
                <c:pt idx="10">
                  <c:v>0.24336381450717701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6.4166140754915016E-2</c:v>
                </c:pt>
                <c:pt idx="1">
                  <c:v>1.5633277822468455E-2</c:v>
                </c:pt>
                <c:pt idx="2">
                  <c:v>2.8142038356699532E-2</c:v>
                </c:pt>
                <c:pt idx="3">
                  <c:v>6.0911867845577033E-2</c:v>
                </c:pt>
                <c:pt idx="4">
                  <c:v>9.3166401312493333E-2</c:v>
                </c:pt>
                <c:pt idx="5">
                  <c:v>9.3267342556455732E-2</c:v>
                </c:pt>
                <c:pt idx="6">
                  <c:v>0.10621791691026569</c:v>
                </c:pt>
                <c:pt idx="7">
                  <c:v>0.17286318021440519</c:v>
                </c:pt>
                <c:pt idx="8">
                  <c:v>0.1708689325128169</c:v>
                </c:pt>
                <c:pt idx="9">
                  <c:v>0.13656175115690375</c:v>
                </c:pt>
                <c:pt idx="10">
                  <c:v>5.8201150556999405E-2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5.6242758868100303E-4</c:v>
                </c:pt>
                <c:pt idx="8">
                  <c:v>1.065329965729549E-2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1.2664777716174217E-2</c:v>
                </c:pt>
                <c:pt idx="1">
                  <c:v>1.455215005945285E-2</c:v>
                </c:pt>
                <c:pt idx="2">
                  <c:v>3.1793157987583059E-2</c:v>
                </c:pt>
                <c:pt idx="3">
                  <c:v>4.8197250418922831E-2</c:v>
                </c:pt>
                <c:pt idx="4">
                  <c:v>3.6172401739128744E-2</c:v>
                </c:pt>
                <c:pt idx="5">
                  <c:v>0.10756737889583759</c:v>
                </c:pt>
                <c:pt idx="6">
                  <c:v>0.1437797360274827</c:v>
                </c:pt>
                <c:pt idx="7">
                  <c:v>0.16541094068946494</c:v>
                </c:pt>
                <c:pt idx="8">
                  <c:v>0.17248314445239338</c:v>
                </c:pt>
                <c:pt idx="9">
                  <c:v>0.20438488641867086</c:v>
                </c:pt>
                <c:pt idx="10">
                  <c:v>6.2994175594888818E-2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3.7298040148804625E-3</c:v>
                </c:pt>
                <c:pt idx="8">
                  <c:v>1.2975505881202803E-2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4.1592531584901567E-3</c:v>
                </c:pt>
                <c:pt idx="1">
                  <c:v>3.9365746906015022E-3</c:v>
                </c:pt>
                <c:pt idx="2">
                  <c:v>2.0756412271314948E-2</c:v>
                </c:pt>
                <c:pt idx="3">
                  <c:v>9.2991716400437199E-2</c:v>
                </c:pt>
                <c:pt idx="4">
                  <c:v>2.4277269541755013E-2</c:v>
                </c:pt>
                <c:pt idx="5">
                  <c:v>8.0415999435181115E-2</c:v>
                </c:pt>
                <c:pt idx="6">
                  <c:v>0.11774145970678358</c:v>
                </c:pt>
                <c:pt idx="7">
                  <c:v>0.21111395390431634</c:v>
                </c:pt>
                <c:pt idx="8">
                  <c:v>0.14924836341310024</c:v>
                </c:pt>
                <c:pt idx="9">
                  <c:v>0.13462867849848958</c:v>
                </c:pt>
                <c:pt idx="10">
                  <c:v>0.1607303189795303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6.834180411023086E-4</c:v>
                </c:pt>
                <c:pt idx="7">
                  <c:v>1.1164244939379344E-3</c:v>
                </c:pt>
                <c:pt idx="8">
                  <c:v>1.294446475102322E-2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2.2344219405181581E-2</c:v>
                </c:pt>
                <c:pt idx="1">
                  <c:v>1.8525575310990968E-2</c:v>
                </c:pt>
                <c:pt idx="2">
                  <c:v>1.0830848402378098E-2</c:v>
                </c:pt>
                <c:pt idx="3">
                  <c:v>1.3091761934090175E-2</c:v>
                </c:pt>
                <c:pt idx="4">
                  <c:v>2.2727357841393021E-2</c:v>
                </c:pt>
                <c:pt idx="5">
                  <c:v>0.15249326265147259</c:v>
                </c:pt>
                <c:pt idx="6">
                  <c:v>0.13267291400029826</c:v>
                </c:pt>
                <c:pt idx="7">
                  <c:v>0.14714524172169652</c:v>
                </c:pt>
                <c:pt idx="8">
                  <c:v>0.27503709972378243</c:v>
                </c:pt>
                <c:pt idx="9">
                  <c:v>0.18376269779339161</c:v>
                </c:pt>
                <c:pt idx="10">
                  <c:v>2.1369021215324739E-2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1.9772656352017654E-2</c:v>
                </c:pt>
                <c:pt idx="1">
                  <c:v>2.3212152827471175E-2</c:v>
                </c:pt>
                <c:pt idx="2">
                  <c:v>9.5276320472047864E-3</c:v>
                </c:pt>
                <c:pt idx="3">
                  <c:v>2.0834565919059692E-2</c:v>
                </c:pt>
                <c:pt idx="4">
                  <c:v>5.6280952496327273E-2</c:v>
                </c:pt>
                <c:pt idx="5">
                  <c:v>0.14858554007140801</c:v>
                </c:pt>
                <c:pt idx="6">
                  <c:v>0.13431405689832426</c:v>
                </c:pt>
                <c:pt idx="7">
                  <c:v>0.17459164325638374</c:v>
                </c:pt>
                <c:pt idx="8">
                  <c:v>0.24859878263049723</c:v>
                </c:pt>
                <c:pt idx="9">
                  <c:v>0.15784269013818411</c:v>
                </c:pt>
                <c:pt idx="10">
                  <c:v>6.4393273631220948E-3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3.1918174965397519E-2</c:v>
                </c:pt>
                <c:pt idx="1">
                  <c:v>7.2063106135973071E-3</c:v>
                </c:pt>
                <c:pt idx="2">
                  <c:v>7.4454837871766096E-3</c:v>
                </c:pt>
                <c:pt idx="3">
                  <c:v>1.292014843570851E-2</c:v>
                </c:pt>
                <c:pt idx="4">
                  <c:v>6.6563239755059123E-2</c:v>
                </c:pt>
                <c:pt idx="5">
                  <c:v>0.16102300693596588</c:v>
                </c:pt>
                <c:pt idx="6">
                  <c:v>0.13290516588104634</c:v>
                </c:pt>
                <c:pt idx="7">
                  <c:v>0.17400543608853142</c:v>
                </c:pt>
                <c:pt idx="8">
                  <c:v>0.20826118401731084</c:v>
                </c:pt>
                <c:pt idx="9">
                  <c:v>0.12870129858787954</c:v>
                </c:pt>
                <c:pt idx="10">
                  <c:v>6.9050550932326857E-2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3.9100962025063971E-3</c:v>
                </c:pt>
                <c:pt idx="6">
                  <c:v>1.6312763370760876E-3</c:v>
                </c:pt>
                <c:pt idx="7">
                  <c:v>1.7009624633459602E-3</c:v>
                </c:pt>
                <c:pt idx="8">
                  <c:v>6.6847522274163847E-3</c:v>
                </c:pt>
                <c:pt idx="9">
                  <c:v>7.6942001842197948E-4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3.3963418572699626E-2</c:v>
                </c:pt>
                <c:pt idx="1">
                  <c:v>2.1724384786094904E-2</c:v>
                </c:pt>
                <c:pt idx="2">
                  <c:v>4.1414606767385245E-2</c:v>
                </c:pt>
                <c:pt idx="3">
                  <c:v>2.1675870432187948E-2</c:v>
                </c:pt>
                <c:pt idx="4">
                  <c:v>5.2576267878937134E-2</c:v>
                </c:pt>
                <c:pt idx="5">
                  <c:v>6.372480657963811E-2</c:v>
                </c:pt>
                <c:pt idx="6">
                  <c:v>0.13090576767225237</c:v>
                </c:pt>
                <c:pt idx="7">
                  <c:v>0.17797195797908866</c:v>
                </c:pt>
                <c:pt idx="8">
                  <c:v>0.38160066799202275</c:v>
                </c:pt>
                <c:pt idx="9">
                  <c:v>7.1611015796664484E-2</c:v>
                </c:pt>
                <c:pt idx="10">
                  <c:v>2.8312355430287787E-3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5.6578369953938744E-2</c:v>
                </c:pt>
                <c:pt idx="1">
                  <c:v>3.9748049335277494E-2</c:v>
                </c:pt>
                <c:pt idx="2">
                  <c:v>3.6152583544337216E-2</c:v>
                </c:pt>
                <c:pt idx="3">
                  <c:v>2.5469849750860741E-2</c:v>
                </c:pt>
                <c:pt idx="4">
                  <c:v>6.4813880382745381E-2</c:v>
                </c:pt>
                <c:pt idx="5">
                  <c:v>8.5197700245182306E-2</c:v>
                </c:pt>
                <c:pt idx="6">
                  <c:v>0.17447621527054125</c:v>
                </c:pt>
                <c:pt idx="7">
                  <c:v>0.20259246306990597</c:v>
                </c:pt>
                <c:pt idx="8">
                  <c:v>0.20923515941614845</c:v>
                </c:pt>
                <c:pt idx="9">
                  <c:v>0.10072276476360653</c:v>
                </c:pt>
                <c:pt idx="10">
                  <c:v>5.0129642674558942E-3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1.1541257537623539E-2</c:v>
                </c:pt>
                <c:pt idx="1">
                  <c:v>9.117305413480924E-3</c:v>
                </c:pt>
                <c:pt idx="2">
                  <c:v>1.6301635329842315E-2</c:v>
                </c:pt>
                <c:pt idx="3">
                  <c:v>1.2411255521436126E-2</c:v>
                </c:pt>
                <c:pt idx="4">
                  <c:v>5.219875481715807E-2</c:v>
                </c:pt>
                <c:pt idx="5">
                  <c:v>9.1798095526811688E-2</c:v>
                </c:pt>
                <c:pt idx="6">
                  <c:v>0.20263346870495211</c:v>
                </c:pt>
                <c:pt idx="7">
                  <c:v>0.15958441887694685</c:v>
                </c:pt>
                <c:pt idx="8">
                  <c:v>0.3649632933266263</c:v>
                </c:pt>
                <c:pt idx="9">
                  <c:v>7.9450514945122119E-2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4.122923696978769E-2</c:v>
                </c:pt>
                <c:pt idx="1">
                  <c:v>3.4208146091019583E-2</c:v>
                </c:pt>
                <c:pt idx="2">
                  <c:v>4.638899137720838E-2</c:v>
                </c:pt>
                <c:pt idx="3">
                  <c:v>4.2363038609228514E-2</c:v>
                </c:pt>
                <c:pt idx="4">
                  <c:v>7.3599001227352398E-2</c:v>
                </c:pt>
                <c:pt idx="5">
                  <c:v>0.21666215265832334</c:v>
                </c:pt>
                <c:pt idx="6">
                  <c:v>0.35850197330543981</c:v>
                </c:pt>
                <c:pt idx="7">
                  <c:v>0.11680761238296965</c:v>
                </c:pt>
                <c:pt idx="8">
                  <c:v>4.7250813869102577E-2</c:v>
                </c:pt>
                <c:pt idx="9">
                  <c:v>2.2988851810587341E-2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5.3220514636903894E-2</c:v>
                </c:pt>
                <c:pt idx="1">
                  <c:v>1.2441037528871992E-2</c:v>
                </c:pt>
                <c:pt idx="2">
                  <c:v>8.7624574801509106E-2</c:v>
                </c:pt>
                <c:pt idx="3">
                  <c:v>3.028285437437974E-2</c:v>
                </c:pt>
                <c:pt idx="4">
                  <c:v>0.14027776593737548</c:v>
                </c:pt>
                <c:pt idx="5">
                  <c:v>0.28950622024873895</c:v>
                </c:pt>
                <c:pt idx="6">
                  <c:v>0.21798642705429877</c:v>
                </c:pt>
                <c:pt idx="7">
                  <c:v>5.6581598744397013E-2</c:v>
                </c:pt>
                <c:pt idx="8">
                  <c:v>9.882715982471646E-2</c:v>
                </c:pt>
                <c:pt idx="9">
                  <c:v>1.3251846848808615E-2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1.879716802825232E-2</c:v>
                </c:pt>
                <c:pt idx="1">
                  <c:v>1.6257884832080134E-2</c:v>
                </c:pt>
                <c:pt idx="2">
                  <c:v>2.1276504885351145E-2</c:v>
                </c:pt>
                <c:pt idx="3">
                  <c:v>3.9468468948909249E-2</c:v>
                </c:pt>
                <c:pt idx="4">
                  <c:v>5.1557744079106287E-2</c:v>
                </c:pt>
                <c:pt idx="5">
                  <c:v>0.10236317325345326</c:v>
                </c:pt>
                <c:pt idx="6">
                  <c:v>0.13074660672941371</c:v>
                </c:pt>
                <c:pt idx="7">
                  <c:v>0.17793801242919713</c:v>
                </c:pt>
                <c:pt idx="8">
                  <c:v>0.25642052623088829</c:v>
                </c:pt>
                <c:pt idx="9">
                  <c:v>0.10337145839958195</c:v>
                </c:pt>
                <c:pt idx="10">
                  <c:v>8.1802452183766486E-2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2.1847693416567171E-2</c:v>
                </c:pt>
                <c:pt idx="1">
                  <c:v>8.6420771688770298E-2</c:v>
                </c:pt>
                <c:pt idx="2">
                  <c:v>1.497950272481768E-2</c:v>
                </c:pt>
                <c:pt idx="3">
                  <c:v>3.8435745481682639E-2</c:v>
                </c:pt>
                <c:pt idx="4">
                  <c:v>9.2213614362690724E-2</c:v>
                </c:pt>
                <c:pt idx="5">
                  <c:v>0.23543198442819935</c:v>
                </c:pt>
                <c:pt idx="6">
                  <c:v>0.18117729862300255</c:v>
                </c:pt>
                <c:pt idx="7">
                  <c:v>0.20368518910803782</c:v>
                </c:pt>
                <c:pt idx="8">
                  <c:v>9.7217979514334779E-2</c:v>
                </c:pt>
                <c:pt idx="9">
                  <c:v>2.8590220651896904E-2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0.19496267520693014</c:v>
                </c:pt>
                <c:pt idx="1">
                  <c:v>1.2898882045537288E-2</c:v>
                </c:pt>
                <c:pt idx="2">
                  <c:v>1.7946845665942627E-2</c:v>
                </c:pt>
                <c:pt idx="3">
                  <c:v>2.9438823787704141E-2</c:v>
                </c:pt>
                <c:pt idx="4">
                  <c:v>9.6520940868899327E-2</c:v>
                </c:pt>
                <c:pt idx="5">
                  <c:v>8.4411859545073936E-2</c:v>
                </c:pt>
                <c:pt idx="6">
                  <c:v>0.18500629086262083</c:v>
                </c:pt>
                <c:pt idx="7">
                  <c:v>0.25423137173567506</c:v>
                </c:pt>
                <c:pt idx="8">
                  <c:v>0.10018099339047251</c:v>
                </c:pt>
                <c:pt idx="9">
                  <c:v>2.0525372145960695E-2</c:v>
                </c:pt>
                <c:pt idx="10">
                  <c:v>3.8759447451834806E-3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0.25131734248297161</c:v>
                </c:pt>
                <c:pt idx="1">
                  <c:v>2.3995313180558159E-2</c:v>
                </c:pt>
                <c:pt idx="2">
                  <c:v>1.7913651730790934E-2</c:v>
                </c:pt>
                <c:pt idx="3">
                  <c:v>4.7597097714130857E-2</c:v>
                </c:pt>
                <c:pt idx="4">
                  <c:v>9.651889967226962E-2</c:v>
                </c:pt>
                <c:pt idx="5">
                  <c:v>0.11494751174683013</c:v>
                </c:pt>
                <c:pt idx="6">
                  <c:v>0.17365993639694652</c:v>
                </c:pt>
                <c:pt idx="7">
                  <c:v>0.17952376942204423</c:v>
                </c:pt>
                <c:pt idx="8">
                  <c:v>8.2893600058558198E-2</c:v>
                </c:pt>
                <c:pt idx="9">
                  <c:v>1.0852694598812915E-2</c:v>
                </c:pt>
                <c:pt idx="10">
                  <c:v>7.801829960868735E-4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0.11134487526752247</c:v>
                </c:pt>
                <c:pt idx="1">
                  <c:v>8.6388730647585267E-3</c:v>
                </c:pt>
                <c:pt idx="2">
                  <c:v>7.0231276717453266E-3</c:v>
                </c:pt>
                <c:pt idx="3">
                  <c:v>2.7029708298252682E-2</c:v>
                </c:pt>
                <c:pt idx="4">
                  <c:v>9.9634202523714965E-2</c:v>
                </c:pt>
                <c:pt idx="5">
                  <c:v>8.093983357307101E-2</c:v>
                </c:pt>
                <c:pt idx="6">
                  <c:v>0.20959900182304106</c:v>
                </c:pt>
                <c:pt idx="7">
                  <c:v>0.23816393941505132</c:v>
                </c:pt>
                <c:pt idx="8">
                  <c:v>0.1377539702635304</c:v>
                </c:pt>
                <c:pt idx="9">
                  <c:v>6.5697004068989789E-2</c:v>
                </c:pt>
                <c:pt idx="10">
                  <c:v>1.4175464030322502E-2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2.5949374037325524E-3</c:v>
                </c:pt>
                <c:pt idx="3">
                  <c:v>6.233114428646462E-4</c:v>
                </c:pt>
                <c:pt idx="5">
                  <c:v>1.7075603726103231E-3</c:v>
                </c:pt>
                <c:pt idx="6">
                  <c:v>1.3049926210790099E-3</c:v>
                </c:pt>
                <c:pt idx="7">
                  <c:v>3.7374453208120452E-3</c:v>
                </c:pt>
                <c:pt idx="8">
                  <c:v>4.4006933214249585E-3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4.5462389171793266E-3</c:v>
                </c:pt>
                <c:pt idx="3">
                  <c:v>1.0920196899541514E-3</c:v>
                </c:pt>
                <c:pt idx="4">
                  <c:v>7.4793589741056288E-4</c:v>
                </c:pt>
                <c:pt idx="5">
                  <c:v>2.9915856190704379E-3</c:v>
                </c:pt>
                <c:pt idx="6">
                  <c:v>2.2863010999986011E-3</c:v>
                </c:pt>
                <c:pt idx="7">
                  <c:v>6.5478725397634698E-3</c:v>
                </c:pt>
                <c:pt idx="8">
                  <c:v>7.7098596720120652E-3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2.3986739615292647E-2</c:v>
                </c:pt>
                <c:pt idx="1">
                  <c:v>2.2440013185811045E-2</c:v>
                </c:pt>
                <c:pt idx="2">
                  <c:v>2.5308299426034547E-2</c:v>
                </c:pt>
                <c:pt idx="3">
                  <c:v>5.3762350004310379E-2</c:v>
                </c:pt>
                <c:pt idx="4">
                  <c:v>6.0479768899024261E-2</c:v>
                </c:pt>
                <c:pt idx="5">
                  <c:v>0.11906086687087766</c:v>
                </c:pt>
                <c:pt idx="6">
                  <c:v>0.13389055283916435</c:v>
                </c:pt>
                <c:pt idx="7">
                  <c:v>0.18936383046379757</c:v>
                </c:pt>
                <c:pt idx="8">
                  <c:v>0.20795372780999538</c:v>
                </c:pt>
                <c:pt idx="9">
                  <c:v>0.13703616353638809</c:v>
                </c:pt>
                <c:pt idx="10">
                  <c:v>2.671768734930402E-2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3.8848811065502098E-3</c:v>
                </c:pt>
                <c:pt idx="3">
                  <c:v>4.5041711297573537E-3</c:v>
                </c:pt>
                <c:pt idx="4">
                  <c:v>8.0022391179891315E-4</c:v>
                </c:pt>
                <c:pt idx="5">
                  <c:v>3.2043831717822372E-3</c:v>
                </c:pt>
                <c:pt idx="6">
                  <c:v>2.846086397167409E-3</c:v>
                </c:pt>
                <c:pt idx="7">
                  <c:v>7.7798020967602037E-3</c:v>
                </c:pt>
                <c:pt idx="8">
                  <c:v>7.211375340566979E-3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1.6582354452281674E-2</c:v>
                </c:pt>
                <c:pt idx="1">
                  <c:v>1.0631957095508139E-2</c:v>
                </c:pt>
                <c:pt idx="2">
                  <c:v>1.7221234411258928E-2</c:v>
                </c:pt>
                <c:pt idx="3">
                  <c:v>6.6807752221266531E-2</c:v>
                </c:pt>
                <c:pt idx="4">
                  <c:v>4.9250627776390617E-2</c:v>
                </c:pt>
                <c:pt idx="5">
                  <c:v>0.11852846252856482</c:v>
                </c:pt>
                <c:pt idx="6">
                  <c:v>0.13127207598354879</c:v>
                </c:pt>
                <c:pt idx="7">
                  <c:v>0.18044499841671938</c:v>
                </c:pt>
                <c:pt idx="8">
                  <c:v>0.23112965900723814</c:v>
                </c:pt>
                <c:pt idx="9">
                  <c:v>0.10923037007143091</c:v>
                </c:pt>
                <c:pt idx="10">
                  <c:v>6.8900508035792105E-2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2.3055819896241159E-3</c:v>
                </c:pt>
                <c:pt idx="2">
                  <c:v>4.1111469122079884E-3</c:v>
                </c:pt>
                <c:pt idx="5">
                  <c:v>4.9810083208772097E-3</c:v>
                </c:pt>
                <c:pt idx="6">
                  <c:v>3.8259509711276803E-3</c:v>
                </c:pt>
                <c:pt idx="7">
                  <c:v>6.4162611443247938E-3</c:v>
                </c:pt>
                <c:pt idx="8">
                  <c:v>8.2549670353743686E-3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2.0166596838760698E-2</c:v>
                </c:pt>
                <c:pt idx="1">
                  <c:v>6.5561221067472991E-4</c:v>
                </c:pt>
                <c:pt idx="2">
                  <c:v>1.8510121405579355E-3</c:v>
                </c:pt>
                <c:pt idx="3">
                  <c:v>0.14860482656659568</c:v>
                </c:pt>
                <c:pt idx="4">
                  <c:v>0.35492013915559961</c:v>
                </c:pt>
                <c:pt idx="5">
                  <c:v>9.2350015534680946E-2</c:v>
                </c:pt>
                <c:pt idx="6">
                  <c:v>2.4791251760488339E-2</c:v>
                </c:pt>
                <c:pt idx="7">
                  <c:v>0.12812412643390092</c:v>
                </c:pt>
                <c:pt idx="8">
                  <c:v>0.22102683231769249</c:v>
                </c:pt>
                <c:pt idx="9">
                  <c:v>7.4389858637371638E-3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2.5229844271682886E-2</c:v>
                </c:pt>
                <c:pt idx="1">
                  <c:v>1.2590592051960471E-3</c:v>
                </c:pt>
                <c:pt idx="2">
                  <c:v>3.2731555461713205E-2</c:v>
                </c:pt>
                <c:pt idx="3">
                  <c:v>0.14152197984434281</c:v>
                </c:pt>
                <c:pt idx="4">
                  <c:v>0.32430501393489058</c:v>
                </c:pt>
                <c:pt idx="5">
                  <c:v>7.9996151681788252E-2</c:v>
                </c:pt>
                <c:pt idx="6">
                  <c:v>9.6445642492324651E-2</c:v>
                </c:pt>
                <c:pt idx="7">
                  <c:v>0.11128880451125545</c:v>
                </c:pt>
                <c:pt idx="8">
                  <c:v>0.17753774739433337</c:v>
                </c:pt>
                <c:pt idx="9">
                  <c:v>9.2913757652238228E-3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3.0100304976349817E-3</c:v>
                </c:pt>
                <c:pt idx="3">
                  <c:v>0.26868346656608316</c:v>
                </c:pt>
                <c:pt idx="4">
                  <c:v>0.24448648886529212</c:v>
                </c:pt>
                <c:pt idx="5">
                  <c:v>9.7113091973844726E-2</c:v>
                </c:pt>
                <c:pt idx="6">
                  <c:v>2.9823957368037789E-2</c:v>
                </c:pt>
                <c:pt idx="7">
                  <c:v>0.16451004332234603</c:v>
                </c:pt>
                <c:pt idx="8">
                  <c:v>0.19230908634188204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7.069714754673051E-2</c:v>
                </c:pt>
                <c:pt idx="1">
                  <c:v>2.7620932864173206E-2</c:v>
                </c:pt>
                <c:pt idx="2">
                  <c:v>3.321975086399976E-2</c:v>
                </c:pt>
                <c:pt idx="3">
                  <c:v>5.0673883901639509E-2</c:v>
                </c:pt>
                <c:pt idx="4">
                  <c:v>8.0498478937970977E-2</c:v>
                </c:pt>
                <c:pt idx="5">
                  <c:v>0.11300954238676617</c:v>
                </c:pt>
                <c:pt idx="6">
                  <c:v>0.13054828460312656</c:v>
                </c:pt>
                <c:pt idx="7">
                  <c:v>0.16999688993527615</c:v>
                </c:pt>
                <c:pt idx="8">
                  <c:v>0.17596357403605906</c:v>
                </c:pt>
                <c:pt idx="9">
                  <c:v>0.1247508482589552</c:v>
                </c:pt>
                <c:pt idx="10">
                  <c:v>2.302066666530287E-2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4.0681801079956994E-3</c:v>
                </c:pt>
                <c:pt idx="2">
                  <c:v>2.9228958218770959E-2</c:v>
                </c:pt>
                <c:pt idx="3">
                  <c:v>3.1519021903612604E-3</c:v>
                </c:pt>
                <c:pt idx="4">
                  <c:v>1.5768353612406562E-2</c:v>
                </c:pt>
                <c:pt idx="5">
                  <c:v>1.4096812643019339E-2</c:v>
                </c:pt>
                <c:pt idx="6">
                  <c:v>3.4586590784087837E-2</c:v>
                </c:pt>
                <c:pt idx="7">
                  <c:v>0.16463381743762401</c:v>
                </c:pt>
                <c:pt idx="8">
                  <c:v>0.2164237616324487</c:v>
                </c:pt>
                <c:pt idx="9">
                  <c:v>0.21428098529602463</c:v>
                </c:pt>
                <c:pt idx="10">
                  <c:v>0.30356967226418491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6.4070636178401637E-3</c:v>
                </c:pt>
                <c:pt idx="1">
                  <c:v>2.8111852108087237E-3</c:v>
                </c:pt>
                <c:pt idx="2">
                  <c:v>1.1733795016715527E-2</c:v>
                </c:pt>
                <c:pt idx="3">
                  <c:v>7.5748521230272065E-3</c:v>
                </c:pt>
                <c:pt idx="4">
                  <c:v>1.9009215663064603E-2</c:v>
                </c:pt>
                <c:pt idx="5">
                  <c:v>1.1686734111054545E-2</c:v>
                </c:pt>
                <c:pt idx="6">
                  <c:v>4.4282416000018393E-2</c:v>
                </c:pt>
                <c:pt idx="7">
                  <c:v>0.13481352044305056</c:v>
                </c:pt>
                <c:pt idx="8">
                  <c:v>0.11237839726299749</c:v>
                </c:pt>
                <c:pt idx="9">
                  <c:v>0.48396240184152367</c:v>
                </c:pt>
                <c:pt idx="10">
                  <c:v>0.16534041870989913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5.8030213217652804E-3</c:v>
                </c:pt>
                <c:pt idx="1">
                  <c:v>1.1362180091267829E-3</c:v>
                </c:pt>
                <c:pt idx="2">
                  <c:v>3.9025085112910272E-2</c:v>
                </c:pt>
                <c:pt idx="3">
                  <c:v>1.0743820448448566E-2</c:v>
                </c:pt>
                <c:pt idx="4">
                  <c:v>8.5138449354333519E-3</c:v>
                </c:pt>
                <c:pt idx="5">
                  <c:v>1.0761112831630315E-2</c:v>
                </c:pt>
                <c:pt idx="6">
                  <c:v>7.763991842218361E-2</c:v>
                </c:pt>
                <c:pt idx="7">
                  <c:v>0.17609201899160237</c:v>
                </c:pt>
                <c:pt idx="8">
                  <c:v>0.21875489647669405</c:v>
                </c:pt>
                <c:pt idx="9">
                  <c:v>0.24424792129717071</c:v>
                </c:pt>
                <c:pt idx="10">
                  <c:v>0.20728214215303467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1.879716802825232E-2</c:v>
                </c:pt>
                <c:pt idx="1">
                  <c:v>1.6257884832080134E-2</c:v>
                </c:pt>
                <c:pt idx="2">
                  <c:v>2.1276504885351145E-2</c:v>
                </c:pt>
                <c:pt idx="3">
                  <c:v>3.9468468948909249E-2</c:v>
                </c:pt>
                <c:pt idx="4">
                  <c:v>5.1557744079106287E-2</c:v>
                </c:pt>
                <c:pt idx="5">
                  <c:v>0.10236317325345326</c:v>
                </c:pt>
                <c:pt idx="6">
                  <c:v>0.13074660672941371</c:v>
                </c:pt>
                <c:pt idx="7">
                  <c:v>0.17793801242919713</c:v>
                </c:pt>
                <c:pt idx="8">
                  <c:v>0.25642052623088829</c:v>
                </c:pt>
                <c:pt idx="9">
                  <c:v>0.10337145839958195</c:v>
                </c:pt>
                <c:pt idx="10">
                  <c:v>8.1802452183766486E-2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1.0013581703572184E-2</c:v>
                </c:pt>
                <c:pt idx="4">
                  <c:v>1.6761301889800756E-3</c:v>
                </c:pt>
                <c:pt idx="5">
                  <c:v>7.5154465737778562E-3</c:v>
                </c:pt>
                <c:pt idx="6">
                  <c:v>2.830410340406952E-3</c:v>
                </c:pt>
                <c:pt idx="7">
                  <c:v>7.1996250911686537E-3</c:v>
                </c:pt>
                <c:pt idx="8">
                  <c:v>3.0056053383061584E-3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2.3986739615292647E-2</c:v>
                </c:pt>
                <c:pt idx="1">
                  <c:v>2.2440013185811045E-2</c:v>
                </c:pt>
                <c:pt idx="2">
                  <c:v>2.5308299426034547E-2</c:v>
                </c:pt>
                <c:pt idx="3">
                  <c:v>5.3762350004310379E-2</c:v>
                </c:pt>
                <c:pt idx="4">
                  <c:v>6.0479768899024261E-2</c:v>
                </c:pt>
                <c:pt idx="5">
                  <c:v>0.11906086687087766</c:v>
                </c:pt>
                <c:pt idx="6">
                  <c:v>0.13389055283916435</c:v>
                </c:pt>
                <c:pt idx="7">
                  <c:v>0.18936383046379757</c:v>
                </c:pt>
                <c:pt idx="8">
                  <c:v>0.20795372780999538</c:v>
                </c:pt>
                <c:pt idx="9">
                  <c:v>0.13703616353638809</c:v>
                </c:pt>
                <c:pt idx="10">
                  <c:v>2.671768734930402E-2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2.3943019083519984E-3</c:v>
                </c:pt>
                <c:pt idx="3">
                  <c:v>2.7759782695379711E-3</c:v>
                </c:pt>
                <c:pt idx="5">
                  <c:v>1.9749023285045237E-3</c:v>
                </c:pt>
                <c:pt idx="6">
                  <c:v>1.754079444177327E-3</c:v>
                </c:pt>
                <c:pt idx="7">
                  <c:v>4.7947915254000807E-3</c:v>
                </c:pt>
                <c:pt idx="8">
                  <c:v>4.4444628461473108E-3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1.687721138806102E-2</c:v>
                </c:pt>
                <c:pt idx="4">
                  <c:v>4.1377809660183397E-3</c:v>
                </c:pt>
                <c:pt idx="5">
                  <c:v>5.7693051247716251E-3</c:v>
                </c:pt>
                <c:pt idx="6">
                  <c:v>2.8979991016709087E-3</c:v>
                </c:pt>
                <c:pt idx="7">
                  <c:v>6.704058442431768E-3</c:v>
                </c:pt>
                <c:pt idx="8">
                  <c:v>2.0856655822744283E-3</c:v>
                </c:pt>
                <c:pt idx="9">
                  <c:v>1.8707747056201961E-3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1.6582354452281674E-2</c:v>
                </c:pt>
                <c:pt idx="1">
                  <c:v>1.0631957095508139E-2</c:v>
                </c:pt>
                <c:pt idx="2">
                  <c:v>1.7221234411258928E-2</c:v>
                </c:pt>
                <c:pt idx="3">
                  <c:v>6.6807752221266531E-2</c:v>
                </c:pt>
                <c:pt idx="4">
                  <c:v>4.9250627776390617E-2</c:v>
                </c:pt>
                <c:pt idx="5">
                  <c:v>0.11852846252856482</c:v>
                </c:pt>
                <c:pt idx="6">
                  <c:v>0.13127207598354879</c:v>
                </c:pt>
                <c:pt idx="7">
                  <c:v>0.18044499841671938</c:v>
                </c:pt>
                <c:pt idx="8">
                  <c:v>0.23112965900723814</c:v>
                </c:pt>
                <c:pt idx="9">
                  <c:v>0.10923037007143091</c:v>
                </c:pt>
                <c:pt idx="10">
                  <c:v>6.8900508035792105E-2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5.2434220278421381E-4</c:v>
                </c:pt>
                <c:pt idx="2">
                  <c:v>2.102034168663126E-3</c:v>
                </c:pt>
                <c:pt idx="3">
                  <c:v>1.0576402164695872E-2</c:v>
                </c:pt>
                <c:pt idx="4">
                  <c:v>6.137762164272656E-3</c:v>
                </c:pt>
                <c:pt idx="5">
                  <c:v>4.6547806214410868E-3</c:v>
                </c:pt>
                <c:pt idx="6">
                  <c:v>1.3971078968719594E-3</c:v>
                </c:pt>
                <c:pt idx="7">
                  <c:v>1.2103558866146936E-2</c:v>
                </c:pt>
                <c:pt idx="8">
                  <c:v>1.8740460179451713E-3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2.0166596838760698E-2</c:v>
                </c:pt>
                <c:pt idx="1">
                  <c:v>6.5561221067472991E-4</c:v>
                </c:pt>
                <c:pt idx="2">
                  <c:v>1.8510121405579355E-3</c:v>
                </c:pt>
                <c:pt idx="3">
                  <c:v>0.14860482656659568</c:v>
                </c:pt>
                <c:pt idx="4">
                  <c:v>0.35492013915559961</c:v>
                </c:pt>
                <c:pt idx="5">
                  <c:v>9.2350015534680946E-2</c:v>
                </c:pt>
                <c:pt idx="6">
                  <c:v>2.4791251760488339E-2</c:v>
                </c:pt>
                <c:pt idx="7">
                  <c:v>0.12812412643390092</c:v>
                </c:pt>
                <c:pt idx="8">
                  <c:v>0.22102683231769249</c:v>
                </c:pt>
                <c:pt idx="9">
                  <c:v>7.4389858637371638E-3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2.5229844271682886E-2</c:v>
                </c:pt>
                <c:pt idx="1">
                  <c:v>1.2590592051960471E-3</c:v>
                </c:pt>
                <c:pt idx="2">
                  <c:v>3.2731555461713205E-2</c:v>
                </c:pt>
                <c:pt idx="3">
                  <c:v>0.14152197984434281</c:v>
                </c:pt>
                <c:pt idx="4">
                  <c:v>0.32430501393489058</c:v>
                </c:pt>
                <c:pt idx="5">
                  <c:v>7.9996151681788252E-2</c:v>
                </c:pt>
                <c:pt idx="6">
                  <c:v>9.6445642492324651E-2</c:v>
                </c:pt>
                <c:pt idx="7">
                  <c:v>0.11128880451125545</c:v>
                </c:pt>
                <c:pt idx="8">
                  <c:v>0.17753774739433337</c:v>
                </c:pt>
                <c:pt idx="9">
                  <c:v>9.2913757652238228E-3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3.0100304976349817E-3</c:v>
                </c:pt>
                <c:pt idx="3">
                  <c:v>0.26868346656608316</c:v>
                </c:pt>
                <c:pt idx="4">
                  <c:v>0.24448648886529212</c:v>
                </c:pt>
                <c:pt idx="5">
                  <c:v>9.7113091973844726E-2</c:v>
                </c:pt>
                <c:pt idx="6">
                  <c:v>2.9823957368037789E-2</c:v>
                </c:pt>
                <c:pt idx="7">
                  <c:v>0.16451004332234603</c:v>
                </c:pt>
                <c:pt idx="8">
                  <c:v>0.19230908634188204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4.0681801079956994E-3</c:v>
                </c:pt>
                <c:pt idx="2">
                  <c:v>2.9228958218770959E-2</c:v>
                </c:pt>
                <c:pt idx="3">
                  <c:v>3.1519021903612604E-3</c:v>
                </c:pt>
                <c:pt idx="4">
                  <c:v>1.5768353612406562E-2</c:v>
                </c:pt>
                <c:pt idx="5">
                  <c:v>1.4096812643019339E-2</c:v>
                </c:pt>
                <c:pt idx="6">
                  <c:v>3.4586590784087837E-2</c:v>
                </c:pt>
                <c:pt idx="7">
                  <c:v>0.16463381743762401</c:v>
                </c:pt>
                <c:pt idx="8">
                  <c:v>0.2164237616324487</c:v>
                </c:pt>
                <c:pt idx="9">
                  <c:v>0.21428098529602463</c:v>
                </c:pt>
                <c:pt idx="10">
                  <c:v>0.30356967226418491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6.4166140754915016E-2</c:v>
                </c:pt>
                <c:pt idx="1">
                  <c:v>1.5633277822468455E-2</c:v>
                </c:pt>
                <c:pt idx="2">
                  <c:v>2.8142038356699532E-2</c:v>
                </c:pt>
                <c:pt idx="3">
                  <c:v>6.0911867845577033E-2</c:v>
                </c:pt>
                <c:pt idx="4">
                  <c:v>9.3166401312493333E-2</c:v>
                </c:pt>
                <c:pt idx="5">
                  <c:v>9.3267342556455732E-2</c:v>
                </c:pt>
                <c:pt idx="6">
                  <c:v>0.10621791691026569</c:v>
                </c:pt>
                <c:pt idx="7">
                  <c:v>0.17286318021440519</c:v>
                </c:pt>
                <c:pt idx="8">
                  <c:v>0.1708689325128169</c:v>
                </c:pt>
                <c:pt idx="9">
                  <c:v>0.13656175115690375</c:v>
                </c:pt>
                <c:pt idx="10">
                  <c:v>5.8201150556999405E-2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5.9047080093567903E-3</c:v>
                </c:pt>
                <c:pt idx="9">
                  <c:v>3.5688714329063696E-2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6.4070636178401637E-3</c:v>
                </c:pt>
                <c:pt idx="1">
                  <c:v>2.8111852108087237E-3</c:v>
                </c:pt>
                <c:pt idx="2">
                  <c:v>1.1733795016715527E-2</c:v>
                </c:pt>
                <c:pt idx="3">
                  <c:v>7.5748521230272065E-3</c:v>
                </c:pt>
                <c:pt idx="4">
                  <c:v>1.9009215663064603E-2</c:v>
                </c:pt>
                <c:pt idx="5">
                  <c:v>1.1686734111054545E-2</c:v>
                </c:pt>
                <c:pt idx="6">
                  <c:v>4.4282416000018393E-2</c:v>
                </c:pt>
                <c:pt idx="7">
                  <c:v>0.13481352044305056</c:v>
                </c:pt>
                <c:pt idx="8">
                  <c:v>0.11237839726299749</c:v>
                </c:pt>
                <c:pt idx="9">
                  <c:v>0.48396240184152367</c:v>
                </c:pt>
                <c:pt idx="10">
                  <c:v>0.16534041870989913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5.3117914288242588E-3</c:v>
                </c:pt>
                <c:pt idx="9">
                  <c:v>9.0265747590355216E-2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5.8030213217652804E-3</c:v>
                </c:pt>
                <c:pt idx="1">
                  <c:v>1.1362180091267829E-3</c:v>
                </c:pt>
                <c:pt idx="2">
                  <c:v>3.9025085112910272E-2</c:v>
                </c:pt>
                <c:pt idx="3">
                  <c:v>1.0743820448448566E-2</c:v>
                </c:pt>
                <c:pt idx="4">
                  <c:v>8.5138449354333519E-3</c:v>
                </c:pt>
                <c:pt idx="5">
                  <c:v>1.0761112831630315E-2</c:v>
                </c:pt>
                <c:pt idx="6">
                  <c:v>7.763991842218361E-2</c:v>
                </c:pt>
                <c:pt idx="7">
                  <c:v>0.17609201899160237</c:v>
                </c:pt>
                <c:pt idx="8">
                  <c:v>0.21875489647669405</c:v>
                </c:pt>
                <c:pt idx="9">
                  <c:v>0.24424792129717071</c:v>
                </c:pt>
                <c:pt idx="10">
                  <c:v>0.20728214215303467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1.879716802825232E-2</c:v>
                </c:pt>
                <c:pt idx="1">
                  <c:v>1.6257884832080134E-2</c:v>
                </c:pt>
                <c:pt idx="2">
                  <c:v>2.1276504885351145E-2</c:v>
                </c:pt>
                <c:pt idx="3">
                  <c:v>3.9468468948909249E-2</c:v>
                </c:pt>
                <c:pt idx="4">
                  <c:v>5.1557744079106287E-2</c:v>
                </c:pt>
                <c:pt idx="5">
                  <c:v>0.10236317325345326</c:v>
                </c:pt>
                <c:pt idx="6">
                  <c:v>0.13074660672941371</c:v>
                </c:pt>
                <c:pt idx="7">
                  <c:v>0.17793801242919713</c:v>
                </c:pt>
                <c:pt idx="8">
                  <c:v>0.25642052623088829</c:v>
                </c:pt>
                <c:pt idx="9">
                  <c:v>0.10337145839958195</c:v>
                </c:pt>
                <c:pt idx="10">
                  <c:v>8.1802452183766486E-2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1.2992137567346953E-3</c:v>
                </c:pt>
                <c:pt idx="6">
                  <c:v>1.7253640500615628E-3</c:v>
                </c:pt>
                <c:pt idx="7">
                  <c:v>3.5809001329535541E-3</c:v>
                </c:pt>
                <c:pt idx="8">
                  <c:v>1.0568384492545829E-2</c:v>
                </c:pt>
                <c:pt idx="9">
                  <c:v>1.092315124218984E-3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2.3986739615292647E-2</c:v>
                </c:pt>
                <c:pt idx="1">
                  <c:v>2.2440013185811045E-2</c:v>
                </c:pt>
                <c:pt idx="2">
                  <c:v>2.5308299426034547E-2</c:v>
                </c:pt>
                <c:pt idx="3">
                  <c:v>5.3762350004310379E-2</c:v>
                </c:pt>
                <c:pt idx="4">
                  <c:v>6.0479768899024261E-2</c:v>
                </c:pt>
                <c:pt idx="5">
                  <c:v>0.11906086687087766</c:v>
                </c:pt>
                <c:pt idx="6">
                  <c:v>0.13389055283916435</c:v>
                </c:pt>
                <c:pt idx="7">
                  <c:v>0.18936383046379757</c:v>
                </c:pt>
                <c:pt idx="8">
                  <c:v>0.20795372780999538</c:v>
                </c:pt>
                <c:pt idx="9">
                  <c:v>0.13703616353638809</c:v>
                </c:pt>
                <c:pt idx="10">
                  <c:v>2.671768734930402E-2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6.502139779190402E-4</c:v>
                </c:pt>
                <c:pt idx="6">
                  <c:v>2.4618690465788855E-3</c:v>
                </c:pt>
                <c:pt idx="7">
                  <c:v>7.1745509500708649E-3</c:v>
                </c:pt>
                <c:pt idx="8">
                  <c:v>8.5914969433410551E-3</c:v>
                </c:pt>
                <c:pt idx="9">
                  <c:v>1.333507762564556E-3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1.6582354452281674E-2</c:v>
                </c:pt>
                <c:pt idx="1">
                  <c:v>1.0631957095508139E-2</c:v>
                </c:pt>
                <c:pt idx="2">
                  <c:v>1.7221234411258928E-2</c:v>
                </c:pt>
                <c:pt idx="3">
                  <c:v>6.6807752221266531E-2</c:v>
                </c:pt>
                <c:pt idx="4">
                  <c:v>4.9250627776390617E-2</c:v>
                </c:pt>
                <c:pt idx="5">
                  <c:v>0.11852846252856482</c:v>
                </c:pt>
                <c:pt idx="6">
                  <c:v>0.13127207598354879</c:v>
                </c:pt>
                <c:pt idx="7">
                  <c:v>0.18044499841671938</c:v>
                </c:pt>
                <c:pt idx="8">
                  <c:v>0.23112965900723814</c:v>
                </c:pt>
                <c:pt idx="9">
                  <c:v>0.10923037007143091</c:v>
                </c:pt>
                <c:pt idx="10">
                  <c:v>6.8900508035792105E-2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9.3834611577078147E-4</c:v>
                </c:pt>
                <c:pt idx="2">
                  <c:v>1.6731908705889631E-3</c:v>
                </c:pt>
                <c:pt idx="5">
                  <c:v>2.0272147473181252E-3</c:v>
                </c:pt>
                <c:pt idx="6">
                  <c:v>1.5571193082890124E-3</c:v>
                </c:pt>
                <c:pt idx="7">
                  <c:v>2.6113466142792534E-3</c:v>
                </c:pt>
                <c:pt idx="8">
                  <c:v>3.3596793730689377E-3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3.1450304334989998E-3</c:v>
                </c:pt>
                <c:pt idx="6">
                  <c:v>3.0075690687200933E-3</c:v>
                </c:pt>
                <c:pt idx="7">
                  <c:v>2.9420969806073132E-3</c:v>
                </c:pt>
                <c:pt idx="8">
                  <c:v>1.6424903435520586E-2</c:v>
                </c:pt>
                <c:pt idx="9">
                  <c:v>1.8905187618033612E-3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2.0166596838760698E-2</c:v>
                </c:pt>
                <c:pt idx="1">
                  <c:v>6.5561221067472991E-4</c:v>
                </c:pt>
                <c:pt idx="2">
                  <c:v>1.8510121405579355E-3</c:v>
                </c:pt>
                <c:pt idx="3">
                  <c:v>0.14860482656659568</c:v>
                </c:pt>
                <c:pt idx="4">
                  <c:v>0.35492013915559961</c:v>
                </c:pt>
                <c:pt idx="5">
                  <c:v>9.2350015534680946E-2</c:v>
                </c:pt>
                <c:pt idx="6">
                  <c:v>2.4791251760488339E-2</c:v>
                </c:pt>
                <c:pt idx="7">
                  <c:v>0.12812412643390092</c:v>
                </c:pt>
                <c:pt idx="8">
                  <c:v>0.22102683231769249</c:v>
                </c:pt>
                <c:pt idx="9">
                  <c:v>7.4389858637371638E-3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8.4381561206346031E-2</c:v>
                </c:pt>
                <c:pt idx="6">
                  <c:v>2.7918831203136998E-3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2.5229844271682886E-2</c:v>
                </c:pt>
                <c:pt idx="1">
                  <c:v>1.2590592051960471E-3</c:v>
                </c:pt>
                <c:pt idx="2">
                  <c:v>3.2731555461713205E-2</c:v>
                </c:pt>
                <c:pt idx="3">
                  <c:v>0.14152197984434281</c:v>
                </c:pt>
                <c:pt idx="4">
                  <c:v>0.32430501393489058</c:v>
                </c:pt>
                <c:pt idx="5">
                  <c:v>7.9996151681788252E-2</c:v>
                </c:pt>
                <c:pt idx="6">
                  <c:v>9.6445642492324651E-2</c:v>
                </c:pt>
                <c:pt idx="7">
                  <c:v>0.11128880451125545</c:v>
                </c:pt>
                <c:pt idx="8">
                  <c:v>0.17753774739433337</c:v>
                </c:pt>
                <c:pt idx="9">
                  <c:v>9.2913757652238228E-3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2.6462490913729043E-3</c:v>
                </c:pt>
                <c:pt idx="5">
                  <c:v>6.3878383003740671E-2</c:v>
                </c:pt>
                <c:pt idx="6">
                  <c:v>2.8663580958399385E-2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3.0100304976349817E-3</c:v>
                </c:pt>
                <c:pt idx="3">
                  <c:v>0.26868346656608316</c:v>
                </c:pt>
                <c:pt idx="4">
                  <c:v>0.24448648886529212</c:v>
                </c:pt>
                <c:pt idx="5">
                  <c:v>9.7113091973844726E-2</c:v>
                </c:pt>
                <c:pt idx="6">
                  <c:v>2.9823957368037789E-2</c:v>
                </c:pt>
                <c:pt idx="7">
                  <c:v>0.16451004332234603</c:v>
                </c:pt>
                <c:pt idx="8">
                  <c:v>0.19230908634188204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9.7105355184962494E-2</c:v>
                </c:pt>
                <c:pt idx="6">
                  <c:v>1.5035203438470262E-2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4.0681801079956994E-3</c:v>
                </c:pt>
                <c:pt idx="2">
                  <c:v>2.9228958218770959E-2</c:v>
                </c:pt>
                <c:pt idx="3">
                  <c:v>3.1519021903612604E-3</c:v>
                </c:pt>
                <c:pt idx="4">
                  <c:v>1.5768353612406562E-2</c:v>
                </c:pt>
                <c:pt idx="5">
                  <c:v>1.4096812643019339E-2</c:v>
                </c:pt>
                <c:pt idx="6">
                  <c:v>3.4586590784087837E-2</c:v>
                </c:pt>
                <c:pt idx="7">
                  <c:v>0.16463381743762401</c:v>
                </c:pt>
                <c:pt idx="8">
                  <c:v>0.2164237616324487</c:v>
                </c:pt>
                <c:pt idx="9">
                  <c:v>0.21428098529602463</c:v>
                </c:pt>
                <c:pt idx="10">
                  <c:v>0.30356967226418491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1.8170234166774064E-2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6.4070636178401637E-3</c:v>
                </c:pt>
                <c:pt idx="1">
                  <c:v>2.8111852108087237E-3</c:v>
                </c:pt>
                <c:pt idx="2">
                  <c:v>1.1733795016715527E-2</c:v>
                </c:pt>
                <c:pt idx="3">
                  <c:v>7.5748521230272065E-3</c:v>
                </c:pt>
                <c:pt idx="4">
                  <c:v>1.9009215663064603E-2</c:v>
                </c:pt>
                <c:pt idx="5">
                  <c:v>1.1686734111054545E-2</c:v>
                </c:pt>
                <c:pt idx="6">
                  <c:v>4.4282416000018393E-2</c:v>
                </c:pt>
                <c:pt idx="7">
                  <c:v>0.13481352044305056</c:v>
                </c:pt>
                <c:pt idx="8">
                  <c:v>0.11237839726299749</c:v>
                </c:pt>
                <c:pt idx="9">
                  <c:v>0.48396240184152367</c:v>
                </c:pt>
                <c:pt idx="10">
                  <c:v>0.16534041870989913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6.2075590602913538E-2</c:v>
                </c:pt>
                <c:pt idx="1">
                  <c:v>1.639080822621522E-2</c:v>
                </c:pt>
                <c:pt idx="2">
                  <c:v>2.8305055337770453E-2</c:v>
                </c:pt>
                <c:pt idx="3">
                  <c:v>4.2299900341770766E-2</c:v>
                </c:pt>
                <c:pt idx="4">
                  <c:v>8.7002200153398351E-2</c:v>
                </c:pt>
                <c:pt idx="5">
                  <c:v>9.608248837393922E-2</c:v>
                </c:pt>
                <c:pt idx="6">
                  <c:v>0.11481066318864561</c:v>
                </c:pt>
                <c:pt idx="7">
                  <c:v>0.16443901429586391</c:v>
                </c:pt>
                <c:pt idx="8">
                  <c:v>0.21200061384242316</c:v>
                </c:pt>
                <c:pt idx="9">
                  <c:v>0.11609279258285989</c:v>
                </c:pt>
                <c:pt idx="10">
                  <c:v>6.0500873054199884E-2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4.5803649719760638E-3</c:v>
                </c:pt>
                <c:pt idx="7">
                  <c:v>1.7313931292226963E-2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5.8030213217652804E-3</c:v>
                </c:pt>
                <c:pt idx="1">
                  <c:v>1.1362180091267829E-3</c:v>
                </c:pt>
                <c:pt idx="2">
                  <c:v>3.9025085112910272E-2</c:v>
                </c:pt>
                <c:pt idx="3">
                  <c:v>1.0743820448448566E-2</c:v>
                </c:pt>
                <c:pt idx="4">
                  <c:v>8.5138449354333519E-3</c:v>
                </c:pt>
                <c:pt idx="5">
                  <c:v>1.0761112831630315E-2</c:v>
                </c:pt>
                <c:pt idx="6">
                  <c:v>7.763991842218361E-2</c:v>
                </c:pt>
                <c:pt idx="7">
                  <c:v>0.17609201899160237</c:v>
                </c:pt>
                <c:pt idx="8">
                  <c:v>0.21875489647669405</c:v>
                </c:pt>
                <c:pt idx="9">
                  <c:v>0.24424792129717071</c:v>
                </c:pt>
                <c:pt idx="10">
                  <c:v>0.20728214215303467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2.022863555306563E-2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2.8452095700271858E-2</c:v>
                </c:pt>
                <c:pt idx="1">
                  <c:v>6.9038415366902443E-3</c:v>
                </c:pt>
                <c:pt idx="2">
                  <c:v>3.8993138108884502E-2</c:v>
                </c:pt>
                <c:pt idx="3">
                  <c:v>9.2885754275378318E-2</c:v>
                </c:pt>
                <c:pt idx="4">
                  <c:v>0.12661389106941554</c:v>
                </c:pt>
                <c:pt idx="5">
                  <c:v>0.14139828617238459</c:v>
                </c:pt>
                <c:pt idx="6">
                  <c:v>8.327672553420401E-2</c:v>
                </c:pt>
                <c:pt idx="7">
                  <c:v>0.25943750265456544</c:v>
                </c:pt>
                <c:pt idx="8">
                  <c:v>0.16769832304927204</c:v>
                </c:pt>
                <c:pt idx="9">
                  <c:v>5.0813195599909045E-2</c:v>
                </c:pt>
                <c:pt idx="10">
                  <c:v>3.5272462990244605E-3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3.7256199349716392E-2</c:v>
                </c:pt>
                <c:pt idx="3">
                  <c:v>8.9490464544238445E-3</c:v>
                </c:pt>
                <c:pt idx="4">
                  <c:v>6.129297074432178E-3</c:v>
                </c:pt>
                <c:pt idx="5">
                  <c:v>2.4515893736835173E-2</c:v>
                </c:pt>
                <c:pt idx="6">
                  <c:v>1.5661540441294683E-2</c:v>
                </c:pt>
                <c:pt idx="7">
                  <c:v>5.1338440136598447E-2</c:v>
                </c:pt>
                <c:pt idx="8">
                  <c:v>5.7788673815089106E-2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2.8613377585847987E-2</c:v>
                </c:pt>
                <c:pt idx="1">
                  <c:v>1.56302030123537E-2</c:v>
                </c:pt>
                <c:pt idx="2">
                  <c:v>3.5294981321742719E-2</c:v>
                </c:pt>
                <c:pt idx="3">
                  <c:v>0.17153808610810198</c:v>
                </c:pt>
                <c:pt idx="4">
                  <c:v>0.13353047605469773</c:v>
                </c:pt>
                <c:pt idx="5">
                  <c:v>0.12917153792881839</c:v>
                </c:pt>
                <c:pt idx="6">
                  <c:v>7.2507313656684891E-2</c:v>
                </c:pt>
                <c:pt idx="7">
                  <c:v>0.21110141717184974</c:v>
                </c:pt>
                <c:pt idx="8">
                  <c:v>0.1733531988133058</c:v>
                </c:pt>
                <c:pt idx="9">
                  <c:v>1.9940538619508948E-2</c:v>
                </c:pt>
                <c:pt idx="10">
                  <c:v>9.3188697270881003E-3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3.0743646429186058E-2</c:v>
                </c:pt>
                <c:pt idx="3">
                  <c:v>3.564450001734381E-2</c:v>
                </c:pt>
                <c:pt idx="4">
                  <c:v>6.3327037131317649E-3</c:v>
                </c:pt>
                <c:pt idx="5">
                  <c:v>2.5358413952695731E-2</c:v>
                </c:pt>
                <c:pt idx="6">
                  <c:v>1.714739853104838E-2</c:v>
                </c:pt>
                <c:pt idx="7">
                  <c:v>5.4161420006419936E-2</c:v>
                </c:pt>
                <c:pt idx="8">
                  <c:v>5.3248888056162243E-2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2.9437627523840919E-2</c:v>
                </c:pt>
                <c:pt idx="1">
                  <c:v>1.7339094554510329E-2</c:v>
                </c:pt>
                <c:pt idx="2">
                  <c:v>4.8088716519655232E-2</c:v>
                </c:pt>
                <c:pt idx="3">
                  <c:v>0.20562364600569663</c:v>
                </c:pt>
                <c:pt idx="4">
                  <c:v>6.6748547419724566E-2</c:v>
                </c:pt>
                <c:pt idx="5">
                  <c:v>0.12200576981432011</c:v>
                </c:pt>
                <c:pt idx="6">
                  <c:v>4.6184937163428488E-2</c:v>
                </c:pt>
                <c:pt idx="7">
                  <c:v>0.2232454479683828</c:v>
                </c:pt>
                <c:pt idx="8">
                  <c:v>0.15135974545254935</c:v>
                </c:pt>
                <c:pt idx="9">
                  <c:v>8.9599780134545004E-2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7.4718342014114258E-4</c:v>
                </c:pt>
                <c:pt idx="1">
                  <c:v>1.7339094554510329E-2</c:v>
                </c:pt>
                <c:pt idx="2">
                  <c:v>3.0917818303169083E-2</c:v>
                </c:pt>
                <c:pt idx="5">
                  <c:v>3.7265307107165531E-2</c:v>
                </c:pt>
                <c:pt idx="6">
                  <c:v>2.8448033461384293E-2</c:v>
                </c:pt>
                <c:pt idx="7">
                  <c:v>4.4328122572103452E-2</c:v>
                </c:pt>
                <c:pt idx="8">
                  <c:v>5.5989035289387354E-2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1.4769638345262747E-2</c:v>
                </c:pt>
                <c:pt idx="2">
                  <c:v>2.317484993668747E-3</c:v>
                </c:pt>
                <c:pt idx="3">
                  <c:v>5.4889790522628559E-2</c:v>
                </c:pt>
                <c:pt idx="4">
                  <c:v>2.1417360193585859E-2</c:v>
                </c:pt>
                <c:pt idx="5">
                  <c:v>5.4955204292333013E-2</c:v>
                </c:pt>
                <c:pt idx="6">
                  <c:v>0.14927649358998393</c:v>
                </c:pt>
                <c:pt idx="7">
                  <c:v>0.13228898853114029</c:v>
                </c:pt>
                <c:pt idx="8">
                  <c:v>0.31299544147474445</c:v>
                </c:pt>
                <c:pt idx="9">
                  <c:v>0.14351406891192672</c:v>
                </c:pt>
                <c:pt idx="10">
                  <c:v>0.11325030951214403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5.7156295965310414E-3</c:v>
                </c:pt>
                <c:pt idx="4">
                  <c:v>9.5671455023492024E-4</c:v>
                </c:pt>
                <c:pt idx="5">
                  <c:v>4.2897247098816647E-3</c:v>
                </c:pt>
                <c:pt idx="6">
                  <c:v>1.6244189686863194E-3</c:v>
                </c:pt>
                <c:pt idx="7">
                  <c:v>4.2159626724751383E-3</c:v>
                </c:pt>
                <c:pt idx="8">
                  <c:v>1.7155626563656109E-3</c:v>
                </c:pt>
                <c:pt idx="9">
                  <c:v>6.4603845352862344E-4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2.4908684377817599E-3</c:v>
                </c:pt>
                <c:pt idx="7">
                  <c:v>1.8803922850693005E-3</c:v>
                </c:pt>
                <c:pt idx="8">
                  <c:v>4.3693247314051621E-3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1.0921024996954196E-3</c:v>
                </c:pt>
                <c:pt idx="1">
                  <c:v>2.2013794513369753E-2</c:v>
                </c:pt>
                <c:pt idx="2">
                  <c:v>6.0164729451450899E-3</c:v>
                </c:pt>
                <c:pt idx="3">
                  <c:v>5.9948371208162959E-2</c:v>
                </c:pt>
                <c:pt idx="4">
                  <c:v>2.3502461461467138E-2</c:v>
                </c:pt>
                <c:pt idx="5">
                  <c:v>7.9254515665220515E-2</c:v>
                </c:pt>
                <c:pt idx="6">
                  <c:v>0.10057809753875296</c:v>
                </c:pt>
                <c:pt idx="7">
                  <c:v>0.25267661121730911</c:v>
                </c:pt>
                <c:pt idx="8">
                  <c:v>0.2504997063205352</c:v>
                </c:pt>
                <c:pt idx="9">
                  <c:v>0.15719468225499189</c:v>
                </c:pt>
                <c:pt idx="10">
                  <c:v>4.7223184375350009E-2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4.5806044136491907E-3</c:v>
                </c:pt>
                <c:pt idx="7">
                  <c:v>6.3101836833592551E-3</c:v>
                </c:pt>
                <c:pt idx="8">
                  <c:v>3.254666313604992E-3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4.4188407897627199E-3</c:v>
                </c:pt>
                <c:pt idx="2">
                  <c:v>5.8871389526296255E-3</c:v>
                </c:pt>
                <c:pt idx="3">
                  <c:v>7.5686671135798342E-2</c:v>
                </c:pt>
                <c:pt idx="4">
                  <c:v>2.5428611936749682E-2</c:v>
                </c:pt>
                <c:pt idx="5">
                  <c:v>9.4776620778599371E-2</c:v>
                </c:pt>
                <c:pt idx="6">
                  <c:v>0.12887654807889964</c:v>
                </c:pt>
                <c:pt idx="7">
                  <c:v>0.13424372682216842</c:v>
                </c:pt>
                <c:pt idx="8">
                  <c:v>0.32910093090770842</c:v>
                </c:pt>
                <c:pt idx="9">
                  <c:v>0.10837235929418876</c:v>
                </c:pt>
                <c:pt idx="10">
                  <c:v>9.2823812325098912E-2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3.1476117564476908E-3</c:v>
                </c:pt>
                <c:pt idx="8">
                  <c:v>4.8853314067439264E-3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6.4249600353817023E-3</c:v>
                </c:pt>
                <c:pt idx="1">
                  <c:v>1.2443923938520774E-2</c:v>
                </c:pt>
                <c:pt idx="2">
                  <c:v>1.6670401236197788E-2</c:v>
                </c:pt>
                <c:pt idx="3">
                  <c:v>4.5334745033686293E-2</c:v>
                </c:pt>
                <c:pt idx="4">
                  <c:v>6.0531542297092004E-2</c:v>
                </c:pt>
                <c:pt idx="5">
                  <c:v>6.7423599896182268E-2</c:v>
                </c:pt>
                <c:pt idx="6">
                  <c:v>0.10550384936561592</c:v>
                </c:pt>
                <c:pt idx="7">
                  <c:v>0.20935329812945264</c:v>
                </c:pt>
                <c:pt idx="8">
                  <c:v>0.18200643392867144</c:v>
                </c:pt>
                <c:pt idx="9">
                  <c:v>5.0943431632022196E-2</c:v>
                </c:pt>
                <c:pt idx="10">
                  <c:v>0.24336381450717701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1.2664777716174217E-2</c:v>
                </c:pt>
                <c:pt idx="1">
                  <c:v>1.455215005945285E-2</c:v>
                </c:pt>
                <c:pt idx="2">
                  <c:v>3.1793157987583059E-2</c:v>
                </c:pt>
                <c:pt idx="3">
                  <c:v>4.8197250418922831E-2</c:v>
                </c:pt>
                <c:pt idx="4">
                  <c:v>3.6172401739128744E-2</c:v>
                </c:pt>
                <c:pt idx="5">
                  <c:v>0.10756737889583759</c:v>
                </c:pt>
                <c:pt idx="6">
                  <c:v>0.1437797360274827</c:v>
                </c:pt>
                <c:pt idx="7">
                  <c:v>0.16541094068946494</c:v>
                </c:pt>
                <c:pt idx="8">
                  <c:v>0.17248314445239338</c:v>
                </c:pt>
                <c:pt idx="9">
                  <c:v>0.20438488641867086</c:v>
                </c:pt>
                <c:pt idx="10">
                  <c:v>6.2994175594888818E-2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4.1592531584901567E-3</c:v>
                </c:pt>
                <c:pt idx="1">
                  <c:v>3.9365746906015022E-3</c:v>
                </c:pt>
                <c:pt idx="2">
                  <c:v>2.0756412271314948E-2</c:v>
                </c:pt>
                <c:pt idx="3">
                  <c:v>9.2991716400437199E-2</c:v>
                </c:pt>
                <c:pt idx="4">
                  <c:v>2.4277269541755013E-2</c:v>
                </c:pt>
                <c:pt idx="5">
                  <c:v>8.0415999435181115E-2</c:v>
                </c:pt>
                <c:pt idx="6">
                  <c:v>0.11774145970678358</c:v>
                </c:pt>
                <c:pt idx="7">
                  <c:v>0.21111395390431634</c:v>
                </c:pt>
                <c:pt idx="8">
                  <c:v>0.14924836341310024</c:v>
                </c:pt>
                <c:pt idx="9">
                  <c:v>0.13462867849848958</c:v>
                </c:pt>
                <c:pt idx="10">
                  <c:v>0.1607303189795303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7.069714754673051E-2</c:v>
                </c:pt>
                <c:pt idx="1">
                  <c:v>2.7620932864173206E-2</c:v>
                </c:pt>
                <c:pt idx="2">
                  <c:v>3.321975086399976E-2</c:v>
                </c:pt>
                <c:pt idx="3">
                  <c:v>5.0673883901639509E-2</c:v>
                </c:pt>
                <c:pt idx="4">
                  <c:v>8.0498478937970977E-2</c:v>
                </c:pt>
                <c:pt idx="5">
                  <c:v>0.11300954238676617</c:v>
                </c:pt>
                <c:pt idx="6">
                  <c:v>0.13054828460312656</c:v>
                </c:pt>
                <c:pt idx="7">
                  <c:v>0.16999688993527615</c:v>
                </c:pt>
                <c:pt idx="8">
                  <c:v>0.17596357403605906</c:v>
                </c:pt>
                <c:pt idx="9">
                  <c:v>0.1247508482589552</c:v>
                </c:pt>
                <c:pt idx="10">
                  <c:v>2.302066666530287E-2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2.2344219405181581E-2</c:v>
                </c:pt>
                <c:pt idx="1">
                  <c:v>1.8525575310990968E-2</c:v>
                </c:pt>
                <c:pt idx="2">
                  <c:v>1.0830848402378098E-2</c:v>
                </c:pt>
                <c:pt idx="3">
                  <c:v>1.3091761934090175E-2</c:v>
                </c:pt>
                <c:pt idx="4">
                  <c:v>2.2727357841393021E-2</c:v>
                </c:pt>
                <c:pt idx="5">
                  <c:v>0.15249326265147259</c:v>
                </c:pt>
                <c:pt idx="6">
                  <c:v>0.13267291400029826</c:v>
                </c:pt>
                <c:pt idx="7">
                  <c:v>0.14714524172169652</c:v>
                </c:pt>
                <c:pt idx="8">
                  <c:v>0.27503709972378243</c:v>
                </c:pt>
                <c:pt idx="9">
                  <c:v>0.18376269779339161</c:v>
                </c:pt>
                <c:pt idx="10">
                  <c:v>2.1369021215324739E-2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1.9772656352017654E-2</c:v>
                </c:pt>
                <c:pt idx="1">
                  <c:v>2.3212152827471175E-2</c:v>
                </c:pt>
                <c:pt idx="2">
                  <c:v>9.5276320472047864E-3</c:v>
                </c:pt>
                <c:pt idx="3">
                  <c:v>2.0834565919059692E-2</c:v>
                </c:pt>
                <c:pt idx="4">
                  <c:v>5.6280952496327273E-2</c:v>
                </c:pt>
                <c:pt idx="5">
                  <c:v>0.14858554007140801</c:v>
                </c:pt>
                <c:pt idx="6">
                  <c:v>0.13431405689832426</c:v>
                </c:pt>
                <c:pt idx="7">
                  <c:v>0.17459164325638374</c:v>
                </c:pt>
                <c:pt idx="8">
                  <c:v>0.24859878263049723</c:v>
                </c:pt>
                <c:pt idx="9">
                  <c:v>0.15784269013818411</c:v>
                </c:pt>
                <c:pt idx="10">
                  <c:v>6.4393273631220948E-3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3.1918174965397519E-2</c:v>
                </c:pt>
                <c:pt idx="1">
                  <c:v>7.2063106135973071E-3</c:v>
                </c:pt>
                <c:pt idx="2">
                  <c:v>7.4454837871766096E-3</c:v>
                </c:pt>
                <c:pt idx="3">
                  <c:v>1.292014843570851E-2</c:v>
                </c:pt>
                <c:pt idx="4">
                  <c:v>6.6563239755059123E-2</c:v>
                </c:pt>
                <c:pt idx="5">
                  <c:v>0.16102300693596588</c:v>
                </c:pt>
                <c:pt idx="6">
                  <c:v>0.13290516588104634</c:v>
                </c:pt>
                <c:pt idx="7">
                  <c:v>0.17400543608853142</c:v>
                </c:pt>
                <c:pt idx="8">
                  <c:v>0.20826118401731084</c:v>
                </c:pt>
                <c:pt idx="9">
                  <c:v>0.12870129858787954</c:v>
                </c:pt>
                <c:pt idx="10">
                  <c:v>6.9050550932326857E-2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3.3963418572699626E-2</c:v>
                </c:pt>
                <c:pt idx="1">
                  <c:v>2.1724384786094904E-2</c:v>
                </c:pt>
                <c:pt idx="2">
                  <c:v>4.1414606767385245E-2</c:v>
                </c:pt>
                <c:pt idx="3">
                  <c:v>2.1675870432187948E-2</c:v>
                </c:pt>
                <c:pt idx="4">
                  <c:v>5.2576267878937134E-2</c:v>
                </c:pt>
                <c:pt idx="5">
                  <c:v>6.372480657963811E-2</c:v>
                </c:pt>
                <c:pt idx="6">
                  <c:v>0.13090576767225237</c:v>
                </c:pt>
                <c:pt idx="7">
                  <c:v>0.17797195797908866</c:v>
                </c:pt>
                <c:pt idx="8">
                  <c:v>0.38160066799202275</c:v>
                </c:pt>
                <c:pt idx="9">
                  <c:v>7.1611015796664484E-2</c:v>
                </c:pt>
                <c:pt idx="10">
                  <c:v>2.8312355430287787E-3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5.6578369953938744E-2</c:v>
                </c:pt>
                <c:pt idx="1">
                  <c:v>3.9748049335277494E-2</c:v>
                </c:pt>
                <c:pt idx="2">
                  <c:v>3.6152583544337216E-2</c:v>
                </c:pt>
                <c:pt idx="3">
                  <c:v>2.5469849750860741E-2</c:v>
                </c:pt>
                <c:pt idx="4">
                  <c:v>6.4813880382745381E-2</c:v>
                </c:pt>
                <c:pt idx="5">
                  <c:v>8.5197700245182306E-2</c:v>
                </c:pt>
                <c:pt idx="6">
                  <c:v>0.17447621527054125</c:v>
                </c:pt>
                <c:pt idx="7">
                  <c:v>0.20259246306990597</c:v>
                </c:pt>
                <c:pt idx="8">
                  <c:v>0.20923515941614845</c:v>
                </c:pt>
                <c:pt idx="9">
                  <c:v>0.10072276476360653</c:v>
                </c:pt>
                <c:pt idx="10">
                  <c:v>5.0129642674558942E-3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0935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06879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5708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74657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03280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29302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1792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68822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88495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01284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28030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001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25952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726289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55694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16035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46654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73055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89243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06667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42873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98521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946436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567282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220783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09520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398975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50432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29611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4651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60374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78900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0761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619730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293780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189431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819377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50260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618594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01998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62104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68352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912431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25997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97187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31679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607692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106174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85981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987808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149295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126065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47777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005132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4683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840728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311844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067542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85217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968620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842889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13722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457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64930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50201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5871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5587</Words>
  <Application>Microsoft Office PowerPoint</Application>
  <PresentationFormat>On-screen Show (16:9)</PresentationFormat>
  <Paragraphs>1736</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2025-09-08T12:39:03Z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