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Category" id="{63C895ED-C874-4280-BBAB-0D61DCB639A3}">
          <p14:sldIdLst>
            <p14:sldId id="2147475173"/>
            <p14:sldId id="2147475174"/>
            <p14:sldId id="2147475175"/>
            <p14:sldId id="2147475176"/>
            <p14:sldId id="2147475177"/>
            <p14:sldId id="2147475178"/>
            <p14:sldId id="2147475179"/>
            <p14:sldId id="2147475180"/>
            <p14:sldId id="2147475181"/>
          </p14:sldIdLst>
        </p14:section>
        <p14:section name="Brackets By Sector" id="{31D2553C-C7AE-4C61-82DF-F95D0BE39924}">
          <p14:sldIdLst>
            <p14:sldId id="2147475182"/>
            <p14:sldId id="2147475183"/>
            <p14:sldId id="2147475184"/>
            <p14:sldId id="2147475185"/>
            <p14:sldId id="2147475186"/>
            <p14:sldId id="2147475187"/>
            <p14:sldId id="2147475188"/>
            <p14:sldId id="2147475189"/>
            <p14:sldId id="2147475190"/>
          </p14:sldIdLst>
        </p14:section>
        <p14:section name="Brackets By Segment" id="{7F394B52-6439-4570-9244-E32C1B17CAEB}">
          <p14:sldIdLst>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48" d="100"/>
          <a:sy n="48" d="100"/>
        </p:scale>
        <p:origin x="726" y="36"/>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46" Type="http://schemas.microsoft.com/office/2015/10/relationships/revisionInfo" Target="revisionInfo.xml"/><Relationship Id="rId4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0.0054508642763262975</c:v>
                </c:pt>
                <c:pt idx="3">
                  <c:v>0.9945490171293988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0.018632856836889946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0.0420854950072912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0.04037205633115434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0.09569493270692721</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0.024331157249195105</c:v>
                </c:pt>
                <c:pt idx="3">
                  <c:v>0.9756673522100913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0.03937021038456818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0.003161451983387469</c:v>
                </c:pt>
                <c:pt idx="3">
                  <c:v>0.9968383402436208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0.018425470934685648</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0.08717344432665973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0.018489097655548247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0.02041301274926095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0.09518821305351297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0.02189711187394343</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0.024331157249195105</c:v>
                </c:pt>
                <c:pt idx="3">
                  <c:v>0.9756673522100913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0.027579963525491333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0.11214055862343275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0.02022863555306563</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0.9999983951877083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0.20163909100838984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0.008740585454256223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0.004954413638048885</c:v>
                </c:pt>
                <c:pt idx="3">
                  <c:v>0.9950455863619511</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0.010859767787839838</c:v>
                </c:pt>
                <c:pt idx="3">
                  <c:v>0.9891401666989937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0.0019394875305366822</c:v>
                </c:pt>
                <c:pt idx="3">
                  <c:v>0.9980605124694634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0.22265176642420145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0.014145454410613437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0.029814295835819224</c:v>
                </c:pt>
                <c:pt idx="3">
                  <c:v>0.97018509753076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0.9999897354817906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0.21522591902681237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0.012217704354155062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0.008449595488850485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0.04300804648343787</c:v>
                </c:pt>
                <c:pt idx="3">
                  <c:v>0.9569919535165622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0.08818030158262356</c:v>
                </c:pt>
                <c:pt idx="3">
                  <c:v>0.9118189691990432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0.007977731807671617</c:v>
                </c:pt>
                <c:pt idx="3">
                  <c:v>0.9920222681923284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0.9999983951877083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0.2643026268518659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0.004954413638048885</c:v>
                </c:pt>
                <c:pt idx="3">
                  <c:v>0.9950455863619511</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0.014795853117592244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0.010859767787839838</c:v>
                </c:pt>
                <c:pt idx="3">
                  <c:v>0.9891401666989937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0.0019394875305366822</c:v>
                </c:pt>
                <c:pt idx="3">
                  <c:v>0.9980605124694634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0.3194900776830782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0.9999897354817906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0.2960830729772855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0.04300804648343787</c:v>
                </c:pt>
                <c:pt idx="3">
                  <c:v>0.9569919535165622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0.08818030158262356</c:v>
                </c:pt>
                <c:pt idx="3">
                  <c:v>0.9118189691990432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0.007977731807671617</c:v>
                </c:pt>
                <c:pt idx="3">
                  <c:v>0.9920222681923284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0.9999983951877083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0.10456965900172295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0.004954413638048885</c:v>
                </c:pt>
                <c:pt idx="3">
                  <c:v>0.9950455863619511</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0.011215727245976494</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0.010859767787839838</c:v>
                </c:pt>
                <c:pt idx="3">
                  <c:v>0.9891401666989937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0.0054508642763262975</c:v>
                </c:pt>
                <c:pt idx="3">
                  <c:v>0.9945490171293988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0.0019394875305366822</c:v>
                </c:pt>
                <c:pt idx="3">
                  <c:v>0.9980605124694634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0.01916810284987387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0.10908758680096771</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0.01670551892246316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0.9999897354817906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0.14743633829284852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0.04300804648343787</c:v>
                </c:pt>
                <c:pt idx="3">
                  <c:v>0.9569919535165622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0.014744307286063463</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0.9999999999999999</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0.08818030158262356</c:v>
                </c:pt>
                <c:pt idx="3">
                  <c:v>0.9118189691990432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0.007977731807671617</c:v>
                </c:pt>
                <c:pt idx="3">
                  <c:v>0.9920222681923284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0.02624183412015517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0.029814295835819224</c:v>
                </c:pt>
                <c:pt idx="3">
                  <c:v>0.97018509753076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0.016023985262558493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0.0054508642763262975</c:v>
                </c:pt>
                <c:pt idx="3">
                  <c:v>0.9945490171293988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0.013244831528211312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0.015990723189821733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0.029814295835819224</c:v>
                </c:pt>
                <c:pt idx="3">
                  <c:v>0.97018509753076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0.014765632203605383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0.003161451983387469</c:v>
                </c:pt>
                <c:pt idx="3">
                  <c:v>0.9968383402436208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0.025921813435388616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1.0000000000000002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0.030232792796173455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0.024331157249195105</c:v>
                </c:pt>
                <c:pt idx="3">
                  <c:v>0.9756673522100913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0.030019753521709183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2">
                  <c:v>0.003161451983387469</c:v>
                </c:pt>
                <c:pt idx="3">
                  <c:v>0.9968383402436208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0.032251909232161924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Sheet1!$B$2:$B$5</c:f>
              <c:numCache>
                <c:formatCode>General</c:formatCode>
                <c:ptCount val="4"/>
                <c:pt idx="3">
                  <c:v>1.0</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 Id="rId7" Type="http://schemas.openxmlformats.org/officeDocument/2006/relationships/chart" Target="../charts/chart82.xml"/><Relationship Id="rId8" Type="http://schemas.openxmlformats.org/officeDocument/2006/relationships/chart" Target="../charts/chart83.xml"/><Relationship Id="rId9" Type="http://schemas.openxmlformats.org/officeDocument/2006/relationships/chart" Target="../charts/chart84.xml"/><Relationship Id="rId10" Type="http://schemas.openxmlformats.org/officeDocument/2006/relationships/chart" Target="../charts/chart85.xml"/><Relationship Id="rId11" Type="http://schemas.openxmlformats.org/officeDocument/2006/relationships/chart" Target="../charts/chart86.xml"/><Relationship Id="rId12" Type="http://schemas.openxmlformats.org/officeDocument/2006/relationships/chart" Target="../charts/chart87.xml"/><Relationship Id="rId13" Type="http://schemas.openxmlformats.org/officeDocument/2006/relationships/chart" Target="../charts/chart88.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5.xml"/><Relationship Id="rId7" Type="http://schemas.openxmlformats.org/officeDocument/2006/relationships/chart" Target="../charts/chart106.xml"/><Relationship Id="rId8" Type="http://schemas.openxmlformats.org/officeDocument/2006/relationships/chart" Target="../charts/chart107.xml"/><Relationship Id="rId9" Type="http://schemas.openxmlformats.org/officeDocument/2006/relationships/chart" Target="../charts/chart108.xml"/><Relationship Id="rId10" Type="http://schemas.openxmlformats.org/officeDocument/2006/relationships/chart" Target="../charts/chart109.xml"/><Relationship Id="rId11" Type="http://schemas.openxmlformats.org/officeDocument/2006/relationships/chart" Target="../charts/chart110.xml"/><Relationship Id="rId12" Type="http://schemas.openxmlformats.org/officeDocument/2006/relationships/chart" Target="../charts/chart111.xml"/><Relationship Id="rId13" Type="http://schemas.openxmlformats.org/officeDocument/2006/relationships/chart" Target="../charts/chart112.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3.xml"/><Relationship Id="rId7" Type="http://schemas.openxmlformats.org/officeDocument/2006/relationships/chart" Target="../charts/chart114.xml"/><Relationship Id="rId8" Type="http://schemas.openxmlformats.org/officeDocument/2006/relationships/chart" Target="../charts/chart115.xml"/><Relationship Id="rId9" Type="http://schemas.openxmlformats.org/officeDocument/2006/relationships/chart" Target="../charts/chart116.xml"/><Relationship Id="rId10" Type="http://schemas.openxmlformats.org/officeDocument/2006/relationships/chart" Target="../charts/chart117.xml"/><Relationship Id="rId11" Type="http://schemas.openxmlformats.org/officeDocument/2006/relationships/chart" Target="../charts/chart118.xml"/><Relationship Id="rId12" Type="http://schemas.openxmlformats.org/officeDocument/2006/relationships/chart" Target="../charts/chart119.xml"/><Relationship Id="rId13" Type="http://schemas.openxmlformats.org/officeDocument/2006/relationships/chart" Target="../charts/chart12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9.xml"/><Relationship Id="rId7" Type="http://schemas.openxmlformats.org/officeDocument/2006/relationships/chart" Target="../charts/chart130.xml"/><Relationship Id="rId8" Type="http://schemas.openxmlformats.org/officeDocument/2006/relationships/chart" Target="../charts/chart131.xml"/><Relationship Id="rId9" Type="http://schemas.openxmlformats.org/officeDocument/2006/relationships/chart" Target="../charts/chart132.xml"/><Relationship Id="rId10" Type="http://schemas.openxmlformats.org/officeDocument/2006/relationships/chart" Target="../charts/chart133.xml"/><Relationship Id="rId11" Type="http://schemas.openxmlformats.org/officeDocument/2006/relationships/chart" Target="../charts/chart134.xml"/><Relationship Id="rId12" Type="http://schemas.openxmlformats.org/officeDocument/2006/relationships/chart" Target="../charts/chart135.xml"/><Relationship Id="rId13" Type="http://schemas.openxmlformats.org/officeDocument/2006/relationships/chart" Target="../charts/chart136.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7.xml"/><Relationship Id="rId7" Type="http://schemas.openxmlformats.org/officeDocument/2006/relationships/chart" Target="../charts/chart138.xml"/><Relationship Id="rId8" Type="http://schemas.openxmlformats.org/officeDocument/2006/relationships/chart" Target="../charts/chart139.xml"/><Relationship Id="rId9" Type="http://schemas.openxmlformats.org/officeDocument/2006/relationships/chart" Target="../charts/chart140.xml"/><Relationship Id="rId10" Type="http://schemas.openxmlformats.org/officeDocument/2006/relationships/chart" Target="../charts/chart141.xml"/><Relationship Id="rId11" Type="http://schemas.openxmlformats.org/officeDocument/2006/relationships/chart" Target="../charts/chart142.xml"/><Relationship Id="rId12" Type="http://schemas.openxmlformats.org/officeDocument/2006/relationships/chart" Target="../charts/chart143.xml"/><Relationship Id="rId13" Type="http://schemas.openxmlformats.org/officeDocument/2006/relationships/chart" Target="../charts/chart144.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 Id="rId8" Type="http://schemas.openxmlformats.org/officeDocument/2006/relationships/chart" Target="../charts/chart11.xml"/><Relationship Id="rId9" Type="http://schemas.openxmlformats.org/officeDocument/2006/relationships/chart" Target="../charts/chart12.xml"/><Relationship Id="rId10" Type="http://schemas.openxmlformats.org/officeDocument/2006/relationships/chart" Target="../charts/chart13.xml"/><Relationship Id="rId11" Type="http://schemas.openxmlformats.org/officeDocument/2006/relationships/chart" Target="../charts/chart14.xml"/><Relationship Id="rId12" Type="http://schemas.openxmlformats.org/officeDocument/2006/relationships/chart" Target="../charts/chart15.xml"/><Relationship Id="rId13" Type="http://schemas.openxmlformats.org/officeDocument/2006/relationships/chart" Target="../charts/chart16.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3.xml"/><Relationship Id="rId7" Type="http://schemas.openxmlformats.org/officeDocument/2006/relationships/chart" Target="../charts/chart154.xml"/><Relationship Id="rId8" Type="http://schemas.openxmlformats.org/officeDocument/2006/relationships/chart" Target="../charts/chart155.xml"/><Relationship Id="rId9" Type="http://schemas.openxmlformats.org/officeDocument/2006/relationships/chart" Target="../charts/chart156.xml"/><Relationship Id="rId10" Type="http://schemas.openxmlformats.org/officeDocument/2006/relationships/chart" Target="../charts/chart157.xml"/><Relationship Id="rId11" Type="http://schemas.openxmlformats.org/officeDocument/2006/relationships/chart" Target="../charts/chart158.xml"/><Relationship Id="rId12" Type="http://schemas.openxmlformats.org/officeDocument/2006/relationships/chart" Target="../charts/chart159.xml"/><Relationship Id="rId13" Type="http://schemas.openxmlformats.org/officeDocument/2006/relationships/chart" Target="../charts/chart16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1.xml"/><Relationship Id="rId7" Type="http://schemas.openxmlformats.org/officeDocument/2006/relationships/chart" Target="../charts/chart162.xml"/><Relationship Id="rId8" Type="http://schemas.openxmlformats.org/officeDocument/2006/relationships/chart" Target="../charts/chart163.xml"/><Relationship Id="rId9" Type="http://schemas.openxmlformats.org/officeDocument/2006/relationships/chart" Target="../charts/chart164.xml"/><Relationship Id="rId10" Type="http://schemas.openxmlformats.org/officeDocument/2006/relationships/chart" Target="../charts/chart165.xml"/><Relationship Id="rId11" Type="http://schemas.openxmlformats.org/officeDocument/2006/relationships/chart" Target="../charts/chart166.xml"/><Relationship Id="rId12" Type="http://schemas.openxmlformats.org/officeDocument/2006/relationships/chart" Target="../charts/chart167.xml"/><Relationship Id="rId13" Type="http://schemas.openxmlformats.org/officeDocument/2006/relationships/chart" Target="../charts/chart168.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5.xml"/><Relationship Id="rId7" Type="http://schemas.openxmlformats.org/officeDocument/2006/relationships/chart" Target="../charts/chart186.xml"/><Relationship Id="rId8" Type="http://schemas.openxmlformats.org/officeDocument/2006/relationships/chart" Target="../charts/chart187.xml"/><Relationship Id="rId9" Type="http://schemas.openxmlformats.org/officeDocument/2006/relationships/chart" Target="../charts/chart188.xml"/><Relationship Id="rId10" Type="http://schemas.openxmlformats.org/officeDocument/2006/relationships/chart" Target="../charts/chart189.xml"/><Relationship Id="rId11" Type="http://schemas.openxmlformats.org/officeDocument/2006/relationships/chart" Target="../charts/chart190.xml"/><Relationship Id="rId12" Type="http://schemas.openxmlformats.org/officeDocument/2006/relationships/chart" Target="../charts/chart191.xml"/><Relationship Id="rId13" Type="http://schemas.openxmlformats.org/officeDocument/2006/relationships/chart" Target="../charts/chart192.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1.xml"/><Relationship Id="rId7" Type="http://schemas.openxmlformats.org/officeDocument/2006/relationships/chart" Target="../charts/chart202.xml"/><Relationship Id="rId8" Type="http://schemas.openxmlformats.org/officeDocument/2006/relationships/chart" Target="../charts/chart203.xml"/><Relationship Id="rId9" Type="http://schemas.openxmlformats.org/officeDocument/2006/relationships/chart" Target="../charts/chart204.xml"/><Relationship Id="rId10" Type="http://schemas.openxmlformats.org/officeDocument/2006/relationships/chart" Target="../charts/chart205.xml"/><Relationship Id="rId11" Type="http://schemas.openxmlformats.org/officeDocument/2006/relationships/chart" Target="../charts/chart206.xml"/><Relationship Id="rId12" Type="http://schemas.openxmlformats.org/officeDocument/2006/relationships/chart" Target="../charts/chart207.xml"/><Relationship Id="rId13" Type="http://schemas.openxmlformats.org/officeDocument/2006/relationships/chart" Target="../charts/chart208.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9.xml"/><Relationship Id="rId7" Type="http://schemas.openxmlformats.org/officeDocument/2006/relationships/chart" Target="../charts/chart210.xml"/><Relationship Id="rId8" Type="http://schemas.openxmlformats.org/officeDocument/2006/relationships/chart" Target="../charts/chart211.xml"/><Relationship Id="rId9" Type="http://schemas.openxmlformats.org/officeDocument/2006/relationships/chart" Target="../charts/chart212.xml"/><Relationship Id="rId10" Type="http://schemas.openxmlformats.org/officeDocument/2006/relationships/chart" Target="../charts/chart213.xml"/><Relationship Id="rId11" Type="http://schemas.openxmlformats.org/officeDocument/2006/relationships/chart" Target="../charts/chart214.xml"/><Relationship Id="rId12" Type="http://schemas.openxmlformats.org/officeDocument/2006/relationships/chart" Target="../charts/chart215.xml"/><Relationship Id="rId13" Type="http://schemas.openxmlformats.org/officeDocument/2006/relationships/chart" Target="../charts/chart216.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5.xml"/><Relationship Id="rId7" Type="http://schemas.openxmlformats.org/officeDocument/2006/relationships/chart" Target="../charts/chart226.xml"/><Relationship Id="rId8" Type="http://schemas.openxmlformats.org/officeDocument/2006/relationships/chart" Target="../charts/chart227.xml"/><Relationship Id="rId9" Type="http://schemas.openxmlformats.org/officeDocument/2006/relationships/chart" Target="../charts/chart228.xml"/><Relationship Id="rId10" Type="http://schemas.openxmlformats.org/officeDocument/2006/relationships/chart" Target="../charts/chart229.xml"/><Relationship Id="rId11" Type="http://schemas.openxmlformats.org/officeDocument/2006/relationships/chart" Target="../charts/chart230.xml"/><Relationship Id="rId12" Type="http://schemas.openxmlformats.org/officeDocument/2006/relationships/chart" Target="../charts/chart231.xml"/><Relationship Id="rId13" Type="http://schemas.openxmlformats.org/officeDocument/2006/relationships/chart" Target="../charts/chart232.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 Id="rId8" Type="http://schemas.openxmlformats.org/officeDocument/2006/relationships/chart" Target="../charts/chart19.xml"/><Relationship Id="rId9" Type="http://schemas.openxmlformats.org/officeDocument/2006/relationships/chart" Target="../charts/chart20.xml"/><Relationship Id="rId10" Type="http://schemas.openxmlformats.org/officeDocument/2006/relationships/chart" Target="../charts/chart21.xml"/><Relationship Id="rId11" Type="http://schemas.openxmlformats.org/officeDocument/2006/relationships/chart" Target="../charts/chart22.xml"/><Relationship Id="rId12" Type="http://schemas.openxmlformats.org/officeDocument/2006/relationships/chart" Target="../charts/chart23.xml"/><Relationship Id="rId13" Type="http://schemas.openxmlformats.org/officeDocument/2006/relationships/chart" Target="../charts/chart24.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3.xml"/><Relationship Id="rId7" Type="http://schemas.openxmlformats.org/officeDocument/2006/relationships/chart" Target="../charts/chart234.xml"/><Relationship Id="rId8" Type="http://schemas.openxmlformats.org/officeDocument/2006/relationships/chart" Target="../charts/chart235.xml"/><Relationship Id="rId9" Type="http://schemas.openxmlformats.org/officeDocument/2006/relationships/chart" Target="../charts/chart236.xml"/><Relationship Id="rId10" Type="http://schemas.openxmlformats.org/officeDocument/2006/relationships/chart" Target="../charts/chart237.xml"/><Relationship Id="rId11" Type="http://schemas.openxmlformats.org/officeDocument/2006/relationships/chart" Target="../charts/chart238.xml"/><Relationship Id="rId12" Type="http://schemas.openxmlformats.org/officeDocument/2006/relationships/chart" Target="../charts/chart239.xml"/><Relationship Id="rId13" Type="http://schemas.openxmlformats.org/officeDocument/2006/relationships/chart" Target="../charts/chart24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9.xml"/><Relationship Id="rId7" Type="http://schemas.openxmlformats.org/officeDocument/2006/relationships/chart" Target="../charts/chart250.xml"/><Relationship Id="rId8" Type="http://schemas.openxmlformats.org/officeDocument/2006/relationships/chart" Target="../charts/chart251.xml"/><Relationship Id="rId9" Type="http://schemas.openxmlformats.org/officeDocument/2006/relationships/chart" Target="../charts/chart252.xml"/><Relationship Id="rId10" Type="http://schemas.openxmlformats.org/officeDocument/2006/relationships/chart" Target="../charts/chart253.xml"/><Relationship Id="rId11" Type="http://schemas.openxmlformats.org/officeDocument/2006/relationships/chart" Target="../charts/chart254.xml"/><Relationship Id="rId12" Type="http://schemas.openxmlformats.org/officeDocument/2006/relationships/chart" Target="../charts/chart255.xml"/><Relationship Id="rId13" Type="http://schemas.openxmlformats.org/officeDocument/2006/relationships/chart" Target="../charts/chart256.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7.xml"/><Relationship Id="rId7" Type="http://schemas.openxmlformats.org/officeDocument/2006/relationships/chart" Target="../charts/chart258.xml"/><Relationship Id="rId8" Type="http://schemas.openxmlformats.org/officeDocument/2006/relationships/chart" Target="../charts/chart259.xml"/><Relationship Id="rId9" Type="http://schemas.openxmlformats.org/officeDocument/2006/relationships/chart" Target="../charts/chart260.xml"/><Relationship Id="rId10" Type="http://schemas.openxmlformats.org/officeDocument/2006/relationships/chart" Target="../charts/chart261.xml"/><Relationship Id="rId11" Type="http://schemas.openxmlformats.org/officeDocument/2006/relationships/chart" Target="../charts/chart262.xml"/><Relationship Id="rId12" Type="http://schemas.openxmlformats.org/officeDocument/2006/relationships/chart" Target="../charts/chart263.xml"/><Relationship Id="rId13" Type="http://schemas.openxmlformats.org/officeDocument/2006/relationships/chart" Target="../charts/chart264.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3.xml"/><Relationship Id="rId7" Type="http://schemas.openxmlformats.org/officeDocument/2006/relationships/chart" Target="../charts/chart274.xml"/><Relationship Id="rId8" Type="http://schemas.openxmlformats.org/officeDocument/2006/relationships/chart" Target="../charts/chart275.xml"/><Relationship Id="rId9" Type="http://schemas.openxmlformats.org/officeDocument/2006/relationships/chart" Target="../charts/chart276.xml"/><Relationship Id="rId10" Type="http://schemas.openxmlformats.org/officeDocument/2006/relationships/chart" Target="../charts/chart277.xml"/><Relationship Id="rId11" Type="http://schemas.openxmlformats.org/officeDocument/2006/relationships/chart" Target="../charts/chart278.xml"/><Relationship Id="rId12" Type="http://schemas.openxmlformats.org/officeDocument/2006/relationships/chart" Target="../charts/chart279.xml"/><Relationship Id="rId13" Type="http://schemas.openxmlformats.org/officeDocument/2006/relationships/chart" Target="../charts/chart280.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1.xml"/><Relationship Id="rId7" Type="http://schemas.openxmlformats.org/officeDocument/2006/relationships/chart" Target="../charts/chart282.xml"/><Relationship Id="rId8" Type="http://schemas.openxmlformats.org/officeDocument/2006/relationships/chart" Target="../charts/chart283.xml"/><Relationship Id="rId9" Type="http://schemas.openxmlformats.org/officeDocument/2006/relationships/chart" Target="../charts/chart284.xml"/><Relationship Id="rId10" Type="http://schemas.openxmlformats.org/officeDocument/2006/relationships/chart" Target="../charts/chart285.xml"/><Relationship Id="rId11" Type="http://schemas.openxmlformats.org/officeDocument/2006/relationships/chart" Target="../charts/chart286.xml"/><Relationship Id="rId12" Type="http://schemas.openxmlformats.org/officeDocument/2006/relationships/chart" Target="../charts/chart287.xml"/><Relationship Id="rId13" Type="http://schemas.openxmlformats.org/officeDocument/2006/relationships/chart" Target="../charts/chart288.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 Id="rId8" Type="http://schemas.openxmlformats.org/officeDocument/2006/relationships/chart" Target="../charts/chart35.xml"/><Relationship Id="rId9" Type="http://schemas.openxmlformats.org/officeDocument/2006/relationships/chart" Target="../charts/chart36.xml"/><Relationship Id="rId10" Type="http://schemas.openxmlformats.org/officeDocument/2006/relationships/chart" Target="../charts/chart37.xml"/><Relationship Id="rId11" Type="http://schemas.openxmlformats.org/officeDocument/2006/relationships/chart" Target="../charts/chart38.xml"/><Relationship Id="rId12" Type="http://schemas.openxmlformats.org/officeDocument/2006/relationships/chart" Target="../charts/chart39.xml"/><Relationship Id="rId13" Type="http://schemas.openxmlformats.org/officeDocument/2006/relationships/chart" Target="../charts/chart4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 Id="rId9" Type="http://schemas.openxmlformats.org/officeDocument/2006/relationships/chart" Target="../charts/chart44.xml"/><Relationship Id="rId10" Type="http://schemas.openxmlformats.org/officeDocument/2006/relationships/chart" Target="../charts/chart45.xml"/><Relationship Id="rId11" Type="http://schemas.openxmlformats.org/officeDocument/2006/relationships/chart" Target="../charts/chart46.xml"/><Relationship Id="rId12" Type="http://schemas.openxmlformats.org/officeDocument/2006/relationships/chart" Target="../charts/chart47.xml"/><Relationship Id="rId13" Type="http://schemas.openxmlformats.org/officeDocument/2006/relationships/chart" Target="../charts/chart48.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 Id="rId7" Type="http://schemas.openxmlformats.org/officeDocument/2006/relationships/chart" Target="../charts/chart58.xml"/><Relationship Id="rId8" Type="http://schemas.openxmlformats.org/officeDocument/2006/relationships/chart" Target="../charts/chart59.xml"/><Relationship Id="rId9" Type="http://schemas.openxmlformats.org/officeDocument/2006/relationships/chart" Target="../charts/chart60.xml"/><Relationship Id="rId10" Type="http://schemas.openxmlformats.org/officeDocument/2006/relationships/chart" Target="../charts/chart61.xml"/><Relationship Id="rId11" Type="http://schemas.openxmlformats.org/officeDocument/2006/relationships/chart" Target="../charts/chart62.xml"/><Relationship Id="rId12" Type="http://schemas.openxmlformats.org/officeDocument/2006/relationships/chart" Target="../charts/chart63.xml"/><Relationship Id="rId13" Type="http://schemas.openxmlformats.org/officeDocument/2006/relationships/chart" Target="../charts/chart64.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 Id="rId7" Type="http://schemas.openxmlformats.org/officeDocument/2006/relationships/chart" Target="../charts/chart66.xml"/><Relationship Id="rId8" Type="http://schemas.openxmlformats.org/officeDocument/2006/relationships/chart" Target="../charts/chart67.xml"/><Relationship Id="rId9" Type="http://schemas.openxmlformats.org/officeDocument/2006/relationships/chart" Target="../charts/chart68.xml"/><Relationship Id="rId10" Type="http://schemas.openxmlformats.org/officeDocument/2006/relationships/chart" Target="../charts/chart69.xml"/><Relationship Id="rId11" Type="http://schemas.openxmlformats.org/officeDocument/2006/relationships/chart" Target="../charts/chart70.xml"/><Relationship Id="rId12" Type="http://schemas.openxmlformats.org/officeDocument/2006/relationships/chart" Target="../charts/chart71.xml"/><Relationship Id="rId13" Type="http://schemas.openxmlformats.org/officeDocument/2006/relationships/chart" Target="../charts/char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443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52042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717637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380813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105967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885515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397536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65628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505318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907921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377105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37968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90748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45922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755916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863096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15762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238781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946791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641801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978436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683141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18289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896044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793106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126576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49170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424381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497313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19102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72199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035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3561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7927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02410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716958">
                <a:tc>
                  <a:txBody>
                    <a:bodyPr/>
                    <a:lstStyle/>
                    <a:p>
                      <a:pPr algn="ctr">
                        <a:defRPr sz="700">
                          <a:latin typeface="Nexa Bold (Headings)"/>
                        </a:defRPr>
                      </a:pPr>
                      <a:r>
                        <a:t>12-13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716958">
                <a:tc>
                  <a:txBody>
                    <a:bodyPr/>
                    <a:lstStyle/>
                    <a:p>
                      <a:pPr algn="ctr">
                        <a:defRPr sz="700">
                          <a:latin typeface="Nexa Bold (Headings)"/>
                        </a:defRPr>
                      </a:pPr>
                      <a:r>
                        <a:t>10-11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716958">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716958">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Pack Count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665848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3564</Words>
  <Application>Microsoft Office PowerPoint</Application>
  <PresentationFormat>On-screen Show (16:9)</PresentationFormat>
  <Paragraphs>1260</Paragraphs>
  <Slides>36</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2025-09-08T12:38:35Z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