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DA2EA294-131D-4486-BAF3-3EECCFFA441A}">
          <p14:sldIdLst>
            <p14:sldId id="2147475173"/>
            <p14:sldId id="2147475174"/>
            <p14:sldId id="2147475175"/>
            <p14:sldId id="2147475176"/>
            <p14:sldId id="2147475177"/>
            <p14:sldId id="2147475178"/>
          </p14:sldIdLst>
        </p14:section>
        <p14:section name="Brackets By Retailer By Sector" id="{C8EDA37D-4CE3-4957-BE37-1038D1DCC04C}">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8823285A-B1C1-4E10-B05D-A5D2B839A57B}">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5.4508642763262975E-3</c:v>
                </c:pt>
                <c:pt idx="3">
                  <c:v>0.9945490171293988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2.6241834120155169E-2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8.8180301582623563E-2</c:v>
                </c:pt>
                <c:pt idx="3">
                  <c:v>0.91181896919904315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1.9394875305366822E-3</c:v>
                </c:pt>
                <c:pt idx="3">
                  <c:v>0.99806051246946337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2.9814295835819224E-2</c:v>
                </c:pt>
                <c:pt idx="3">
                  <c:v>0.97018509753075999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7.9777318076716171E-3</c:v>
                </c:pt>
                <c:pt idx="3">
                  <c:v>0.99202226819232842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0.31949007768307819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1.6023985262558493E-2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0.29608307297728548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4.954413638048885E-3</c:v>
                </c:pt>
                <c:pt idx="3">
                  <c:v>0.99504558636195106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5.4508642763262975E-3</c:v>
                </c:pt>
                <c:pt idx="3">
                  <c:v>0.9945490171293988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4.3008046483437867E-2</c:v>
                </c:pt>
                <c:pt idx="3">
                  <c:v>0.95699195351656219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1.0859767787839838E-2</c:v>
                </c:pt>
                <c:pt idx="3">
                  <c:v>0.98914016669899374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1.3244831528211312E-2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8.8180301582623563E-2</c:v>
                </c:pt>
                <c:pt idx="3">
                  <c:v>0.91181896919904315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1.9394875305366822E-3</c:v>
                </c:pt>
                <c:pt idx="3">
                  <c:v>0.99806051246946337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7.9777318076716171E-3</c:v>
                </c:pt>
                <c:pt idx="3">
                  <c:v>0.99202226819232842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1.5990723189821733E-2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0.10456965900172295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0.10908758680096771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0.14743633829284852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4.954413638048885E-3</c:v>
                </c:pt>
                <c:pt idx="3">
                  <c:v>0.99504558636195106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2.9814295835819224E-2</c:v>
                </c:pt>
                <c:pt idx="3">
                  <c:v>0.97018509753075999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1.1215727245976494E-2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1.670551892246316E-2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4.3008046483437867E-2</c:v>
                </c:pt>
                <c:pt idx="3">
                  <c:v>0.95699195351656219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1.4744307286063463E-2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1.4765632203605383E-2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1.0859767787839838E-2</c:v>
                </c:pt>
                <c:pt idx="3">
                  <c:v>0.98914016669899374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8.8180301582623563E-2</c:v>
                </c:pt>
                <c:pt idx="3">
                  <c:v>0.91181896919904315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3.1614519833874691E-3</c:v>
                </c:pt>
                <c:pt idx="3">
                  <c:v>0.99683834024362084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1.9394875305366822E-3</c:v>
                </c:pt>
                <c:pt idx="3">
                  <c:v>0.99806051246946337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7.9777318076716171E-3</c:v>
                </c:pt>
                <c:pt idx="3">
                  <c:v>0.99202226819232842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1.4795853117592244E-2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2.5921813435388616E-2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3.0232792796173455E-2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2.4331157249195105E-2</c:v>
                </c:pt>
                <c:pt idx="3">
                  <c:v>0.97566735221009127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3.0019753521709183E-2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3.1614519833874691E-3</c:v>
                </c:pt>
                <c:pt idx="3">
                  <c:v>0.99683834024362084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3.2251909232161924E-2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1.8632856836889946E-2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4.0372056331154343E-2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2.4331157249195105E-2</c:v>
                </c:pt>
                <c:pt idx="3">
                  <c:v>0.97566735221009127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3.9370210384568179E-2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2.9814295835819224E-2</c:v>
                </c:pt>
                <c:pt idx="3">
                  <c:v>0.97018509753075999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4.2085495007291203E-2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9.5694932706927208E-2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3.1614519833874691E-3</c:v>
                </c:pt>
                <c:pt idx="3">
                  <c:v>0.99683834024362084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1.8425470934685648E-2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2.041301274926095E-2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2.4331157249195105E-2</c:v>
                </c:pt>
                <c:pt idx="3">
                  <c:v>0.97566735221009127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1.2217704354155062E-2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2.7579963525491333E-2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8.717344432665973E-2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9.5188213053512966E-2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0.11214055862343275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1.8489097655548247E-2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5.4508642763262975E-3</c:v>
                </c:pt>
                <c:pt idx="3">
                  <c:v>0.9945490171293988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2.1897111873943428E-2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2.022863555306563E-2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0.22265176642420145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0.21522591902681237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1.9168102849873869E-2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8.7405854542562233E-3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1.4145454410613437E-2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8.4495954888504851E-3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4.954413638048885E-3</c:v>
                </c:pt>
                <c:pt idx="3">
                  <c:v>0.99504558636195106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4.3008046483437867E-2</c:v>
                </c:pt>
                <c:pt idx="3">
                  <c:v>0.95699195351656219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1.0859767787839838E-2</c:v>
                </c:pt>
                <c:pt idx="3">
                  <c:v>0.98914016669899374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0935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0687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570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465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328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2930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792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6882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8849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128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2803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001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2595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7262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5569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16035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4665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3055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9243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06667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4287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9852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94643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56728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22078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09520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3989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50432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9611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651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60374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890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76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61973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378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8943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81937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0260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61859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01998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62104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68352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91243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599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97187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31679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60769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10617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5981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98780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14929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12606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777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0513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4683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84072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31184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06754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5217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96862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84288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372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457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493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5020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587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4249</Words>
  <Application>Microsoft Office PowerPoint</Application>
  <PresentationFormat>On-screen Show (16:9)</PresentationFormat>
  <Paragraphs>1100</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2025-09-08T12:39:38Z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