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89.xml" ContentType="application/vnd.openxmlformats-officedocument.drawingml.chart+xml"/>
  <Override PartName="/ppt/charts/chart29.xml" ContentType="application/vnd.openxmlformats-officedocument.drawingml.chart+xml"/>
  <Override PartName="/ppt/charts/chart290.xml" ContentType="application/vnd.openxmlformats-officedocument.drawingml.chart+xml"/>
  <Override PartName="/ppt/charts/chart291.xml" ContentType="application/vnd.openxmlformats-officedocument.drawingml.chart+xml"/>
  <Override PartName="/ppt/charts/chart292.xml" ContentType="application/vnd.openxmlformats-officedocument.drawingml.chart+xml"/>
  <Override PartName="/ppt/charts/chart293.xml" ContentType="application/vnd.openxmlformats-officedocument.drawingml.chart+xml"/>
  <Override PartName="/ppt/charts/chart294.xml" ContentType="application/vnd.openxmlformats-officedocument.drawingml.chart+xml"/>
  <Override PartName="/ppt/charts/chart295.xml" ContentType="application/vnd.openxmlformats-officedocument.drawingml.chart+xml"/>
  <Override PartName="/ppt/charts/chart296.xml" ContentType="application/vnd.openxmlformats-officedocument.drawingml.chart+xml"/>
  <Override PartName="/ppt/charts/chart297.xml" ContentType="application/vnd.openxmlformats-officedocument.drawingml.chart+xml"/>
  <Override PartName="/ppt/charts/chart298.xml" ContentType="application/vnd.openxmlformats-officedocument.drawingml.chart+xml"/>
  <Override PartName="/ppt/charts/chart29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00.xml" ContentType="application/vnd.openxmlformats-officedocument.drawingml.chart+xml"/>
  <Override PartName="/ppt/charts/chart301.xml" ContentType="application/vnd.openxmlformats-officedocument.drawingml.chart+xml"/>
  <Override PartName="/ppt/charts/chart302.xml" ContentType="application/vnd.openxmlformats-officedocument.drawingml.chart+xml"/>
  <Override PartName="/ppt/charts/chart303.xml" ContentType="application/vnd.openxmlformats-officedocument.drawingml.chart+xml"/>
  <Override PartName="/ppt/charts/chart304.xml" ContentType="application/vnd.openxmlformats-officedocument.drawingml.chart+xml"/>
  <Override PartName="/ppt/charts/chart305.xml" ContentType="application/vnd.openxmlformats-officedocument.drawingml.chart+xml"/>
  <Override PartName="/ppt/charts/chart306.xml" ContentType="application/vnd.openxmlformats-officedocument.drawingml.chart+xml"/>
  <Override PartName="/ppt/charts/chart307.xml" ContentType="application/vnd.openxmlformats-officedocument.drawingml.chart+xml"/>
  <Override PartName="/ppt/charts/chart308.xml" ContentType="application/vnd.openxmlformats-officedocument.drawingml.chart+xml"/>
  <Override PartName="/ppt/charts/chart309.xml" ContentType="application/vnd.openxmlformats-officedocument.drawingml.chart+xml"/>
  <Override PartName="/ppt/charts/chart31.xml" ContentType="application/vnd.openxmlformats-officedocument.drawingml.chart+xml"/>
  <Override PartName="/ppt/charts/chart310.xml" ContentType="application/vnd.openxmlformats-officedocument.drawingml.chart+xml"/>
  <Override PartName="/ppt/charts/chart311.xml" ContentType="application/vnd.openxmlformats-officedocument.drawingml.chart+xml"/>
  <Override PartName="/ppt/charts/chart312.xml" ContentType="application/vnd.openxmlformats-officedocument.drawingml.chart+xml"/>
  <Override PartName="/ppt/charts/chart313.xml" ContentType="application/vnd.openxmlformats-officedocument.drawingml.chart+xml"/>
  <Override PartName="/ppt/charts/chart314.xml" ContentType="application/vnd.openxmlformats-officedocument.drawingml.chart+xml"/>
  <Override PartName="/ppt/charts/chart315.xml" ContentType="application/vnd.openxmlformats-officedocument.drawingml.chart+xml"/>
  <Override PartName="/ppt/charts/chart316.xml" ContentType="application/vnd.openxmlformats-officedocument.drawingml.chart+xml"/>
  <Override PartName="/ppt/charts/chart317.xml" ContentType="application/vnd.openxmlformats-officedocument.drawingml.chart+xml"/>
  <Override PartName="/ppt/charts/chart318.xml" ContentType="application/vnd.openxmlformats-officedocument.drawingml.chart+xml"/>
  <Override PartName="/ppt/charts/chart319.xml" ContentType="application/vnd.openxmlformats-officedocument.drawingml.chart+xml"/>
  <Override PartName="/ppt/charts/chart32.xml" ContentType="application/vnd.openxmlformats-officedocument.drawingml.chart+xml"/>
  <Override PartName="/ppt/charts/chart320.xml" ContentType="application/vnd.openxmlformats-officedocument.drawingml.chart+xml"/>
  <Override PartName="/ppt/charts/chart321.xml" ContentType="application/vnd.openxmlformats-officedocument.drawingml.chart+xml"/>
  <Override PartName="/ppt/charts/chart322.xml" ContentType="application/vnd.openxmlformats-officedocument.drawingml.chart+xml"/>
  <Override PartName="/ppt/charts/chart323.xml" ContentType="application/vnd.openxmlformats-officedocument.drawingml.chart+xml"/>
  <Override PartName="/ppt/charts/chart324.xml" ContentType="application/vnd.openxmlformats-officedocument.drawingml.chart+xml"/>
  <Override PartName="/ppt/charts/chart325.xml" ContentType="application/vnd.openxmlformats-officedocument.drawingml.chart+xml"/>
  <Override PartName="/ppt/charts/chart326.xml" ContentType="application/vnd.openxmlformats-officedocument.drawingml.chart+xml"/>
  <Override PartName="/ppt/charts/chart327.xml" ContentType="application/vnd.openxmlformats-officedocument.drawingml.chart+xml"/>
  <Override PartName="/ppt/charts/chart328.xml" ContentType="application/vnd.openxmlformats-officedocument.drawingml.chart+xml"/>
  <Override PartName="/ppt/charts/chart329.xml" ContentType="application/vnd.openxmlformats-officedocument.drawingml.chart+xml"/>
  <Override PartName="/ppt/charts/chart33.xml" ContentType="application/vnd.openxmlformats-officedocument.drawingml.chart+xml"/>
  <Override PartName="/ppt/charts/chart330.xml" ContentType="application/vnd.openxmlformats-officedocument.drawingml.chart+xml"/>
  <Override PartName="/ppt/charts/chart331.xml" ContentType="application/vnd.openxmlformats-officedocument.drawingml.chart+xml"/>
  <Override PartName="/ppt/charts/chart332.xml" ContentType="application/vnd.openxmlformats-officedocument.drawingml.chart+xml"/>
  <Override PartName="/ppt/charts/chart333.xml" ContentType="application/vnd.openxmlformats-officedocument.drawingml.chart+xml"/>
  <Override PartName="/ppt/charts/chart334.xml" ContentType="application/vnd.openxmlformats-officedocument.drawingml.chart+xml"/>
  <Override PartName="/ppt/charts/chart335.xml" ContentType="application/vnd.openxmlformats-officedocument.drawingml.chart+xml"/>
  <Override PartName="/ppt/charts/chart336.xml" ContentType="application/vnd.openxmlformats-officedocument.drawingml.chart+xml"/>
  <Override PartName="/ppt/charts/chart337.xml" ContentType="application/vnd.openxmlformats-officedocument.drawingml.chart+xml"/>
  <Override PartName="/ppt/charts/chart338.xml" ContentType="application/vnd.openxmlformats-officedocument.drawingml.chart+xml"/>
  <Override PartName="/ppt/charts/chart339.xml" ContentType="application/vnd.openxmlformats-officedocument.drawingml.chart+xml"/>
  <Override PartName="/ppt/charts/chart34.xml" ContentType="application/vnd.openxmlformats-officedocument.drawingml.chart+xml"/>
  <Override PartName="/ppt/charts/chart340.xml" ContentType="application/vnd.openxmlformats-officedocument.drawingml.chart+xml"/>
  <Override PartName="/ppt/charts/chart341.xml" ContentType="application/vnd.openxmlformats-officedocument.drawingml.chart+xml"/>
  <Override PartName="/ppt/charts/chart342.xml" ContentType="application/vnd.openxmlformats-officedocument.drawingml.chart+xml"/>
  <Override PartName="/ppt/charts/chart343.xml" ContentType="application/vnd.openxmlformats-officedocument.drawingml.chart+xml"/>
  <Override PartName="/ppt/charts/chart344.xml" ContentType="application/vnd.openxmlformats-officedocument.drawingml.chart+xml"/>
  <Override PartName="/ppt/charts/chart345.xml" ContentType="application/vnd.openxmlformats-officedocument.drawingml.chart+xml"/>
  <Override PartName="/ppt/charts/chart346.xml" ContentType="application/vnd.openxmlformats-officedocument.drawingml.chart+xml"/>
  <Override PartName="/ppt/charts/chart347.xml" ContentType="application/vnd.openxmlformats-officedocument.drawingml.chart+xml"/>
  <Override PartName="/ppt/charts/chart348.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34"/>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 id="2147475201" r:id="rId33"/>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RETAILER" id="{FD07E5D8-FD31-467B-9DC5-D97F3C7C872D}">
          <p14:sldIdLst>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 id="2147475200"/>
            <p14:sldId id="2147475201"/>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48" d="100"/>
          <a:sy n="48" d="100"/>
        </p:scale>
        <p:origin x="726" y="36"/>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37" Type="http://schemas.openxmlformats.org/officeDocument/2006/relationships/theme" Target="theme/theme1.xml"/><Relationship Id="rId38" Type="http://schemas.openxmlformats.org/officeDocument/2006/relationships/tableStyles" Target="tableStyles.xml"/><Relationship Id="rId39" Type="http://schemas.microsoft.com/office/2015/10/relationships/revisionInfo" Target="revisionInfo.xml"/><Relationship Id="rId40"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89.xml.rels><?xml version='1.0' encoding='UTF-8' standalone='yes'?>
<Relationships xmlns="http://schemas.openxmlformats.org/package/2006/relationships"><Relationship Id="rId1" Type="http://schemas.openxmlformats.org/officeDocument/2006/relationships/package" Target="../embeddings/Microsoft_Excel_Worksheet28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290.xml.rels><?xml version='1.0' encoding='UTF-8' standalone='yes'?>
<Relationships xmlns="http://schemas.openxmlformats.org/package/2006/relationships"><Relationship Id="rId1" Type="http://schemas.openxmlformats.org/officeDocument/2006/relationships/package" Target="../embeddings/Microsoft_Excel_Worksheet289.xlsx"/></Relationships>
</file>

<file path=ppt/charts/_rels/chart291.xml.rels><?xml version='1.0' encoding='UTF-8' standalone='yes'?>
<Relationships xmlns="http://schemas.openxmlformats.org/package/2006/relationships"><Relationship Id="rId1" Type="http://schemas.openxmlformats.org/officeDocument/2006/relationships/package" Target="../embeddings/Microsoft_Excel_Worksheet290.xlsx"/></Relationships>
</file>

<file path=ppt/charts/_rels/chart292.xml.rels><?xml version='1.0' encoding='UTF-8' standalone='yes'?>
<Relationships xmlns="http://schemas.openxmlformats.org/package/2006/relationships"><Relationship Id="rId1" Type="http://schemas.openxmlformats.org/officeDocument/2006/relationships/package" Target="../embeddings/Microsoft_Excel_Worksheet291.xlsx"/></Relationships>
</file>

<file path=ppt/charts/_rels/chart293.xml.rels><?xml version='1.0' encoding='UTF-8' standalone='yes'?>
<Relationships xmlns="http://schemas.openxmlformats.org/package/2006/relationships"><Relationship Id="rId1" Type="http://schemas.openxmlformats.org/officeDocument/2006/relationships/package" Target="../embeddings/Microsoft_Excel_Worksheet292.xlsx"/></Relationships>
</file>

<file path=ppt/charts/_rels/chart294.xml.rels><?xml version='1.0' encoding='UTF-8' standalone='yes'?>
<Relationships xmlns="http://schemas.openxmlformats.org/package/2006/relationships"><Relationship Id="rId1" Type="http://schemas.openxmlformats.org/officeDocument/2006/relationships/package" Target="../embeddings/Microsoft_Excel_Worksheet293.xlsx"/></Relationships>
</file>

<file path=ppt/charts/_rels/chart295.xml.rels><?xml version='1.0' encoding='UTF-8' standalone='yes'?>
<Relationships xmlns="http://schemas.openxmlformats.org/package/2006/relationships"><Relationship Id="rId1" Type="http://schemas.openxmlformats.org/officeDocument/2006/relationships/package" Target="../embeddings/Microsoft_Excel_Worksheet294.xlsx"/></Relationships>
</file>

<file path=ppt/charts/_rels/chart296.xml.rels><?xml version='1.0' encoding='UTF-8' standalone='yes'?>
<Relationships xmlns="http://schemas.openxmlformats.org/package/2006/relationships"><Relationship Id="rId1" Type="http://schemas.openxmlformats.org/officeDocument/2006/relationships/package" Target="../embeddings/Microsoft_Excel_Worksheet295.xlsx"/></Relationships>
</file>

<file path=ppt/charts/_rels/chart297.xml.rels><?xml version='1.0' encoding='UTF-8' standalone='yes'?>
<Relationships xmlns="http://schemas.openxmlformats.org/package/2006/relationships"><Relationship Id="rId1" Type="http://schemas.openxmlformats.org/officeDocument/2006/relationships/package" Target="../embeddings/Microsoft_Excel_Worksheet296.xlsx"/></Relationships>
</file>

<file path=ppt/charts/_rels/chart298.xml.rels><?xml version='1.0' encoding='UTF-8' standalone='yes'?>
<Relationships xmlns="http://schemas.openxmlformats.org/package/2006/relationships"><Relationship Id="rId1" Type="http://schemas.openxmlformats.org/officeDocument/2006/relationships/package" Target="../embeddings/Microsoft_Excel_Worksheet297.xlsx"/></Relationships>
</file>

<file path=ppt/charts/_rels/chart299.xml.rels><?xml version='1.0' encoding='UTF-8' standalone='yes'?>
<Relationships xmlns="http://schemas.openxmlformats.org/package/2006/relationships"><Relationship Id="rId1" Type="http://schemas.openxmlformats.org/officeDocument/2006/relationships/package" Target="../embeddings/Microsoft_Excel_Worksheet29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00.xml.rels><?xml version='1.0' encoding='UTF-8' standalone='yes'?>
<Relationships xmlns="http://schemas.openxmlformats.org/package/2006/relationships"><Relationship Id="rId1" Type="http://schemas.openxmlformats.org/officeDocument/2006/relationships/package" Target="../embeddings/Microsoft_Excel_Worksheet299.xlsx"/></Relationships>
</file>

<file path=ppt/charts/_rels/chart301.xml.rels><?xml version='1.0' encoding='UTF-8' standalone='yes'?>
<Relationships xmlns="http://schemas.openxmlformats.org/package/2006/relationships"><Relationship Id="rId1" Type="http://schemas.openxmlformats.org/officeDocument/2006/relationships/package" Target="../embeddings/Microsoft_Excel_Worksheet300.xlsx"/></Relationships>
</file>

<file path=ppt/charts/_rels/chart302.xml.rels><?xml version='1.0' encoding='UTF-8' standalone='yes'?>
<Relationships xmlns="http://schemas.openxmlformats.org/package/2006/relationships"><Relationship Id="rId1" Type="http://schemas.openxmlformats.org/officeDocument/2006/relationships/package" Target="../embeddings/Microsoft_Excel_Worksheet301.xlsx"/></Relationships>
</file>

<file path=ppt/charts/_rels/chart303.xml.rels><?xml version='1.0' encoding='UTF-8' standalone='yes'?>
<Relationships xmlns="http://schemas.openxmlformats.org/package/2006/relationships"><Relationship Id="rId1" Type="http://schemas.openxmlformats.org/officeDocument/2006/relationships/package" Target="../embeddings/Microsoft_Excel_Worksheet302.xlsx"/></Relationships>
</file>

<file path=ppt/charts/_rels/chart304.xml.rels><?xml version='1.0' encoding='UTF-8' standalone='yes'?>
<Relationships xmlns="http://schemas.openxmlformats.org/package/2006/relationships"><Relationship Id="rId1" Type="http://schemas.openxmlformats.org/officeDocument/2006/relationships/package" Target="../embeddings/Microsoft_Excel_Worksheet303.xlsx"/></Relationships>
</file>

<file path=ppt/charts/_rels/chart305.xml.rels><?xml version='1.0' encoding='UTF-8' standalone='yes'?>
<Relationships xmlns="http://schemas.openxmlformats.org/package/2006/relationships"><Relationship Id="rId1" Type="http://schemas.openxmlformats.org/officeDocument/2006/relationships/package" Target="../embeddings/Microsoft_Excel_Worksheet304.xlsx"/></Relationships>
</file>

<file path=ppt/charts/_rels/chart306.xml.rels><?xml version='1.0' encoding='UTF-8' standalone='yes'?>
<Relationships xmlns="http://schemas.openxmlformats.org/package/2006/relationships"><Relationship Id="rId1" Type="http://schemas.openxmlformats.org/officeDocument/2006/relationships/package" Target="../embeddings/Microsoft_Excel_Worksheet305.xlsx"/></Relationships>
</file>

<file path=ppt/charts/_rels/chart307.xml.rels><?xml version='1.0' encoding='UTF-8' standalone='yes'?>
<Relationships xmlns="http://schemas.openxmlformats.org/package/2006/relationships"><Relationship Id="rId1" Type="http://schemas.openxmlformats.org/officeDocument/2006/relationships/package" Target="../embeddings/Microsoft_Excel_Worksheet306.xlsx"/></Relationships>
</file>

<file path=ppt/charts/_rels/chart308.xml.rels><?xml version='1.0' encoding='UTF-8' standalone='yes'?>
<Relationships xmlns="http://schemas.openxmlformats.org/package/2006/relationships"><Relationship Id="rId1" Type="http://schemas.openxmlformats.org/officeDocument/2006/relationships/package" Target="../embeddings/Microsoft_Excel_Worksheet307.xlsx"/></Relationships>
</file>

<file path=ppt/charts/_rels/chart309.xml.rels><?xml version='1.0' encoding='UTF-8' standalone='yes'?>
<Relationships xmlns="http://schemas.openxmlformats.org/package/2006/relationships"><Relationship Id="rId1" Type="http://schemas.openxmlformats.org/officeDocument/2006/relationships/package" Target="../embeddings/Microsoft_Excel_Worksheet308.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10.xml.rels><?xml version='1.0' encoding='UTF-8' standalone='yes'?>
<Relationships xmlns="http://schemas.openxmlformats.org/package/2006/relationships"><Relationship Id="rId1" Type="http://schemas.openxmlformats.org/officeDocument/2006/relationships/package" Target="../embeddings/Microsoft_Excel_Worksheet309.xlsx"/></Relationships>
</file>

<file path=ppt/charts/_rels/chart311.xml.rels><?xml version='1.0' encoding='UTF-8' standalone='yes'?>
<Relationships xmlns="http://schemas.openxmlformats.org/package/2006/relationships"><Relationship Id="rId1" Type="http://schemas.openxmlformats.org/officeDocument/2006/relationships/package" Target="../embeddings/Microsoft_Excel_Worksheet310.xlsx"/></Relationships>
</file>

<file path=ppt/charts/_rels/chart312.xml.rels><?xml version='1.0' encoding='UTF-8' standalone='yes'?>
<Relationships xmlns="http://schemas.openxmlformats.org/package/2006/relationships"><Relationship Id="rId1" Type="http://schemas.openxmlformats.org/officeDocument/2006/relationships/package" Target="../embeddings/Microsoft_Excel_Worksheet311.xlsx"/></Relationships>
</file>

<file path=ppt/charts/_rels/chart313.xml.rels><?xml version='1.0' encoding='UTF-8' standalone='yes'?>
<Relationships xmlns="http://schemas.openxmlformats.org/package/2006/relationships"><Relationship Id="rId1" Type="http://schemas.openxmlformats.org/officeDocument/2006/relationships/package" Target="../embeddings/Microsoft_Excel_Worksheet312.xlsx"/></Relationships>
</file>

<file path=ppt/charts/_rels/chart314.xml.rels><?xml version='1.0' encoding='UTF-8' standalone='yes'?>
<Relationships xmlns="http://schemas.openxmlformats.org/package/2006/relationships"><Relationship Id="rId1" Type="http://schemas.openxmlformats.org/officeDocument/2006/relationships/package" Target="../embeddings/Microsoft_Excel_Worksheet313.xlsx"/></Relationships>
</file>

<file path=ppt/charts/_rels/chart315.xml.rels><?xml version='1.0' encoding='UTF-8' standalone='yes'?>
<Relationships xmlns="http://schemas.openxmlformats.org/package/2006/relationships"><Relationship Id="rId1" Type="http://schemas.openxmlformats.org/officeDocument/2006/relationships/package" Target="../embeddings/Microsoft_Excel_Worksheet314.xlsx"/></Relationships>
</file>

<file path=ppt/charts/_rels/chart316.xml.rels><?xml version='1.0' encoding='UTF-8' standalone='yes'?>
<Relationships xmlns="http://schemas.openxmlformats.org/package/2006/relationships"><Relationship Id="rId1" Type="http://schemas.openxmlformats.org/officeDocument/2006/relationships/package" Target="../embeddings/Microsoft_Excel_Worksheet315.xlsx"/></Relationships>
</file>

<file path=ppt/charts/_rels/chart317.xml.rels><?xml version='1.0' encoding='UTF-8' standalone='yes'?>
<Relationships xmlns="http://schemas.openxmlformats.org/package/2006/relationships"><Relationship Id="rId1" Type="http://schemas.openxmlformats.org/officeDocument/2006/relationships/package" Target="../embeddings/Microsoft_Excel_Worksheet316.xlsx"/></Relationships>
</file>

<file path=ppt/charts/_rels/chart318.xml.rels><?xml version='1.0' encoding='UTF-8' standalone='yes'?>
<Relationships xmlns="http://schemas.openxmlformats.org/package/2006/relationships"><Relationship Id="rId1" Type="http://schemas.openxmlformats.org/officeDocument/2006/relationships/package" Target="../embeddings/Microsoft_Excel_Worksheet317.xlsx"/></Relationships>
</file>

<file path=ppt/charts/_rels/chart319.xml.rels><?xml version='1.0' encoding='UTF-8' standalone='yes'?>
<Relationships xmlns="http://schemas.openxmlformats.org/package/2006/relationships"><Relationship Id="rId1" Type="http://schemas.openxmlformats.org/officeDocument/2006/relationships/package" Target="../embeddings/Microsoft_Excel_Worksheet318.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20.xml.rels><?xml version='1.0' encoding='UTF-8' standalone='yes'?>
<Relationships xmlns="http://schemas.openxmlformats.org/package/2006/relationships"><Relationship Id="rId1" Type="http://schemas.openxmlformats.org/officeDocument/2006/relationships/package" Target="../embeddings/Microsoft_Excel_Worksheet319.xlsx"/></Relationships>
</file>

<file path=ppt/charts/_rels/chart321.xml.rels><?xml version='1.0' encoding='UTF-8' standalone='yes'?>
<Relationships xmlns="http://schemas.openxmlformats.org/package/2006/relationships"><Relationship Id="rId1" Type="http://schemas.openxmlformats.org/officeDocument/2006/relationships/package" Target="../embeddings/Microsoft_Excel_Worksheet320.xlsx"/></Relationships>
</file>

<file path=ppt/charts/_rels/chart322.xml.rels><?xml version='1.0' encoding='UTF-8' standalone='yes'?>
<Relationships xmlns="http://schemas.openxmlformats.org/package/2006/relationships"><Relationship Id="rId1" Type="http://schemas.openxmlformats.org/officeDocument/2006/relationships/package" Target="../embeddings/Microsoft_Excel_Worksheet321.xlsx"/></Relationships>
</file>

<file path=ppt/charts/_rels/chart323.xml.rels><?xml version='1.0' encoding='UTF-8' standalone='yes'?>
<Relationships xmlns="http://schemas.openxmlformats.org/package/2006/relationships"><Relationship Id="rId1" Type="http://schemas.openxmlformats.org/officeDocument/2006/relationships/package" Target="../embeddings/Microsoft_Excel_Worksheet322.xlsx"/></Relationships>
</file>

<file path=ppt/charts/_rels/chart324.xml.rels><?xml version='1.0' encoding='UTF-8' standalone='yes'?>
<Relationships xmlns="http://schemas.openxmlformats.org/package/2006/relationships"><Relationship Id="rId1" Type="http://schemas.openxmlformats.org/officeDocument/2006/relationships/package" Target="../embeddings/Microsoft_Excel_Worksheet323.xlsx"/></Relationships>
</file>

<file path=ppt/charts/_rels/chart325.xml.rels><?xml version='1.0' encoding='UTF-8' standalone='yes'?>
<Relationships xmlns="http://schemas.openxmlformats.org/package/2006/relationships"><Relationship Id="rId1" Type="http://schemas.openxmlformats.org/officeDocument/2006/relationships/package" Target="../embeddings/Microsoft_Excel_Worksheet324.xlsx"/></Relationships>
</file>

<file path=ppt/charts/_rels/chart326.xml.rels><?xml version='1.0' encoding='UTF-8' standalone='yes'?>
<Relationships xmlns="http://schemas.openxmlformats.org/package/2006/relationships"><Relationship Id="rId1" Type="http://schemas.openxmlformats.org/officeDocument/2006/relationships/package" Target="../embeddings/Microsoft_Excel_Worksheet325.xlsx"/></Relationships>
</file>

<file path=ppt/charts/_rels/chart327.xml.rels><?xml version='1.0' encoding='UTF-8' standalone='yes'?>
<Relationships xmlns="http://schemas.openxmlformats.org/package/2006/relationships"><Relationship Id="rId1" Type="http://schemas.openxmlformats.org/officeDocument/2006/relationships/package" Target="../embeddings/Microsoft_Excel_Worksheet326.xlsx"/></Relationships>
</file>

<file path=ppt/charts/_rels/chart328.xml.rels><?xml version='1.0' encoding='UTF-8' standalone='yes'?>
<Relationships xmlns="http://schemas.openxmlformats.org/package/2006/relationships"><Relationship Id="rId1" Type="http://schemas.openxmlformats.org/officeDocument/2006/relationships/package" Target="../embeddings/Microsoft_Excel_Worksheet327.xlsx"/></Relationships>
</file>

<file path=ppt/charts/_rels/chart329.xml.rels><?xml version='1.0' encoding='UTF-8' standalone='yes'?>
<Relationships xmlns="http://schemas.openxmlformats.org/package/2006/relationships"><Relationship Id="rId1" Type="http://schemas.openxmlformats.org/officeDocument/2006/relationships/package" Target="../embeddings/Microsoft_Excel_Worksheet328.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30.xml.rels><?xml version='1.0' encoding='UTF-8' standalone='yes'?>
<Relationships xmlns="http://schemas.openxmlformats.org/package/2006/relationships"><Relationship Id="rId1" Type="http://schemas.openxmlformats.org/officeDocument/2006/relationships/package" Target="../embeddings/Microsoft_Excel_Worksheet329.xlsx"/></Relationships>
</file>

<file path=ppt/charts/_rels/chart331.xml.rels><?xml version='1.0' encoding='UTF-8' standalone='yes'?>
<Relationships xmlns="http://schemas.openxmlformats.org/package/2006/relationships"><Relationship Id="rId1" Type="http://schemas.openxmlformats.org/officeDocument/2006/relationships/package" Target="../embeddings/Microsoft_Excel_Worksheet330.xlsx"/></Relationships>
</file>

<file path=ppt/charts/_rels/chart332.xml.rels><?xml version='1.0' encoding='UTF-8' standalone='yes'?>
<Relationships xmlns="http://schemas.openxmlformats.org/package/2006/relationships"><Relationship Id="rId1" Type="http://schemas.openxmlformats.org/officeDocument/2006/relationships/package" Target="../embeddings/Microsoft_Excel_Worksheet331.xlsx"/></Relationships>
</file>

<file path=ppt/charts/_rels/chart333.xml.rels><?xml version='1.0' encoding='UTF-8' standalone='yes'?>
<Relationships xmlns="http://schemas.openxmlformats.org/package/2006/relationships"><Relationship Id="rId1" Type="http://schemas.openxmlformats.org/officeDocument/2006/relationships/package" Target="../embeddings/Microsoft_Excel_Worksheet332.xlsx"/></Relationships>
</file>

<file path=ppt/charts/_rels/chart334.xml.rels><?xml version='1.0' encoding='UTF-8' standalone='yes'?>
<Relationships xmlns="http://schemas.openxmlformats.org/package/2006/relationships"><Relationship Id="rId1" Type="http://schemas.openxmlformats.org/officeDocument/2006/relationships/package" Target="../embeddings/Microsoft_Excel_Worksheet333.xlsx"/></Relationships>
</file>

<file path=ppt/charts/_rels/chart335.xml.rels><?xml version='1.0' encoding='UTF-8' standalone='yes'?>
<Relationships xmlns="http://schemas.openxmlformats.org/package/2006/relationships"><Relationship Id="rId1" Type="http://schemas.openxmlformats.org/officeDocument/2006/relationships/package" Target="../embeddings/Microsoft_Excel_Worksheet334.xlsx"/></Relationships>
</file>

<file path=ppt/charts/_rels/chart336.xml.rels><?xml version='1.0' encoding='UTF-8' standalone='yes'?>
<Relationships xmlns="http://schemas.openxmlformats.org/package/2006/relationships"><Relationship Id="rId1" Type="http://schemas.openxmlformats.org/officeDocument/2006/relationships/package" Target="../embeddings/Microsoft_Excel_Worksheet335.xlsx"/></Relationships>
</file>

<file path=ppt/charts/_rels/chart337.xml.rels><?xml version='1.0' encoding='UTF-8' standalone='yes'?>
<Relationships xmlns="http://schemas.openxmlformats.org/package/2006/relationships"><Relationship Id="rId1" Type="http://schemas.openxmlformats.org/officeDocument/2006/relationships/package" Target="../embeddings/Microsoft_Excel_Worksheet336.xlsx"/></Relationships>
</file>

<file path=ppt/charts/_rels/chart338.xml.rels><?xml version='1.0' encoding='UTF-8' standalone='yes'?>
<Relationships xmlns="http://schemas.openxmlformats.org/package/2006/relationships"><Relationship Id="rId1" Type="http://schemas.openxmlformats.org/officeDocument/2006/relationships/package" Target="../embeddings/Microsoft_Excel_Worksheet337.xlsx"/></Relationships>
</file>

<file path=ppt/charts/_rels/chart339.xml.rels><?xml version='1.0' encoding='UTF-8' standalone='yes'?>
<Relationships xmlns="http://schemas.openxmlformats.org/package/2006/relationships"><Relationship Id="rId1" Type="http://schemas.openxmlformats.org/officeDocument/2006/relationships/package" Target="../embeddings/Microsoft_Excel_Worksheet338.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40.xml.rels><?xml version='1.0' encoding='UTF-8' standalone='yes'?>
<Relationships xmlns="http://schemas.openxmlformats.org/package/2006/relationships"><Relationship Id="rId1" Type="http://schemas.openxmlformats.org/officeDocument/2006/relationships/package" Target="../embeddings/Microsoft_Excel_Worksheet339.xlsx"/></Relationships>
</file>

<file path=ppt/charts/_rels/chart341.xml.rels><?xml version='1.0' encoding='UTF-8' standalone='yes'?>
<Relationships xmlns="http://schemas.openxmlformats.org/package/2006/relationships"><Relationship Id="rId1" Type="http://schemas.openxmlformats.org/officeDocument/2006/relationships/package" Target="../embeddings/Microsoft_Excel_Worksheet340.xlsx"/></Relationships>
</file>

<file path=ppt/charts/_rels/chart342.xml.rels><?xml version='1.0' encoding='UTF-8' standalone='yes'?>
<Relationships xmlns="http://schemas.openxmlformats.org/package/2006/relationships"><Relationship Id="rId1" Type="http://schemas.openxmlformats.org/officeDocument/2006/relationships/package" Target="../embeddings/Microsoft_Excel_Worksheet341.xlsx"/></Relationships>
</file>

<file path=ppt/charts/_rels/chart343.xml.rels><?xml version='1.0' encoding='UTF-8' standalone='yes'?>
<Relationships xmlns="http://schemas.openxmlformats.org/package/2006/relationships"><Relationship Id="rId1" Type="http://schemas.openxmlformats.org/officeDocument/2006/relationships/package" Target="../embeddings/Microsoft_Excel_Worksheet342.xlsx"/></Relationships>
</file>

<file path=ppt/charts/_rels/chart344.xml.rels><?xml version='1.0' encoding='UTF-8' standalone='yes'?>
<Relationships xmlns="http://schemas.openxmlformats.org/package/2006/relationships"><Relationship Id="rId1" Type="http://schemas.openxmlformats.org/officeDocument/2006/relationships/package" Target="../embeddings/Microsoft_Excel_Worksheet343.xlsx"/></Relationships>
</file>

<file path=ppt/charts/_rels/chart345.xml.rels><?xml version='1.0' encoding='UTF-8' standalone='yes'?>
<Relationships xmlns="http://schemas.openxmlformats.org/package/2006/relationships"><Relationship Id="rId1" Type="http://schemas.openxmlformats.org/officeDocument/2006/relationships/package" Target="../embeddings/Microsoft_Excel_Worksheet344.xlsx"/></Relationships>
</file>

<file path=ppt/charts/_rels/chart346.xml.rels><?xml version='1.0' encoding='UTF-8' standalone='yes'?>
<Relationships xmlns="http://schemas.openxmlformats.org/package/2006/relationships"><Relationship Id="rId1" Type="http://schemas.openxmlformats.org/officeDocument/2006/relationships/package" Target="../embeddings/Microsoft_Excel_Worksheet345.xlsx"/></Relationships>
</file>

<file path=ppt/charts/_rels/chart347.xml.rels><?xml version='1.0' encoding='UTF-8' standalone='yes'?>
<Relationships xmlns="http://schemas.openxmlformats.org/package/2006/relationships"><Relationship Id="rId1" Type="http://schemas.openxmlformats.org/officeDocument/2006/relationships/package" Target="../embeddings/Microsoft_Excel_Worksheet346.xlsx"/></Relationships>
</file>

<file path=ppt/charts/_rels/chart348.xml.rels><?xml version='1.0' encoding='UTF-8' standalone='yes'?>
<Relationships xmlns="http://schemas.openxmlformats.org/package/2006/relationships"><Relationship Id="rId1" Type="http://schemas.openxmlformats.org/officeDocument/2006/relationships/package" Target="../embeddings/Microsoft_Excel_Worksheet347.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1.1177703347121914e-07</c:v>
                </c:pt>
                <c:pt idx="1">
                  <c:v/>
                </c:pt>
                <c:pt idx="2">
                  <c:v/>
                </c:pt>
                <c:pt idx="3">
                  <c:v>0.06965104558806437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0.008449595488850485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1.3648745175995446e-06</c:v>
                </c:pt>
                <c:pt idx="1">
                  <c:v>1.2566619599381997e-07</c:v>
                </c:pt>
                <c:pt idx="2">
                  <c:v>0.024331157249195105</c:v>
                </c:pt>
                <c:pt idx="3">
                  <c:v>0.9756673522100913</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0.008449595488850485</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0.00012274661801493894</c:v>
                </c:pt>
                <c:pt idx="3">
                  <c:v>0.0631654241396353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0.018489097655548247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5.554886826266592e-07</c:v>
                </c:pt>
                <c:pt idx="1">
                  <c:v>5.114473804235225e-08</c:v>
                </c:pt>
                <c:pt idx="2">
                  <c:v>0.0099025092144793</c:v>
                </c:pt>
                <c:pt idx="3">
                  <c:v>0.3970857138678293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0.02189711187394343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0.02189711187394343</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0.00012274661801493894</c:v>
                </c:pt>
                <c:pt idx="3">
                  <c:v>0.0631654241396353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0.0420854950072912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5.554886826266592e-07</c:v>
                </c:pt>
                <c:pt idx="1">
                  <c:v>5.114473804235225e-08</c:v>
                </c:pt>
                <c:pt idx="2">
                  <c:v>0.0099025092144793</c:v>
                </c:pt>
                <c:pt idx="3">
                  <c:v>0.3970857138678293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0.09569493270692721</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0.09569493270692721</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1.1177703347121914e-07</c:v>
                </c:pt>
                <c:pt idx="1">
                  <c:v/>
                </c:pt>
                <c:pt idx="2">
                  <c:v/>
                </c:pt>
                <c:pt idx="3">
                  <c:v>0.06965104558806437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0.00012274661801493894</c:v>
                </c:pt>
                <c:pt idx="3">
                  <c:v>0.0631654241396353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0.018489097655548247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5.554886826266592e-07</c:v>
                </c:pt>
                <c:pt idx="1">
                  <c:v>5.114473804235225e-08</c:v>
                </c:pt>
                <c:pt idx="2">
                  <c:v>0.0099025092144793</c:v>
                </c:pt>
                <c:pt idx="3">
                  <c:v>0.3970857138678293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0.02022863555306563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1.3648745175995446e-06</c:v>
                </c:pt>
                <c:pt idx="1">
                  <c:v>1.2566619599381997e-07</c:v>
                </c:pt>
                <c:pt idx="2">
                  <c:v>0.024331157249195105</c:v>
                </c:pt>
                <c:pt idx="3">
                  <c:v>0.9756673522100913</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0.02022863555306563</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0.20163909100838984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0.00012274661801493894</c:v>
                </c:pt>
                <c:pt idx="3">
                  <c:v>0.0631654241396353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0.0420854950072912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5.554886826266592e-07</c:v>
                </c:pt>
                <c:pt idx="1">
                  <c:v>5.114473804235225e-08</c:v>
                </c:pt>
                <c:pt idx="2">
                  <c:v>0.0099025092144793</c:v>
                </c:pt>
                <c:pt idx="3">
                  <c:v>0.3970857138678293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3.0104726496276957e-05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1.3648745175995446e-06</c:v>
                </c:pt>
                <c:pt idx="1">
                  <c:v>1.2566619599381997e-07</c:v>
                </c:pt>
                <c:pt idx="2">
                  <c:v>0.024331157249195105</c:v>
                </c:pt>
                <c:pt idx="3">
                  <c:v>0.9756673522100913</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5.554886826266592e-07</c:v>
                </c:pt>
                <c:pt idx="1">
                  <c:v>5.114473804235225e-08</c:v>
                </c:pt>
                <c:pt idx="2">
                  <c:v>0.0099025092144793</c:v>
                </c:pt>
                <c:pt idx="3">
                  <c:v>0.3970857138678293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3.0104726496276957e-05</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0.00012274661801493894</c:v>
                </c:pt>
                <c:pt idx="3">
                  <c:v>0.0631654241396353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0.08717344432665973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5.554886826266592e-07</c:v>
                </c:pt>
                <c:pt idx="1">
                  <c:v>5.114473804235225e-08</c:v>
                </c:pt>
                <c:pt idx="2">
                  <c:v>0.0099025092144793</c:v>
                </c:pt>
                <c:pt idx="3">
                  <c:v>0.3970857138678293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0.22265176642420145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0.09518821305351297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0.09518821305351297</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0.00012274661801493894</c:v>
                </c:pt>
                <c:pt idx="3">
                  <c:v>0.0631654241396353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0.08717344432665973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5.554886826266592e-07</c:v>
                </c:pt>
                <c:pt idx="1">
                  <c:v>5.114473804235225e-08</c:v>
                </c:pt>
                <c:pt idx="2">
                  <c:v>0.0099025092144793</c:v>
                </c:pt>
                <c:pt idx="3">
                  <c:v>0.3970857138678293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0.11214055862343275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1.3648745175995446e-06</c:v>
                </c:pt>
                <c:pt idx="1">
                  <c:v>1.2566619599381997e-07</c:v>
                </c:pt>
                <c:pt idx="2">
                  <c:v>0.024331157249195105</c:v>
                </c:pt>
                <c:pt idx="3">
                  <c:v>0.9756673522100913</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0.11214055862343275</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0.22265176642420145</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0.00012274661801493894</c:v>
                </c:pt>
                <c:pt idx="3">
                  <c:v>0.0631654241396353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0.011215727245976494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5.554886826266592e-07</c:v>
                </c:pt>
                <c:pt idx="1">
                  <c:v>5.114473804235225e-08</c:v>
                </c:pt>
                <c:pt idx="2">
                  <c:v>0.0099025092144793</c:v>
                </c:pt>
                <c:pt idx="3">
                  <c:v>0.3970857138678293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0.01670551892246316</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0.01670551892246316</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0.00012274661801493894</c:v>
                </c:pt>
                <c:pt idx="3">
                  <c:v>0.0631654241396353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0.011215727245976494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5.554886826266592e-07</c:v>
                </c:pt>
                <c:pt idx="1">
                  <c:v>5.114473804235225e-08</c:v>
                </c:pt>
                <c:pt idx="2">
                  <c:v>0.0099025092144793</c:v>
                </c:pt>
                <c:pt idx="3">
                  <c:v>0.3970857138678293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0.014744307286063463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1.3648745175995446e-06</c:v>
                </c:pt>
                <c:pt idx="1">
                  <c:v>1.2566619599381997e-07</c:v>
                </c:pt>
                <c:pt idx="2">
                  <c:v>0.024331157249195105</c:v>
                </c:pt>
                <c:pt idx="3">
                  <c:v>0.9756673522100913</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0.014744307286063463</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0.2643026268518659</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0.00012274661801493894</c:v>
                </c:pt>
                <c:pt idx="3">
                  <c:v>0.0631654241396353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0.013244831528211312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5.554886826266592e-07</c:v>
                </c:pt>
                <c:pt idx="1">
                  <c:v>5.114473804235225e-08</c:v>
                </c:pt>
                <c:pt idx="2">
                  <c:v>0.0099025092144793</c:v>
                </c:pt>
                <c:pt idx="3">
                  <c:v>0.3970857138678293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0.015990723189821733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0.015990723189821733</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0.00012274661801493894</c:v>
                </c:pt>
                <c:pt idx="3">
                  <c:v>0.0631654241396353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0.01916810284987387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5.554886826266592e-07</c:v>
                </c:pt>
                <c:pt idx="1">
                  <c:v>5.114473804235225e-08</c:v>
                </c:pt>
                <c:pt idx="2">
                  <c:v>0.0099025092144793</c:v>
                </c:pt>
                <c:pt idx="3">
                  <c:v>0.3970857138678293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0.02624183412015517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0.02624183412015517</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0.00012274661801493894</c:v>
                </c:pt>
                <c:pt idx="3">
                  <c:v>0.0631654241396353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0.014795853117592244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5.554886826266592e-07</c:v>
                </c:pt>
                <c:pt idx="1">
                  <c:v>5.114473804235225e-08</c:v>
                </c:pt>
                <c:pt idx="2">
                  <c:v>0.0099025092144793</c:v>
                </c:pt>
                <c:pt idx="3">
                  <c:v>0.3970857138678293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0.018632856836889946</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0.018632856836889946</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0.00012274661801493894</c:v>
                </c:pt>
                <c:pt idx="3">
                  <c:v>0.0631654241396353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0.013244831528211312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5.554886826266592e-07</c:v>
                </c:pt>
                <c:pt idx="1">
                  <c:v>5.114473804235225e-08</c:v>
                </c:pt>
                <c:pt idx="2">
                  <c:v>0.0099025092144793</c:v>
                </c:pt>
                <c:pt idx="3">
                  <c:v>0.3970857138678293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0.014765632203605383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1.3648745175995446e-06</c:v>
                </c:pt>
                <c:pt idx="1">
                  <c:v>1.2566619599381997e-07</c:v>
                </c:pt>
                <c:pt idx="2">
                  <c:v>0.024331157249195105</c:v>
                </c:pt>
                <c:pt idx="3">
                  <c:v>0.9756673522100913</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0.014765632203605383</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1.1177703347121914e-07</c:v>
                </c:pt>
                <c:pt idx="1">
                  <c:v/>
                </c:pt>
                <c:pt idx="2">
                  <c:v/>
                </c:pt>
                <c:pt idx="3">
                  <c:v>0.06965104558806437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0.00012274661801493894</c:v>
                </c:pt>
                <c:pt idx="3">
                  <c:v>0.0631654241396353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0.01916810284987387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5.554886826266592e-07</c:v>
                </c:pt>
                <c:pt idx="1">
                  <c:v>5.114473804235225e-08</c:v>
                </c:pt>
                <c:pt idx="2">
                  <c:v>0.0099025092144793</c:v>
                </c:pt>
                <c:pt idx="3">
                  <c:v>0.3970857138678293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0.016023985262558493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1.3648745175995446e-06</c:v>
                </c:pt>
                <c:pt idx="1">
                  <c:v>1.2566619599381997e-07</c:v>
                </c:pt>
                <c:pt idx="2">
                  <c:v>0.024331157249195105</c:v>
                </c:pt>
                <c:pt idx="3">
                  <c:v>0.9756673522100913</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0.016023985262558493</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0.2643026268518659</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0.00012274661801493894</c:v>
                </c:pt>
                <c:pt idx="3">
                  <c:v>0.0631654241396353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0.014795853117592244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5.554886826266592e-07</c:v>
                </c:pt>
                <c:pt idx="1">
                  <c:v>5.114473804235225e-08</c:v>
                </c:pt>
                <c:pt idx="2">
                  <c:v>0.0099025092144793</c:v>
                </c:pt>
                <c:pt idx="3">
                  <c:v>0.3970857138678293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0.012217704354155062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1.3648745175995446e-06</c:v>
                </c:pt>
                <c:pt idx="1">
                  <c:v>1.2566619599381997e-07</c:v>
                </c:pt>
                <c:pt idx="2">
                  <c:v>0.024331157249195105</c:v>
                </c:pt>
                <c:pt idx="3">
                  <c:v>0.9756673522100913</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5.554886826266592e-07</c:v>
                </c:pt>
                <c:pt idx="1">
                  <c:v>5.114473804235225e-08</c:v>
                </c:pt>
                <c:pt idx="2">
                  <c:v>0.0099025092144793</c:v>
                </c:pt>
                <c:pt idx="3">
                  <c:v>0.3970857138678293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0.012217704354155062</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0.00012274661801493894</c:v>
                </c:pt>
                <c:pt idx="3">
                  <c:v>0.0631654241396353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0.018425470934685648</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5.554886826266592e-07</c:v>
                </c:pt>
                <c:pt idx="1">
                  <c:v>5.114473804235225e-08</c:v>
                </c:pt>
                <c:pt idx="2">
                  <c:v>0.0099025092144793</c:v>
                </c:pt>
                <c:pt idx="3">
                  <c:v>0.3970857138678293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0.2960830729772855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0.02041301274926095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0.02041301274926095</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0.00012274661801493894</c:v>
                </c:pt>
                <c:pt idx="3">
                  <c:v>0.0631654241396353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1.3648745175995446e-06</c:v>
                </c:pt>
                <c:pt idx="1">
                  <c:v>1.2566619599381997e-07</c:v>
                </c:pt>
                <c:pt idx="2">
                  <c:v>0.024331157249195105</c:v>
                </c:pt>
                <c:pt idx="3">
                  <c:v>0.9756673522100913</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0.032251909232161924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5.554886826266592e-07</c:v>
                </c:pt>
                <c:pt idx="1">
                  <c:v>5.114473804235225e-08</c:v>
                </c:pt>
                <c:pt idx="2">
                  <c:v>0.0099025092144793</c:v>
                </c:pt>
                <c:pt idx="3">
                  <c:v>0.3970857138678293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0.04037205633115434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0.04037205633115434</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5.554886826266592e-07</c:v>
                </c:pt>
                <c:pt idx="1">
                  <c:v>5.114473804235225e-08</c:v>
                </c:pt>
                <c:pt idx="2">
                  <c:v>0.0099025092144793</c:v>
                </c:pt>
                <c:pt idx="3">
                  <c:v>0.3970857138678293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0.2960830729772855</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0.00012274661801493894</c:v>
                </c:pt>
                <c:pt idx="3">
                  <c:v>0.0631654241396353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0.025921813435388616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5.554886826266592e-07</c:v>
                </c:pt>
                <c:pt idx="1">
                  <c:v>5.114473804235225e-08</c:v>
                </c:pt>
                <c:pt idx="2">
                  <c:v>0.0099025092144793</c:v>
                </c:pt>
                <c:pt idx="3">
                  <c:v>0.3970857138678293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0.030232792796173455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0.030232792796173455</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0.00012274661801493894</c:v>
                </c:pt>
                <c:pt idx="3">
                  <c:v>0.0631654241396353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0.018425470934685648</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5.554886826266592e-07</c:v>
                </c:pt>
                <c:pt idx="1">
                  <c:v>5.114473804235225e-08</c:v>
                </c:pt>
                <c:pt idx="2">
                  <c:v>0.0099025092144793</c:v>
                </c:pt>
                <c:pt idx="3">
                  <c:v>0.3970857138678293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0.027579963525491333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1.3648745175995446e-06</c:v>
                </c:pt>
                <c:pt idx="1">
                  <c:v>1.2566619599381997e-07</c:v>
                </c:pt>
                <c:pt idx="2">
                  <c:v>0.024331157249195105</c:v>
                </c:pt>
                <c:pt idx="3">
                  <c:v>0.9756673522100913</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0.027579963525491333</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0.00012274661801493894</c:v>
                </c:pt>
                <c:pt idx="3">
                  <c:v>0.0631654241396353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0.032251909232161924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5.554886826266592e-07</c:v>
                </c:pt>
                <c:pt idx="1">
                  <c:v>5.114473804235225e-08</c:v>
                </c:pt>
                <c:pt idx="2">
                  <c:v>0.0099025092144793</c:v>
                </c:pt>
                <c:pt idx="3">
                  <c:v>0.3970857138678293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0.03937021038456818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1.3648745175995446e-06</c:v>
                </c:pt>
                <c:pt idx="1">
                  <c:v>1.2566619599381997e-07</c:v>
                </c:pt>
                <c:pt idx="2">
                  <c:v>0.024331157249195105</c:v>
                </c:pt>
                <c:pt idx="3">
                  <c:v>0.9756673522100913</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0.03937021038456818</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0.00012274661801493894</c:v>
                </c:pt>
                <c:pt idx="3">
                  <c:v>0.0631654241396353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0.025921813435388616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5.554886826266592e-07</c:v>
                </c:pt>
                <c:pt idx="1">
                  <c:v>5.114473804235225e-08</c:v>
                </c:pt>
                <c:pt idx="2">
                  <c:v>0.0099025092144793</c:v>
                </c:pt>
                <c:pt idx="3">
                  <c:v>0.3970857138678293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0.030019753521709183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1.3648745175995446e-06</c:v>
                </c:pt>
                <c:pt idx="1">
                  <c:v>1.2566619599381997e-07</c:v>
                </c:pt>
                <c:pt idx="2">
                  <c:v>0.024331157249195105</c:v>
                </c:pt>
                <c:pt idx="3">
                  <c:v>0.9756673522100913</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0.030019753521709183</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1.1177703347121914e-07</c:v>
                </c:pt>
                <c:pt idx="1">
                  <c:v/>
                </c:pt>
                <c:pt idx="2">
                  <c:v/>
                </c:pt>
                <c:pt idx="3">
                  <c:v>0.06965104558806437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0.20163909100838984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5.554886826266592e-07</c:v>
                </c:pt>
                <c:pt idx="1">
                  <c:v>5.114473804235225e-08</c:v>
                </c:pt>
                <c:pt idx="2">
                  <c:v>0.0099025092144793</c:v>
                </c:pt>
                <c:pt idx="3">
                  <c:v>0.3970857138678293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0.3194900776830782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0.21522591902681237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1.3648745175995446e-06</c:v>
                </c:pt>
                <c:pt idx="1">
                  <c:v>1.2566619599381997e-07</c:v>
                </c:pt>
                <c:pt idx="2">
                  <c:v>0.024331157249195105</c:v>
                </c:pt>
                <c:pt idx="3">
                  <c:v>0.9756673522100913</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0.21522591902681237</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0.08597330953908568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0.10456965900172295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5.554886826266592e-07</c:v>
                </c:pt>
                <c:pt idx="1">
                  <c:v>5.114473804235225e-08</c:v>
                </c:pt>
                <c:pt idx="2">
                  <c:v>0.0099025092144793</c:v>
                </c:pt>
                <c:pt idx="3">
                  <c:v>0.3970857138678293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0.10908758680096771</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0.10908758680096771</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0.3194900776830782</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0.08597330953908568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1.1969035214207722e-07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5.554886826266592e-07</c:v>
                </c:pt>
                <c:pt idx="1">
                  <c:v>5.114473804235225e-08</c:v>
                </c:pt>
                <c:pt idx="2">
                  <c:v>0.0099025092144793</c:v>
                </c:pt>
                <c:pt idx="3">
                  <c:v>0.3970857138678293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7.148203296867518e-07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7.148203296867518e-07</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0.08597330953908568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0.008740585454256223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5.554886826266592e-07</c:v>
                </c:pt>
                <c:pt idx="1">
                  <c:v>5.114473804235225e-08</c:v>
                </c:pt>
                <c:pt idx="2">
                  <c:v>0.0099025092144793</c:v>
                </c:pt>
                <c:pt idx="3">
                  <c:v>0.3970857138678293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0.014145454410613437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0.014145454410613437</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0.08597330953908568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0.10456965900172295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5.554886826266592e-07</c:v>
                </c:pt>
                <c:pt idx="1">
                  <c:v>5.114473804235225e-08</c:v>
                </c:pt>
                <c:pt idx="2">
                  <c:v>0.0099025092144793</c:v>
                </c:pt>
                <c:pt idx="3">
                  <c:v>0.3970857138678293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0.14743633829284852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1.3648745175995446e-06</c:v>
                </c:pt>
                <c:pt idx="1">
                  <c:v>1.2566619599381997e-07</c:v>
                </c:pt>
                <c:pt idx="2">
                  <c:v>0.024331157249195105</c:v>
                </c:pt>
                <c:pt idx="3">
                  <c:v>0.9756673522100913</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0.14743633829284852</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0.08597330953908568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0.008740585454256223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5.554886826266592e-07</c:v>
                </c:pt>
                <c:pt idx="1">
                  <c:v>5.114473804235225e-08</c:v>
                </c:pt>
                <c:pt idx="2">
                  <c:v>0.0099025092144793</c:v>
                </c:pt>
                <c:pt idx="3">
                  <c:v>0.3970857138678293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08/09/2025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9/8/2025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9/8/2025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9/8/2025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9/8/2025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 Id="rId14" Type="http://schemas.openxmlformats.org/officeDocument/2006/relationships/chart" Target="../charts/chart9.xml"/><Relationship Id="rId15" Type="http://schemas.openxmlformats.org/officeDocument/2006/relationships/chart" Target="../charts/chart10.xml"/><Relationship Id="rId16" Type="http://schemas.openxmlformats.org/officeDocument/2006/relationships/chart" Target="../charts/chart11.xml"/><Relationship Id="rId17" Type="http://schemas.openxmlformats.org/officeDocument/2006/relationships/chart" Target="../charts/chart12.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9.xml"/><Relationship Id="rId7" Type="http://schemas.openxmlformats.org/officeDocument/2006/relationships/chart" Target="../charts/chart110.xml"/><Relationship Id="rId8" Type="http://schemas.openxmlformats.org/officeDocument/2006/relationships/chart" Target="../charts/chart111.xml"/><Relationship Id="rId9" Type="http://schemas.openxmlformats.org/officeDocument/2006/relationships/chart" Target="../charts/chart112.xml"/><Relationship Id="rId10" Type="http://schemas.openxmlformats.org/officeDocument/2006/relationships/chart" Target="../charts/chart113.xml"/><Relationship Id="rId11" Type="http://schemas.openxmlformats.org/officeDocument/2006/relationships/chart" Target="../charts/chart114.xml"/><Relationship Id="rId12" Type="http://schemas.openxmlformats.org/officeDocument/2006/relationships/chart" Target="../charts/chart115.xml"/><Relationship Id="rId13" Type="http://schemas.openxmlformats.org/officeDocument/2006/relationships/chart" Target="../charts/chart116.xml"/><Relationship Id="rId14" Type="http://schemas.openxmlformats.org/officeDocument/2006/relationships/chart" Target="../charts/chart117.xml"/><Relationship Id="rId15" Type="http://schemas.openxmlformats.org/officeDocument/2006/relationships/chart" Target="../charts/chart118.xml"/><Relationship Id="rId16" Type="http://schemas.openxmlformats.org/officeDocument/2006/relationships/chart" Target="../charts/chart119.xml"/><Relationship Id="rId17" Type="http://schemas.openxmlformats.org/officeDocument/2006/relationships/chart" Target="../charts/chart12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1.xml"/><Relationship Id="rId7" Type="http://schemas.openxmlformats.org/officeDocument/2006/relationships/chart" Target="../charts/chart122.xml"/><Relationship Id="rId8" Type="http://schemas.openxmlformats.org/officeDocument/2006/relationships/chart" Target="../charts/chart123.xml"/><Relationship Id="rId9" Type="http://schemas.openxmlformats.org/officeDocument/2006/relationships/chart" Target="../charts/chart124.xml"/><Relationship Id="rId10" Type="http://schemas.openxmlformats.org/officeDocument/2006/relationships/chart" Target="../charts/chart125.xml"/><Relationship Id="rId11" Type="http://schemas.openxmlformats.org/officeDocument/2006/relationships/chart" Target="../charts/chart126.xml"/><Relationship Id="rId12" Type="http://schemas.openxmlformats.org/officeDocument/2006/relationships/chart" Target="../charts/chart127.xml"/><Relationship Id="rId13" Type="http://schemas.openxmlformats.org/officeDocument/2006/relationships/chart" Target="../charts/chart128.xml"/><Relationship Id="rId14" Type="http://schemas.openxmlformats.org/officeDocument/2006/relationships/chart" Target="../charts/chart129.xml"/><Relationship Id="rId15" Type="http://schemas.openxmlformats.org/officeDocument/2006/relationships/chart" Target="../charts/chart130.xml"/><Relationship Id="rId16" Type="http://schemas.openxmlformats.org/officeDocument/2006/relationships/chart" Target="../charts/chart131.xml"/><Relationship Id="rId17" Type="http://schemas.openxmlformats.org/officeDocument/2006/relationships/chart" Target="../charts/chart132.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3.xml"/><Relationship Id="rId7" Type="http://schemas.openxmlformats.org/officeDocument/2006/relationships/chart" Target="../charts/chart134.xml"/><Relationship Id="rId8" Type="http://schemas.openxmlformats.org/officeDocument/2006/relationships/chart" Target="../charts/chart135.xml"/><Relationship Id="rId9" Type="http://schemas.openxmlformats.org/officeDocument/2006/relationships/chart" Target="../charts/chart136.xml"/><Relationship Id="rId10" Type="http://schemas.openxmlformats.org/officeDocument/2006/relationships/chart" Target="../charts/chart137.xml"/><Relationship Id="rId11" Type="http://schemas.openxmlformats.org/officeDocument/2006/relationships/chart" Target="../charts/chart138.xml"/><Relationship Id="rId12" Type="http://schemas.openxmlformats.org/officeDocument/2006/relationships/chart" Target="../charts/chart139.xml"/><Relationship Id="rId13" Type="http://schemas.openxmlformats.org/officeDocument/2006/relationships/chart" Target="../charts/chart140.xml"/><Relationship Id="rId14" Type="http://schemas.openxmlformats.org/officeDocument/2006/relationships/chart" Target="../charts/chart141.xml"/><Relationship Id="rId15" Type="http://schemas.openxmlformats.org/officeDocument/2006/relationships/chart" Target="../charts/chart142.xml"/><Relationship Id="rId16" Type="http://schemas.openxmlformats.org/officeDocument/2006/relationships/chart" Target="../charts/chart143.xml"/><Relationship Id="rId17" Type="http://schemas.openxmlformats.org/officeDocument/2006/relationships/chart" Target="../charts/chart144.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5.xml"/><Relationship Id="rId7" Type="http://schemas.openxmlformats.org/officeDocument/2006/relationships/chart" Target="../charts/chart146.xml"/><Relationship Id="rId8" Type="http://schemas.openxmlformats.org/officeDocument/2006/relationships/chart" Target="../charts/chart147.xml"/><Relationship Id="rId9" Type="http://schemas.openxmlformats.org/officeDocument/2006/relationships/chart" Target="../charts/chart148.xml"/><Relationship Id="rId10" Type="http://schemas.openxmlformats.org/officeDocument/2006/relationships/chart" Target="../charts/chart149.xml"/><Relationship Id="rId11" Type="http://schemas.openxmlformats.org/officeDocument/2006/relationships/chart" Target="../charts/chart150.xml"/><Relationship Id="rId12" Type="http://schemas.openxmlformats.org/officeDocument/2006/relationships/chart" Target="../charts/chart151.xml"/><Relationship Id="rId13" Type="http://schemas.openxmlformats.org/officeDocument/2006/relationships/chart" Target="../charts/chart152.xml"/><Relationship Id="rId14" Type="http://schemas.openxmlformats.org/officeDocument/2006/relationships/chart" Target="../charts/chart153.xml"/><Relationship Id="rId15" Type="http://schemas.openxmlformats.org/officeDocument/2006/relationships/chart" Target="../charts/chart154.xml"/><Relationship Id="rId16" Type="http://schemas.openxmlformats.org/officeDocument/2006/relationships/chart" Target="../charts/chart155.xml"/><Relationship Id="rId17" Type="http://schemas.openxmlformats.org/officeDocument/2006/relationships/chart" Target="../charts/chart156.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7.xml"/><Relationship Id="rId7" Type="http://schemas.openxmlformats.org/officeDocument/2006/relationships/chart" Target="../charts/chart158.xml"/><Relationship Id="rId8" Type="http://schemas.openxmlformats.org/officeDocument/2006/relationships/chart" Target="../charts/chart159.xml"/><Relationship Id="rId9" Type="http://schemas.openxmlformats.org/officeDocument/2006/relationships/chart" Target="../charts/chart160.xml"/><Relationship Id="rId10" Type="http://schemas.openxmlformats.org/officeDocument/2006/relationships/chart" Target="../charts/chart161.xml"/><Relationship Id="rId11" Type="http://schemas.openxmlformats.org/officeDocument/2006/relationships/chart" Target="../charts/chart162.xml"/><Relationship Id="rId12" Type="http://schemas.openxmlformats.org/officeDocument/2006/relationships/chart" Target="../charts/chart163.xml"/><Relationship Id="rId13" Type="http://schemas.openxmlformats.org/officeDocument/2006/relationships/chart" Target="../charts/chart164.xml"/><Relationship Id="rId14" Type="http://schemas.openxmlformats.org/officeDocument/2006/relationships/chart" Target="../charts/chart165.xml"/><Relationship Id="rId15" Type="http://schemas.openxmlformats.org/officeDocument/2006/relationships/chart" Target="../charts/chart166.xml"/><Relationship Id="rId16" Type="http://schemas.openxmlformats.org/officeDocument/2006/relationships/chart" Target="../charts/chart167.xml"/><Relationship Id="rId17" Type="http://schemas.openxmlformats.org/officeDocument/2006/relationships/chart" Target="../charts/chart168.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9.xml"/><Relationship Id="rId7" Type="http://schemas.openxmlformats.org/officeDocument/2006/relationships/chart" Target="../charts/chart170.xml"/><Relationship Id="rId8" Type="http://schemas.openxmlformats.org/officeDocument/2006/relationships/chart" Target="../charts/chart171.xml"/><Relationship Id="rId9" Type="http://schemas.openxmlformats.org/officeDocument/2006/relationships/chart" Target="../charts/chart172.xml"/><Relationship Id="rId10" Type="http://schemas.openxmlformats.org/officeDocument/2006/relationships/chart" Target="../charts/chart173.xml"/><Relationship Id="rId11" Type="http://schemas.openxmlformats.org/officeDocument/2006/relationships/chart" Target="../charts/chart174.xml"/><Relationship Id="rId12" Type="http://schemas.openxmlformats.org/officeDocument/2006/relationships/chart" Target="../charts/chart175.xml"/><Relationship Id="rId13" Type="http://schemas.openxmlformats.org/officeDocument/2006/relationships/chart" Target="../charts/chart176.xml"/><Relationship Id="rId14" Type="http://schemas.openxmlformats.org/officeDocument/2006/relationships/chart" Target="../charts/chart177.xml"/><Relationship Id="rId15" Type="http://schemas.openxmlformats.org/officeDocument/2006/relationships/chart" Target="../charts/chart178.xml"/><Relationship Id="rId16" Type="http://schemas.openxmlformats.org/officeDocument/2006/relationships/chart" Target="../charts/chart179.xml"/><Relationship Id="rId17" Type="http://schemas.openxmlformats.org/officeDocument/2006/relationships/chart" Target="../charts/chart180.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1.xml"/><Relationship Id="rId7" Type="http://schemas.openxmlformats.org/officeDocument/2006/relationships/chart" Target="../charts/chart182.xml"/><Relationship Id="rId8" Type="http://schemas.openxmlformats.org/officeDocument/2006/relationships/chart" Target="../charts/chart183.xml"/><Relationship Id="rId9" Type="http://schemas.openxmlformats.org/officeDocument/2006/relationships/chart" Target="../charts/chart184.xml"/><Relationship Id="rId10" Type="http://schemas.openxmlformats.org/officeDocument/2006/relationships/chart" Target="../charts/chart185.xml"/><Relationship Id="rId11" Type="http://schemas.openxmlformats.org/officeDocument/2006/relationships/chart" Target="../charts/chart186.xml"/><Relationship Id="rId12" Type="http://schemas.openxmlformats.org/officeDocument/2006/relationships/chart" Target="../charts/chart187.xml"/><Relationship Id="rId13" Type="http://schemas.openxmlformats.org/officeDocument/2006/relationships/chart" Target="../charts/chart188.xml"/><Relationship Id="rId14" Type="http://schemas.openxmlformats.org/officeDocument/2006/relationships/chart" Target="../charts/chart189.xml"/><Relationship Id="rId15" Type="http://schemas.openxmlformats.org/officeDocument/2006/relationships/chart" Target="../charts/chart190.xml"/><Relationship Id="rId16" Type="http://schemas.openxmlformats.org/officeDocument/2006/relationships/chart" Target="../charts/chart191.xml"/><Relationship Id="rId17" Type="http://schemas.openxmlformats.org/officeDocument/2006/relationships/chart" Target="../charts/chart192.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3.xml"/><Relationship Id="rId7" Type="http://schemas.openxmlformats.org/officeDocument/2006/relationships/chart" Target="../charts/chart194.xml"/><Relationship Id="rId8" Type="http://schemas.openxmlformats.org/officeDocument/2006/relationships/chart" Target="../charts/chart195.xml"/><Relationship Id="rId9" Type="http://schemas.openxmlformats.org/officeDocument/2006/relationships/chart" Target="../charts/chart196.xml"/><Relationship Id="rId10" Type="http://schemas.openxmlformats.org/officeDocument/2006/relationships/chart" Target="../charts/chart197.xml"/><Relationship Id="rId11" Type="http://schemas.openxmlformats.org/officeDocument/2006/relationships/chart" Target="../charts/chart198.xml"/><Relationship Id="rId12" Type="http://schemas.openxmlformats.org/officeDocument/2006/relationships/chart" Target="../charts/chart199.xml"/><Relationship Id="rId13" Type="http://schemas.openxmlformats.org/officeDocument/2006/relationships/chart" Target="../charts/chart200.xml"/><Relationship Id="rId14" Type="http://schemas.openxmlformats.org/officeDocument/2006/relationships/chart" Target="../charts/chart201.xml"/><Relationship Id="rId15" Type="http://schemas.openxmlformats.org/officeDocument/2006/relationships/chart" Target="../charts/chart202.xml"/><Relationship Id="rId16" Type="http://schemas.openxmlformats.org/officeDocument/2006/relationships/chart" Target="../charts/chart203.xml"/><Relationship Id="rId17" Type="http://schemas.openxmlformats.org/officeDocument/2006/relationships/chart" Target="../charts/chart204.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5.xml"/><Relationship Id="rId7" Type="http://schemas.openxmlformats.org/officeDocument/2006/relationships/chart" Target="../charts/chart206.xml"/><Relationship Id="rId8" Type="http://schemas.openxmlformats.org/officeDocument/2006/relationships/chart" Target="../charts/chart207.xml"/><Relationship Id="rId9" Type="http://schemas.openxmlformats.org/officeDocument/2006/relationships/chart" Target="../charts/chart208.xml"/><Relationship Id="rId10" Type="http://schemas.openxmlformats.org/officeDocument/2006/relationships/chart" Target="../charts/chart209.xml"/><Relationship Id="rId11" Type="http://schemas.openxmlformats.org/officeDocument/2006/relationships/chart" Target="../charts/chart210.xml"/><Relationship Id="rId12" Type="http://schemas.openxmlformats.org/officeDocument/2006/relationships/chart" Target="../charts/chart211.xml"/><Relationship Id="rId13" Type="http://schemas.openxmlformats.org/officeDocument/2006/relationships/chart" Target="../charts/chart212.xml"/><Relationship Id="rId14" Type="http://schemas.openxmlformats.org/officeDocument/2006/relationships/chart" Target="../charts/chart213.xml"/><Relationship Id="rId15" Type="http://schemas.openxmlformats.org/officeDocument/2006/relationships/chart" Target="../charts/chart214.xml"/><Relationship Id="rId16" Type="http://schemas.openxmlformats.org/officeDocument/2006/relationships/chart" Target="../charts/chart215.xml"/><Relationship Id="rId17" Type="http://schemas.openxmlformats.org/officeDocument/2006/relationships/chart" Target="../charts/chart216.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7.xml"/><Relationship Id="rId7" Type="http://schemas.openxmlformats.org/officeDocument/2006/relationships/chart" Target="../charts/chart218.xml"/><Relationship Id="rId8" Type="http://schemas.openxmlformats.org/officeDocument/2006/relationships/chart" Target="../charts/chart219.xml"/><Relationship Id="rId9" Type="http://schemas.openxmlformats.org/officeDocument/2006/relationships/chart" Target="../charts/chart220.xml"/><Relationship Id="rId10" Type="http://schemas.openxmlformats.org/officeDocument/2006/relationships/chart" Target="../charts/chart221.xml"/><Relationship Id="rId11" Type="http://schemas.openxmlformats.org/officeDocument/2006/relationships/chart" Target="../charts/chart222.xml"/><Relationship Id="rId12" Type="http://schemas.openxmlformats.org/officeDocument/2006/relationships/chart" Target="../charts/chart223.xml"/><Relationship Id="rId13" Type="http://schemas.openxmlformats.org/officeDocument/2006/relationships/chart" Target="../charts/chart224.xml"/><Relationship Id="rId14" Type="http://schemas.openxmlformats.org/officeDocument/2006/relationships/chart" Target="../charts/chart225.xml"/><Relationship Id="rId15" Type="http://schemas.openxmlformats.org/officeDocument/2006/relationships/chart" Target="../charts/chart226.xml"/><Relationship Id="rId16" Type="http://schemas.openxmlformats.org/officeDocument/2006/relationships/chart" Target="../charts/chart227.xml"/><Relationship Id="rId17" Type="http://schemas.openxmlformats.org/officeDocument/2006/relationships/chart" Target="../charts/chart228.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 Id="rId7" Type="http://schemas.openxmlformats.org/officeDocument/2006/relationships/chart" Target="../charts/chart14.xml"/><Relationship Id="rId8" Type="http://schemas.openxmlformats.org/officeDocument/2006/relationships/chart" Target="../charts/chart15.xml"/><Relationship Id="rId9" Type="http://schemas.openxmlformats.org/officeDocument/2006/relationships/chart" Target="../charts/chart16.xml"/><Relationship Id="rId10" Type="http://schemas.openxmlformats.org/officeDocument/2006/relationships/chart" Target="../charts/chart17.xml"/><Relationship Id="rId11" Type="http://schemas.openxmlformats.org/officeDocument/2006/relationships/chart" Target="../charts/chart18.xml"/><Relationship Id="rId12" Type="http://schemas.openxmlformats.org/officeDocument/2006/relationships/chart" Target="../charts/chart19.xml"/><Relationship Id="rId13" Type="http://schemas.openxmlformats.org/officeDocument/2006/relationships/chart" Target="../charts/chart20.xml"/><Relationship Id="rId14" Type="http://schemas.openxmlformats.org/officeDocument/2006/relationships/chart" Target="../charts/chart21.xml"/><Relationship Id="rId15" Type="http://schemas.openxmlformats.org/officeDocument/2006/relationships/chart" Target="../charts/chart22.xml"/><Relationship Id="rId16" Type="http://schemas.openxmlformats.org/officeDocument/2006/relationships/chart" Target="../charts/chart23.xml"/><Relationship Id="rId17" Type="http://schemas.openxmlformats.org/officeDocument/2006/relationships/chart" Target="../charts/chart24.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9.xml"/><Relationship Id="rId7" Type="http://schemas.openxmlformats.org/officeDocument/2006/relationships/chart" Target="../charts/chart230.xml"/><Relationship Id="rId8" Type="http://schemas.openxmlformats.org/officeDocument/2006/relationships/chart" Target="../charts/chart231.xml"/><Relationship Id="rId9" Type="http://schemas.openxmlformats.org/officeDocument/2006/relationships/chart" Target="../charts/chart232.xml"/><Relationship Id="rId10" Type="http://schemas.openxmlformats.org/officeDocument/2006/relationships/chart" Target="../charts/chart233.xml"/><Relationship Id="rId11" Type="http://schemas.openxmlformats.org/officeDocument/2006/relationships/chart" Target="../charts/chart234.xml"/><Relationship Id="rId12" Type="http://schemas.openxmlformats.org/officeDocument/2006/relationships/chart" Target="../charts/chart235.xml"/><Relationship Id="rId13" Type="http://schemas.openxmlformats.org/officeDocument/2006/relationships/chart" Target="../charts/chart236.xml"/><Relationship Id="rId14" Type="http://schemas.openxmlformats.org/officeDocument/2006/relationships/chart" Target="../charts/chart237.xml"/><Relationship Id="rId15" Type="http://schemas.openxmlformats.org/officeDocument/2006/relationships/chart" Target="../charts/chart238.xml"/><Relationship Id="rId16" Type="http://schemas.openxmlformats.org/officeDocument/2006/relationships/chart" Target="../charts/chart239.xml"/><Relationship Id="rId17" Type="http://schemas.openxmlformats.org/officeDocument/2006/relationships/chart" Target="../charts/chart24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1.xml"/><Relationship Id="rId7" Type="http://schemas.openxmlformats.org/officeDocument/2006/relationships/chart" Target="../charts/chart242.xml"/><Relationship Id="rId8" Type="http://schemas.openxmlformats.org/officeDocument/2006/relationships/chart" Target="../charts/chart243.xml"/><Relationship Id="rId9" Type="http://schemas.openxmlformats.org/officeDocument/2006/relationships/chart" Target="../charts/chart244.xml"/><Relationship Id="rId10" Type="http://schemas.openxmlformats.org/officeDocument/2006/relationships/chart" Target="../charts/chart245.xml"/><Relationship Id="rId11" Type="http://schemas.openxmlformats.org/officeDocument/2006/relationships/chart" Target="../charts/chart246.xml"/><Relationship Id="rId12" Type="http://schemas.openxmlformats.org/officeDocument/2006/relationships/chart" Target="../charts/chart247.xml"/><Relationship Id="rId13" Type="http://schemas.openxmlformats.org/officeDocument/2006/relationships/chart" Target="../charts/chart248.xml"/><Relationship Id="rId14" Type="http://schemas.openxmlformats.org/officeDocument/2006/relationships/chart" Target="../charts/chart249.xml"/><Relationship Id="rId15" Type="http://schemas.openxmlformats.org/officeDocument/2006/relationships/chart" Target="../charts/chart250.xml"/><Relationship Id="rId16" Type="http://schemas.openxmlformats.org/officeDocument/2006/relationships/chart" Target="../charts/chart251.xml"/><Relationship Id="rId17" Type="http://schemas.openxmlformats.org/officeDocument/2006/relationships/chart" Target="../charts/chart252.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3.xml"/><Relationship Id="rId7" Type="http://schemas.openxmlformats.org/officeDocument/2006/relationships/chart" Target="../charts/chart254.xml"/><Relationship Id="rId8" Type="http://schemas.openxmlformats.org/officeDocument/2006/relationships/chart" Target="../charts/chart255.xml"/><Relationship Id="rId9" Type="http://schemas.openxmlformats.org/officeDocument/2006/relationships/chart" Target="../charts/chart256.xml"/><Relationship Id="rId10" Type="http://schemas.openxmlformats.org/officeDocument/2006/relationships/chart" Target="../charts/chart257.xml"/><Relationship Id="rId11" Type="http://schemas.openxmlformats.org/officeDocument/2006/relationships/chart" Target="../charts/chart258.xml"/><Relationship Id="rId12" Type="http://schemas.openxmlformats.org/officeDocument/2006/relationships/chart" Target="../charts/chart259.xml"/><Relationship Id="rId13" Type="http://schemas.openxmlformats.org/officeDocument/2006/relationships/chart" Target="../charts/chart260.xml"/><Relationship Id="rId14" Type="http://schemas.openxmlformats.org/officeDocument/2006/relationships/chart" Target="../charts/chart261.xml"/><Relationship Id="rId15" Type="http://schemas.openxmlformats.org/officeDocument/2006/relationships/chart" Target="../charts/chart262.xml"/><Relationship Id="rId16" Type="http://schemas.openxmlformats.org/officeDocument/2006/relationships/chart" Target="../charts/chart263.xml"/><Relationship Id="rId17" Type="http://schemas.openxmlformats.org/officeDocument/2006/relationships/chart" Target="../charts/chart264.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 Id="rId14" Type="http://schemas.openxmlformats.org/officeDocument/2006/relationships/chart" Target="../charts/chart273.xml"/><Relationship Id="rId15" Type="http://schemas.openxmlformats.org/officeDocument/2006/relationships/chart" Target="../charts/chart274.xml"/><Relationship Id="rId16" Type="http://schemas.openxmlformats.org/officeDocument/2006/relationships/chart" Target="../charts/chart275.xml"/><Relationship Id="rId17" Type="http://schemas.openxmlformats.org/officeDocument/2006/relationships/chart" Target="../charts/chart276.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7.xml"/><Relationship Id="rId7" Type="http://schemas.openxmlformats.org/officeDocument/2006/relationships/chart" Target="../charts/chart278.xml"/><Relationship Id="rId8" Type="http://schemas.openxmlformats.org/officeDocument/2006/relationships/chart" Target="../charts/chart279.xml"/><Relationship Id="rId9" Type="http://schemas.openxmlformats.org/officeDocument/2006/relationships/chart" Target="../charts/chart280.xml"/><Relationship Id="rId10" Type="http://schemas.openxmlformats.org/officeDocument/2006/relationships/chart" Target="../charts/chart281.xml"/><Relationship Id="rId11" Type="http://schemas.openxmlformats.org/officeDocument/2006/relationships/chart" Target="../charts/chart282.xml"/><Relationship Id="rId12" Type="http://schemas.openxmlformats.org/officeDocument/2006/relationships/chart" Target="../charts/chart283.xml"/><Relationship Id="rId13" Type="http://schemas.openxmlformats.org/officeDocument/2006/relationships/chart" Target="../charts/chart284.xml"/><Relationship Id="rId14" Type="http://schemas.openxmlformats.org/officeDocument/2006/relationships/chart" Target="../charts/chart285.xml"/><Relationship Id="rId15" Type="http://schemas.openxmlformats.org/officeDocument/2006/relationships/chart" Target="../charts/chart286.xml"/><Relationship Id="rId16" Type="http://schemas.openxmlformats.org/officeDocument/2006/relationships/chart" Target="../charts/chart287.xml"/><Relationship Id="rId17" Type="http://schemas.openxmlformats.org/officeDocument/2006/relationships/chart" Target="../charts/chart288.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9.xml"/><Relationship Id="rId7" Type="http://schemas.openxmlformats.org/officeDocument/2006/relationships/chart" Target="../charts/chart290.xml"/><Relationship Id="rId8" Type="http://schemas.openxmlformats.org/officeDocument/2006/relationships/chart" Target="../charts/chart291.xml"/><Relationship Id="rId9" Type="http://schemas.openxmlformats.org/officeDocument/2006/relationships/chart" Target="../charts/chart292.xml"/><Relationship Id="rId10" Type="http://schemas.openxmlformats.org/officeDocument/2006/relationships/chart" Target="../charts/chart293.xml"/><Relationship Id="rId11" Type="http://schemas.openxmlformats.org/officeDocument/2006/relationships/chart" Target="../charts/chart294.xml"/><Relationship Id="rId12" Type="http://schemas.openxmlformats.org/officeDocument/2006/relationships/chart" Target="../charts/chart295.xml"/><Relationship Id="rId13" Type="http://schemas.openxmlformats.org/officeDocument/2006/relationships/chart" Target="../charts/chart296.xml"/><Relationship Id="rId14" Type="http://schemas.openxmlformats.org/officeDocument/2006/relationships/chart" Target="../charts/chart297.xml"/><Relationship Id="rId15" Type="http://schemas.openxmlformats.org/officeDocument/2006/relationships/chart" Target="../charts/chart298.xml"/><Relationship Id="rId16" Type="http://schemas.openxmlformats.org/officeDocument/2006/relationships/chart" Target="../charts/chart299.xml"/><Relationship Id="rId17" Type="http://schemas.openxmlformats.org/officeDocument/2006/relationships/chart" Target="../charts/chart300.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01.xml"/><Relationship Id="rId7" Type="http://schemas.openxmlformats.org/officeDocument/2006/relationships/chart" Target="../charts/chart302.xml"/><Relationship Id="rId8" Type="http://schemas.openxmlformats.org/officeDocument/2006/relationships/chart" Target="../charts/chart303.xml"/><Relationship Id="rId9" Type="http://schemas.openxmlformats.org/officeDocument/2006/relationships/chart" Target="../charts/chart304.xml"/><Relationship Id="rId10" Type="http://schemas.openxmlformats.org/officeDocument/2006/relationships/chart" Target="../charts/chart305.xml"/><Relationship Id="rId11" Type="http://schemas.openxmlformats.org/officeDocument/2006/relationships/chart" Target="../charts/chart306.xml"/><Relationship Id="rId12" Type="http://schemas.openxmlformats.org/officeDocument/2006/relationships/chart" Target="../charts/chart307.xml"/><Relationship Id="rId13" Type="http://schemas.openxmlformats.org/officeDocument/2006/relationships/chart" Target="../charts/chart308.xml"/><Relationship Id="rId14" Type="http://schemas.openxmlformats.org/officeDocument/2006/relationships/chart" Target="../charts/chart309.xml"/><Relationship Id="rId15" Type="http://schemas.openxmlformats.org/officeDocument/2006/relationships/chart" Target="../charts/chart310.xml"/><Relationship Id="rId16" Type="http://schemas.openxmlformats.org/officeDocument/2006/relationships/chart" Target="../charts/chart311.xml"/><Relationship Id="rId17" Type="http://schemas.openxmlformats.org/officeDocument/2006/relationships/chart" Target="../charts/chart312.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13.xml"/><Relationship Id="rId7" Type="http://schemas.openxmlformats.org/officeDocument/2006/relationships/chart" Target="../charts/chart314.xml"/><Relationship Id="rId8" Type="http://schemas.openxmlformats.org/officeDocument/2006/relationships/chart" Target="../charts/chart315.xml"/><Relationship Id="rId9" Type="http://schemas.openxmlformats.org/officeDocument/2006/relationships/chart" Target="../charts/chart316.xml"/><Relationship Id="rId10" Type="http://schemas.openxmlformats.org/officeDocument/2006/relationships/chart" Target="../charts/chart317.xml"/><Relationship Id="rId11" Type="http://schemas.openxmlformats.org/officeDocument/2006/relationships/chart" Target="../charts/chart318.xml"/><Relationship Id="rId12" Type="http://schemas.openxmlformats.org/officeDocument/2006/relationships/chart" Target="../charts/chart319.xml"/><Relationship Id="rId13" Type="http://schemas.openxmlformats.org/officeDocument/2006/relationships/chart" Target="../charts/chart320.xml"/><Relationship Id="rId14" Type="http://schemas.openxmlformats.org/officeDocument/2006/relationships/chart" Target="../charts/chart321.xml"/><Relationship Id="rId15" Type="http://schemas.openxmlformats.org/officeDocument/2006/relationships/chart" Target="../charts/chart322.xml"/><Relationship Id="rId16" Type="http://schemas.openxmlformats.org/officeDocument/2006/relationships/chart" Target="../charts/chart323.xml"/><Relationship Id="rId17" Type="http://schemas.openxmlformats.org/officeDocument/2006/relationships/chart" Target="../charts/chart324.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25.xml"/><Relationship Id="rId7" Type="http://schemas.openxmlformats.org/officeDocument/2006/relationships/chart" Target="../charts/chart326.xml"/><Relationship Id="rId8" Type="http://schemas.openxmlformats.org/officeDocument/2006/relationships/chart" Target="../charts/chart327.xml"/><Relationship Id="rId9" Type="http://schemas.openxmlformats.org/officeDocument/2006/relationships/chart" Target="../charts/chart328.xml"/><Relationship Id="rId10" Type="http://schemas.openxmlformats.org/officeDocument/2006/relationships/chart" Target="../charts/chart329.xml"/><Relationship Id="rId11" Type="http://schemas.openxmlformats.org/officeDocument/2006/relationships/chart" Target="../charts/chart330.xml"/><Relationship Id="rId12" Type="http://schemas.openxmlformats.org/officeDocument/2006/relationships/chart" Target="../charts/chart331.xml"/><Relationship Id="rId13" Type="http://schemas.openxmlformats.org/officeDocument/2006/relationships/chart" Target="../charts/chart332.xml"/><Relationship Id="rId14" Type="http://schemas.openxmlformats.org/officeDocument/2006/relationships/chart" Target="../charts/chart333.xml"/><Relationship Id="rId15" Type="http://schemas.openxmlformats.org/officeDocument/2006/relationships/chart" Target="../charts/chart334.xml"/><Relationship Id="rId16" Type="http://schemas.openxmlformats.org/officeDocument/2006/relationships/chart" Target="../charts/chart335.xml"/><Relationship Id="rId17" Type="http://schemas.openxmlformats.org/officeDocument/2006/relationships/chart" Target="../charts/chart336.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7.xml"/><Relationship Id="rId7" Type="http://schemas.openxmlformats.org/officeDocument/2006/relationships/chart" Target="../charts/chart338.xml"/><Relationship Id="rId8" Type="http://schemas.openxmlformats.org/officeDocument/2006/relationships/chart" Target="../charts/chart339.xml"/><Relationship Id="rId9" Type="http://schemas.openxmlformats.org/officeDocument/2006/relationships/chart" Target="../charts/chart340.xml"/><Relationship Id="rId10" Type="http://schemas.openxmlformats.org/officeDocument/2006/relationships/chart" Target="../charts/chart341.xml"/><Relationship Id="rId11" Type="http://schemas.openxmlformats.org/officeDocument/2006/relationships/chart" Target="../charts/chart342.xml"/><Relationship Id="rId12" Type="http://schemas.openxmlformats.org/officeDocument/2006/relationships/chart" Target="../charts/chart343.xml"/><Relationship Id="rId13" Type="http://schemas.openxmlformats.org/officeDocument/2006/relationships/chart" Target="../charts/chart344.xml"/><Relationship Id="rId14" Type="http://schemas.openxmlformats.org/officeDocument/2006/relationships/chart" Target="../charts/chart345.xml"/><Relationship Id="rId15" Type="http://schemas.openxmlformats.org/officeDocument/2006/relationships/chart" Target="../charts/chart346.xml"/><Relationship Id="rId16" Type="http://schemas.openxmlformats.org/officeDocument/2006/relationships/chart" Target="../charts/chart347.xml"/><Relationship Id="rId17" Type="http://schemas.openxmlformats.org/officeDocument/2006/relationships/chart" Target="../charts/chart348.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 Id="rId7" Type="http://schemas.openxmlformats.org/officeDocument/2006/relationships/chart" Target="../charts/chart26.xml"/><Relationship Id="rId8" Type="http://schemas.openxmlformats.org/officeDocument/2006/relationships/chart" Target="../charts/chart27.xml"/><Relationship Id="rId9" Type="http://schemas.openxmlformats.org/officeDocument/2006/relationships/chart" Target="../charts/chart28.xml"/><Relationship Id="rId10" Type="http://schemas.openxmlformats.org/officeDocument/2006/relationships/chart" Target="../charts/chart29.xml"/><Relationship Id="rId11" Type="http://schemas.openxmlformats.org/officeDocument/2006/relationships/chart" Target="../charts/chart30.xml"/><Relationship Id="rId12" Type="http://schemas.openxmlformats.org/officeDocument/2006/relationships/chart" Target="../charts/chart31.xml"/><Relationship Id="rId13" Type="http://schemas.openxmlformats.org/officeDocument/2006/relationships/chart" Target="../charts/chart32.xml"/><Relationship Id="rId14" Type="http://schemas.openxmlformats.org/officeDocument/2006/relationships/chart" Target="../charts/chart33.xml"/><Relationship Id="rId15" Type="http://schemas.openxmlformats.org/officeDocument/2006/relationships/chart" Target="../charts/chart34.xml"/><Relationship Id="rId16" Type="http://schemas.openxmlformats.org/officeDocument/2006/relationships/chart" Target="../charts/chart35.xml"/><Relationship Id="rId17" Type="http://schemas.openxmlformats.org/officeDocument/2006/relationships/chart" Target="../charts/chart36.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7.xml"/><Relationship Id="rId7" Type="http://schemas.openxmlformats.org/officeDocument/2006/relationships/chart" Target="../charts/chart38.xml"/><Relationship Id="rId8" Type="http://schemas.openxmlformats.org/officeDocument/2006/relationships/chart" Target="../charts/chart39.xml"/><Relationship Id="rId9" Type="http://schemas.openxmlformats.org/officeDocument/2006/relationships/chart" Target="../charts/chart40.xml"/><Relationship Id="rId10" Type="http://schemas.openxmlformats.org/officeDocument/2006/relationships/chart" Target="../charts/chart41.xml"/><Relationship Id="rId11" Type="http://schemas.openxmlformats.org/officeDocument/2006/relationships/chart" Target="../charts/chart42.xml"/><Relationship Id="rId12" Type="http://schemas.openxmlformats.org/officeDocument/2006/relationships/chart" Target="../charts/chart43.xml"/><Relationship Id="rId13" Type="http://schemas.openxmlformats.org/officeDocument/2006/relationships/chart" Target="../charts/chart44.xml"/><Relationship Id="rId14" Type="http://schemas.openxmlformats.org/officeDocument/2006/relationships/chart" Target="../charts/chart45.xml"/><Relationship Id="rId15" Type="http://schemas.openxmlformats.org/officeDocument/2006/relationships/chart" Target="../charts/chart46.xml"/><Relationship Id="rId16" Type="http://schemas.openxmlformats.org/officeDocument/2006/relationships/chart" Target="../charts/chart47.xml"/><Relationship Id="rId17" Type="http://schemas.openxmlformats.org/officeDocument/2006/relationships/chart" Target="../charts/chart48.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 Id="rId7" Type="http://schemas.openxmlformats.org/officeDocument/2006/relationships/chart" Target="../charts/chart50.xml"/><Relationship Id="rId8" Type="http://schemas.openxmlformats.org/officeDocument/2006/relationships/chart" Target="../charts/chart51.xml"/><Relationship Id="rId9" Type="http://schemas.openxmlformats.org/officeDocument/2006/relationships/chart" Target="../charts/chart52.xml"/><Relationship Id="rId10" Type="http://schemas.openxmlformats.org/officeDocument/2006/relationships/chart" Target="../charts/chart53.xml"/><Relationship Id="rId11" Type="http://schemas.openxmlformats.org/officeDocument/2006/relationships/chart" Target="../charts/chart54.xml"/><Relationship Id="rId12" Type="http://schemas.openxmlformats.org/officeDocument/2006/relationships/chart" Target="../charts/chart55.xml"/><Relationship Id="rId13" Type="http://schemas.openxmlformats.org/officeDocument/2006/relationships/chart" Target="../charts/chart56.xml"/><Relationship Id="rId14" Type="http://schemas.openxmlformats.org/officeDocument/2006/relationships/chart" Target="../charts/chart57.xml"/><Relationship Id="rId15" Type="http://schemas.openxmlformats.org/officeDocument/2006/relationships/chart" Target="../charts/chart58.xml"/><Relationship Id="rId16" Type="http://schemas.openxmlformats.org/officeDocument/2006/relationships/chart" Target="../charts/chart59.xml"/><Relationship Id="rId17" Type="http://schemas.openxmlformats.org/officeDocument/2006/relationships/chart" Target="../charts/chart6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1.xml"/><Relationship Id="rId7" Type="http://schemas.openxmlformats.org/officeDocument/2006/relationships/chart" Target="../charts/chart62.xml"/><Relationship Id="rId8" Type="http://schemas.openxmlformats.org/officeDocument/2006/relationships/chart" Target="../charts/chart63.xml"/><Relationship Id="rId9" Type="http://schemas.openxmlformats.org/officeDocument/2006/relationships/chart" Target="../charts/chart64.xml"/><Relationship Id="rId10" Type="http://schemas.openxmlformats.org/officeDocument/2006/relationships/chart" Target="../charts/chart65.xml"/><Relationship Id="rId11" Type="http://schemas.openxmlformats.org/officeDocument/2006/relationships/chart" Target="../charts/chart66.xml"/><Relationship Id="rId12" Type="http://schemas.openxmlformats.org/officeDocument/2006/relationships/chart" Target="../charts/chart67.xml"/><Relationship Id="rId13" Type="http://schemas.openxmlformats.org/officeDocument/2006/relationships/chart" Target="../charts/chart68.xml"/><Relationship Id="rId14" Type="http://schemas.openxmlformats.org/officeDocument/2006/relationships/chart" Target="../charts/chart69.xml"/><Relationship Id="rId15" Type="http://schemas.openxmlformats.org/officeDocument/2006/relationships/chart" Target="../charts/chart70.xml"/><Relationship Id="rId16" Type="http://schemas.openxmlformats.org/officeDocument/2006/relationships/chart" Target="../charts/chart71.xml"/><Relationship Id="rId17" Type="http://schemas.openxmlformats.org/officeDocument/2006/relationships/chart" Target="../charts/chart72.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3.xml"/><Relationship Id="rId7" Type="http://schemas.openxmlformats.org/officeDocument/2006/relationships/chart" Target="../charts/chart74.xml"/><Relationship Id="rId8" Type="http://schemas.openxmlformats.org/officeDocument/2006/relationships/chart" Target="../charts/chart75.xml"/><Relationship Id="rId9" Type="http://schemas.openxmlformats.org/officeDocument/2006/relationships/chart" Target="../charts/chart76.xml"/><Relationship Id="rId10" Type="http://schemas.openxmlformats.org/officeDocument/2006/relationships/chart" Target="../charts/chart77.xml"/><Relationship Id="rId11" Type="http://schemas.openxmlformats.org/officeDocument/2006/relationships/chart" Target="../charts/chart78.xml"/><Relationship Id="rId12" Type="http://schemas.openxmlformats.org/officeDocument/2006/relationships/chart" Target="../charts/chart79.xml"/><Relationship Id="rId13" Type="http://schemas.openxmlformats.org/officeDocument/2006/relationships/chart" Target="../charts/chart80.xml"/><Relationship Id="rId14" Type="http://schemas.openxmlformats.org/officeDocument/2006/relationships/chart" Target="../charts/chart81.xml"/><Relationship Id="rId15" Type="http://schemas.openxmlformats.org/officeDocument/2006/relationships/chart" Target="../charts/chart82.xml"/><Relationship Id="rId16" Type="http://schemas.openxmlformats.org/officeDocument/2006/relationships/chart" Target="../charts/chart83.xml"/><Relationship Id="rId17" Type="http://schemas.openxmlformats.org/officeDocument/2006/relationships/chart" Target="../charts/chart84.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5.xml"/><Relationship Id="rId7" Type="http://schemas.openxmlformats.org/officeDocument/2006/relationships/chart" Target="../charts/chart86.xml"/><Relationship Id="rId8" Type="http://schemas.openxmlformats.org/officeDocument/2006/relationships/chart" Target="../charts/chart87.xml"/><Relationship Id="rId9" Type="http://schemas.openxmlformats.org/officeDocument/2006/relationships/chart" Target="../charts/chart88.xml"/><Relationship Id="rId10" Type="http://schemas.openxmlformats.org/officeDocument/2006/relationships/chart" Target="../charts/chart89.xml"/><Relationship Id="rId11" Type="http://schemas.openxmlformats.org/officeDocument/2006/relationships/chart" Target="../charts/chart90.xml"/><Relationship Id="rId12" Type="http://schemas.openxmlformats.org/officeDocument/2006/relationships/chart" Target="../charts/chart91.xml"/><Relationship Id="rId13" Type="http://schemas.openxmlformats.org/officeDocument/2006/relationships/chart" Target="../charts/chart92.xml"/><Relationship Id="rId14" Type="http://schemas.openxmlformats.org/officeDocument/2006/relationships/chart" Target="../charts/chart93.xml"/><Relationship Id="rId15" Type="http://schemas.openxmlformats.org/officeDocument/2006/relationships/chart" Target="../charts/chart94.xml"/><Relationship Id="rId16" Type="http://schemas.openxmlformats.org/officeDocument/2006/relationships/chart" Target="../charts/chart95.xml"/><Relationship Id="rId17" Type="http://schemas.openxmlformats.org/officeDocument/2006/relationships/chart" Target="../charts/chart96.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7.xml"/><Relationship Id="rId7" Type="http://schemas.openxmlformats.org/officeDocument/2006/relationships/chart" Target="../charts/chart98.xml"/><Relationship Id="rId8" Type="http://schemas.openxmlformats.org/officeDocument/2006/relationships/chart" Target="../charts/chart99.xml"/><Relationship Id="rId9" Type="http://schemas.openxmlformats.org/officeDocument/2006/relationships/chart" Target="../charts/chart100.xml"/><Relationship Id="rId10" Type="http://schemas.openxmlformats.org/officeDocument/2006/relationships/chart" Target="../charts/chart101.xml"/><Relationship Id="rId11" Type="http://schemas.openxmlformats.org/officeDocument/2006/relationships/chart" Target="../charts/chart102.xml"/><Relationship Id="rId12" Type="http://schemas.openxmlformats.org/officeDocument/2006/relationships/chart" Target="../charts/chart103.xml"/><Relationship Id="rId13" Type="http://schemas.openxmlformats.org/officeDocument/2006/relationships/chart" Target="../charts/chart104.xml"/><Relationship Id="rId14" Type="http://schemas.openxmlformats.org/officeDocument/2006/relationships/chart" Target="../charts/chart105.xml"/><Relationship Id="rId15" Type="http://schemas.openxmlformats.org/officeDocument/2006/relationships/chart" Target="../charts/chart106.xml"/><Relationship Id="rId16" Type="http://schemas.openxmlformats.org/officeDocument/2006/relationships/chart" Target="../charts/chart107.xml"/><Relationship Id="rId17" Type="http://schemas.openxmlformats.org/officeDocument/2006/relationships/chart" Target="../charts/chart10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Enfant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366828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Ingredient A Chaud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541698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Ingredient A Chaud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662248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Ingredient A Chaud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877058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Ingredient A Chaud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910481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Aperitif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608741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Aperitif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188681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Salade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852333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Salade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751982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Total Fromage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897037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Total Fromage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41596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Enfant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552327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Total Fromage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914309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Total Fromage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149208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Total Fromage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763568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Total Fromage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644233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Soft Cheese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430286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Soft Cheese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202128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Soft Cheese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70176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Soft Cheese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3286888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Soft Cheese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909367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Soft Cheese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7250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29.6%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Enfant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791884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Enfant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137503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Frais A Tartiner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421411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Frais A Tartiner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701837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Frais A Tartiner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859179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Frais A Tartiner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456099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Frais A Tartiner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3686096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3.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39</TotalTime>
  <Words>3335</Words>
  <Application>Microsoft Office PowerPoint</Application>
  <PresentationFormat>On-screen Show (16:9)</PresentationFormat>
  <Paragraphs>1247</Paragraphs>
  <Slides>29</Slides>
  <Notes>29</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40"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2025-09-08T12:43:10Z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