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63C895ED-C874-4280-BBAB-0D61DCB639A3}">
          <p14:sldIdLst>
            <p14:sldId id="2147475173"/>
            <p14:sldId id="2147475174"/>
            <p14:sldId id="2147475175"/>
            <p14:sldId id="2147475176"/>
            <p14:sldId id="2147475177"/>
            <p14:sldId id="2147475178"/>
            <p14:sldId id="2147475179"/>
            <p14:sldId id="2147475180"/>
            <p14:sldId id="2147475181"/>
          </p14:sldIdLst>
        </p14:section>
        <p14:section name="Brackets By Sector" id="{31D2553C-C7AE-4C61-82DF-F95D0BE39924}">
          <p14:sldIdLst>
            <p14:sldId id="2147475182"/>
            <p14:sldId id="2147475183"/>
            <p14:sldId id="2147475184"/>
            <p14:sldId id="2147475185"/>
            <p14:sldId id="2147475186"/>
            <p14:sldId id="2147475187"/>
            <p14:sldId id="2147475188"/>
            <p14:sldId id="2147475189"/>
            <p14:sldId id="2147475190"/>
          </p14:sldIdLst>
        </p14:section>
        <p14:section name="Brackets By Segment" id="{7F394B52-6439-4570-9244-E32C1B17CAEB}">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0.02712096340581416</c:v>
                </c:pt>
                <c:pt idx="1">
                  <c:v>0.07372302786498092</c:v>
                </c:pt>
                <c:pt idx="2">
                  <c:v>0.12766201692065168</c:v>
                </c:pt>
                <c:pt idx="3">
                  <c:v>0.23425237068395854</c:v>
                </c:pt>
                <c:pt idx="4">
                  <c:v>0.3827873306191498</c:v>
                </c:pt>
                <c:pt idx="5">
                  <c:v>0.15359411735454917</c:v>
                </c:pt>
                <c:pt idx="6">
                  <c:v>0.0008601731508955755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0.006129154532006021</c:v>
                </c:pt>
                <c:pt idx="3">
                  <c:v>0.001504742631272532</c:v>
                </c:pt>
                <c:pt idx="4">
                  <c:v>0.006295989923369062</c:v>
                </c:pt>
                <c:pt idx="5">
                  <c:v>0.00470296975024233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0.0013177561024199167</c:v>
                </c:pt>
                <c:pt idx="1">
                  <c:v>0.032027653167575096</c:v>
                </c:pt>
                <c:pt idx="2">
                  <c:v>0.0023524044420734705</c:v>
                </c:pt>
                <c:pt idx="3">
                  <c:v>0.38242026159328435</c:v>
                </c:pt>
                <c:pt idx="4">
                  <c:v>0.5674749628622517</c:v>
                </c:pt>
                <c:pt idx="5">
                  <c:v>0.014406961832395527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0.005172271858072901</c:v>
                </c:pt>
                <c:pt idx="4">
                  <c:v>0.03691210355428746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0.004373416783754473</c:v>
                </c:pt>
                <c:pt idx="1">
                  <c:v>0.04045312405217708</c:v>
                </c:pt>
                <c:pt idx="2">
                  <c:v>0.12468065232928348</c:v>
                </c:pt>
                <c:pt idx="3">
                  <c:v>0.2406692975746519</c:v>
                </c:pt>
                <c:pt idx="4">
                  <c:v>0.4235016609865862</c:v>
                </c:pt>
                <c:pt idx="5">
                  <c:v>0.1660920797654115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0.017543291482773286</c:v>
                </c:pt>
                <c:pt idx="2">
                  <c:v>0.008665182825658672</c:v>
                </c:pt>
                <c:pt idx="3">
                  <c:v>0.001076612885380411</c:v>
                </c:pt>
                <c:pt idx="4">
                  <c:v>0.010776193913363263</c:v>
                </c:pt>
                <c:pt idx="5">
                  <c:v>0.0022795160322909794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0.4874049196231556</c:v>
                </c:pt>
                <c:pt idx="4">
                  <c:v>0.019066378237682903</c:v>
                </c:pt>
                <c:pt idx="5">
                  <c:v>0.4860729607088935</c:v>
                </c:pt>
                <c:pt idx="6">
                  <c:v>0.007455741430267974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0.0007133835699403206</c:v>
                </c:pt>
                <c:pt idx="1">
                  <c:v>0.019618191826917</c:v>
                </c:pt>
                <c:pt idx="2">
                  <c:v>0.0007402755160323117</c:v>
                </c:pt>
                <c:pt idx="3">
                  <c:v>0.3297295060960825</c:v>
                </c:pt>
                <c:pt idx="4">
                  <c:v>0.6455594961322717</c:v>
                </c:pt>
                <c:pt idx="5">
                  <c:v>0.003639146858756374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0.002998279604987192</c:v>
                </c:pt>
                <c:pt idx="4">
                  <c:v>0.09269665310194002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0.007323993457447819</c:v>
                </c:pt>
                <c:pt idx="1">
                  <c:v>0.036253296017058956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0.013167420955609284</c:v>
                </c:pt>
                <c:pt idx="2">
                  <c:v>0.008577681317414165</c:v>
                </c:pt>
                <c:pt idx="3">
                  <c:v>0.0036944762042968125</c:v>
                </c:pt>
                <c:pt idx="4">
                  <c:v>0.01312996370238396</c:v>
                </c:pt>
                <c:pt idx="5">
                  <c:v>0.000800668204863958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0.5155301481157091</c:v>
                </c:pt>
                <c:pt idx="4">
                  <c:v>0.03188640169921914</c:v>
                </c:pt>
                <c:pt idx="5">
                  <c:v>0.45258345018507184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0.0018965406986938915</c:v>
                </c:pt>
                <c:pt idx="1">
                  <c:v>0.04895259664109439</c:v>
                </c:pt>
                <c:pt idx="2">
                  <c:v>0.002253973688354901</c:v>
                </c:pt>
                <c:pt idx="3">
                  <c:v>0.4750172003568851</c:v>
                </c:pt>
                <c:pt idx="4">
                  <c:v>0.4559770023859208</c:v>
                </c:pt>
                <c:pt idx="5">
                  <c:v>0.015902686229050857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0.004857894799189421</c:v>
                </c:pt>
                <c:pt idx="1">
                  <c:v>0.038221977250803986</c:v>
                </c:pt>
                <c:pt idx="2">
                  <c:v>0.1280426136348649</c:v>
                </c:pt>
                <c:pt idx="3">
                  <c:v>0.2579541169363222</c:v>
                </c:pt>
                <c:pt idx="4">
                  <c:v>0.411492596077833</c:v>
                </c:pt>
                <c:pt idx="5">
                  <c:v>0.1586641888200512</c:v>
                </c:pt>
                <c:pt idx="6">
                  <c:v>0.000766612480935197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0.0030290960806405704</c:v>
                </c:pt>
                <c:pt idx="4">
                  <c:v>0.01030526546308852</c:v>
                </c:pt>
                <c:pt idx="5">
                  <c:v>0.00509110939095656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0.4973546925599385</c:v>
                </c:pt>
                <c:pt idx="4">
                  <c:v>0.025019581296125446</c:v>
                </c:pt>
                <c:pt idx="5">
                  <c:v>0.4751189735737091</c:v>
                </c:pt>
                <c:pt idx="6">
                  <c:v>0.002154188326871531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0.08717344432665973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0.0013177561024199167</c:v>
                </c:pt>
                <c:pt idx="1">
                  <c:v>0.032027653167575096</c:v>
                </c:pt>
                <c:pt idx="2">
                  <c:v>0.0023524044420734705</c:v>
                </c:pt>
                <c:pt idx="3">
                  <c:v>0.38242026159328435</c:v>
                </c:pt>
                <c:pt idx="4">
                  <c:v>0.5674749628622517</c:v>
                </c:pt>
                <c:pt idx="5">
                  <c:v>0.014406961832395527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0.01848874822783098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0.004373416783754473</c:v>
                </c:pt>
                <c:pt idx="1">
                  <c:v>0.04045312405217708</c:v>
                </c:pt>
                <c:pt idx="2">
                  <c:v>0.12468065232928348</c:v>
                </c:pt>
                <c:pt idx="3">
                  <c:v>0.2406692975746519</c:v>
                </c:pt>
                <c:pt idx="4">
                  <c:v>0.4235016609865862</c:v>
                </c:pt>
                <c:pt idx="5">
                  <c:v>0.1660920797654115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0.003027397924249747</c:v>
                </c:pt>
                <c:pt idx="4">
                  <c:v>0.010885058477386517</c:v>
                </c:pt>
                <c:pt idx="5">
                  <c:v>0.0065005563476246845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0.4874049196231556</c:v>
                </c:pt>
                <c:pt idx="4">
                  <c:v>0.019066378237682903</c:v>
                </c:pt>
                <c:pt idx="5">
                  <c:v>0.4860729607088935</c:v>
                </c:pt>
                <c:pt idx="6">
                  <c:v>0.007455741430267974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0.09518821305351297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0.0007133835699403206</c:v>
                </c:pt>
                <c:pt idx="1">
                  <c:v>0.019618191826917</c:v>
                </c:pt>
                <c:pt idx="2">
                  <c:v>0.0007402755160323117</c:v>
                </c:pt>
                <c:pt idx="3">
                  <c:v>0.3297295060960825</c:v>
                </c:pt>
                <c:pt idx="4">
                  <c:v>0.6455594961322717</c:v>
                </c:pt>
                <c:pt idx="5">
                  <c:v>0.003639146858756374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0.021894296264203028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0.007323993457447819</c:v>
                </c:pt>
                <c:pt idx="1">
                  <c:v>0.036253296017058956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0.00603830958769038</c:v>
                </c:pt>
                <c:pt idx="4">
                  <c:v>0.014303879708351728</c:v>
                </c:pt>
                <c:pt idx="5">
                  <c:v>0.007237774229449226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0.5155301481157091</c:v>
                </c:pt>
                <c:pt idx="4">
                  <c:v>0.03188640169921914</c:v>
                </c:pt>
                <c:pt idx="5">
                  <c:v>0.45258345018507184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0.11214055862343275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0.0018965406986938915</c:v>
                </c:pt>
                <c:pt idx="1">
                  <c:v>0.04895259664109439</c:v>
                </c:pt>
                <c:pt idx="2">
                  <c:v>0.002253973688354901</c:v>
                </c:pt>
                <c:pt idx="3">
                  <c:v>0.4750172003568851</c:v>
                </c:pt>
                <c:pt idx="4">
                  <c:v>0.4559770023859208</c:v>
                </c:pt>
                <c:pt idx="5">
                  <c:v>0.015902686229050857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0.02022863555306563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0.05233206825432513</c:v>
                </c:pt>
                <c:pt idx="3">
                  <c:v>0.024515348950153868</c:v>
                </c:pt>
                <c:pt idx="4">
                  <c:v>0.0851797485150551</c:v>
                </c:pt>
                <c:pt idx="5">
                  <c:v>0.03961192528885573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0.03031289228933701</c:v>
                </c:pt>
                <c:pt idx="2">
                  <c:v>0.04113774758224254</c:v>
                </c:pt>
                <c:pt idx="3">
                  <c:v>0.3135524160400494</c:v>
                </c:pt>
                <c:pt idx="4">
                  <c:v>0.5522086271420409</c:v>
                </c:pt>
                <c:pt idx="5">
                  <c:v>0.06277131642793785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0.00437126072285106</c:v>
                </c:pt>
                <c:pt idx="5">
                  <c:v>0.004369324731405162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0.0030546000868461034</c:v>
                </c:pt>
                <c:pt idx="1">
                  <c:v>0.00791278513556478</c:v>
                </c:pt>
                <c:pt idx="2">
                  <c:v>0.09883345181438238</c:v>
                </c:pt>
                <c:pt idx="3">
                  <c:v>0.1141714758048413</c:v>
                </c:pt>
                <c:pt idx="4">
                  <c:v>0.38273698753851865</c:v>
                </c:pt>
                <c:pt idx="5">
                  <c:v>0.3932906996198468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0.015165385076760837</c:v>
                </c:pt>
                <c:pt idx="1">
                  <c:v>0.06769019309011845</c:v>
                </c:pt>
                <c:pt idx="2">
                  <c:v>0.2155827171638198</c:v>
                </c:pt>
                <c:pt idx="3">
                  <c:v>0.48406983154121125</c:v>
                </c:pt>
                <c:pt idx="4">
                  <c:v>0.20698825809317256</c:v>
                </c:pt>
                <c:pt idx="5">
                  <c:v>0.010503615034917101</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0.001854810004802424</c:v>
                </c:pt>
                <c:pt idx="2">
                  <c:v>0.06537184466726872</c:v>
                </c:pt>
                <c:pt idx="3">
                  <c:v>0.1828590572542862</c:v>
                </c:pt>
                <c:pt idx="4">
                  <c:v>0.5880937669185049</c:v>
                </c:pt>
                <c:pt idx="5">
                  <c:v>0.1576957924175024</c:v>
                </c:pt>
                <c:pt idx="6">
                  <c:v>0.003970535465747347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0.0011365210675183357</c:v>
                </c:pt>
                <c:pt idx="2">
                  <c:v>0.004849806229544707</c:v>
                </c:pt>
                <c:pt idx="3">
                  <c:v>0.030614134196544008</c:v>
                </c:pt>
                <c:pt idx="4">
                  <c:v>0.890216997399391</c:v>
                </c:pt>
                <c:pt idx="5">
                  <c:v>0.0728159513002155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0.02951968708637001</c:v>
                </c:pt>
                <c:pt idx="1">
                  <c:v>0.15610494674537898</c:v>
                </c:pt>
                <c:pt idx="2">
                  <c:v>0.024983151768837048</c:v>
                </c:pt>
                <c:pt idx="3">
                  <c:v>0.3324132269959514</c:v>
                </c:pt>
                <c:pt idx="4">
                  <c:v>0.44155358609005096</c:v>
                </c:pt>
                <c:pt idx="5">
                  <c:v>0.015421999067402499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0.17044196561462505</c:v>
                </c:pt>
                <c:pt idx="2">
                  <c:v>0.217137692707676</c:v>
                </c:pt>
                <c:pt idx="3">
                  <c:v>0.1276742657727075</c:v>
                </c:pt>
                <c:pt idx="4">
                  <c:v>0.26640736095684486</c:v>
                </c:pt>
                <c:pt idx="5">
                  <c:v>0.2176558469385782</c:v>
                </c:pt>
                <c:pt idx="6">
                  <c:v>0.0006819452433013775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0.0787004175139863</c:v>
                </c:pt>
                <c:pt idx="3">
                  <c:v>0.01932140439824797</c:v>
                </c:pt>
                <c:pt idx="4">
                  <c:v>0.07178276387539519</c:v>
                </c:pt>
                <c:pt idx="5">
                  <c:v>0.05284718063657199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0.04086666246411881</c:v>
                </c:pt>
                <c:pt idx="2">
                  <c:v>0.045633021875691224</c:v>
                </c:pt>
                <c:pt idx="3">
                  <c:v>0.26062695908238875</c:v>
                </c:pt>
                <c:pt idx="4">
                  <c:v>0.5938757410843922</c:v>
                </c:pt>
                <c:pt idx="5">
                  <c:v>0.0589874561094733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0.007720050625362799</c:v>
                </c:pt>
                <c:pt idx="5">
                  <c:v>0.0064254037852506385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0.004362354420050404</c:v>
                </c:pt>
                <c:pt idx="1">
                  <c:v>0.0018876754315294744</c:v>
                </c:pt>
                <c:pt idx="2">
                  <c:v>0.09224108918713539</c:v>
                </c:pt>
                <c:pt idx="3">
                  <c:v>0.11466792141021989</c:v>
                </c:pt>
                <c:pt idx="4">
                  <c:v>0.44252273603449555</c:v>
                </c:pt>
                <c:pt idx="5">
                  <c:v>0.34431822351656927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0.01236538655618517</c:v>
                </c:pt>
                <c:pt idx="1">
                  <c:v>0.04605500468565433</c:v>
                </c:pt>
                <c:pt idx="2">
                  <c:v>0.19655397261270163</c:v>
                </c:pt>
                <c:pt idx="3">
                  <c:v>0.4990306345942146</c:v>
                </c:pt>
                <c:pt idx="4">
                  <c:v>0.2321074461869639</c:v>
                </c:pt>
                <c:pt idx="5">
                  <c:v>0.013887555364280369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0.0019202668363358737</c:v>
                </c:pt>
                <c:pt idx="2">
                  <c:v>0.0890529308105966</c:v>
                </c:pt>
                <c:pt idx="3">
                  <c:v>0.14613885589858222</c:v>
                </c:pt>
                <c:pt idx="4">
                  <c:v>0.5664460395056516</c:v>
                </c:pt>
                <c:pt idx="5">
                  <c:v>0.19549927143426438</c:v>
                </c:pt>
                <c:pt idx="6">
                  <c:v>0.0008105355045852024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c:v>
                </c:pt>
                <c:pt idx="1">
                  <c:v>0.08802916312742415</c:v>
                </c:pt>
                <c:pt idx="2">
                  <c:v>0.14284168638962264</c:v>
                </c:pt>
                <c:pt idx="3">
                  <c:v>0.2219738465628237</c:v>
                </c:pt>
                <c:pt idx="4">
                  <c:v>0.36551887254863047</c:v>
                </c:pt>
                <c:pt idx="5">
                  <c:v>0.1485237048277909</c:v>
                </c:pt>
                <c:pt idx="6">
                  <c:v>0.0038907997190491678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0.0006976686502865877</c:v>
                </c:pt>
                <c:pt idx="1">
                  <c:v>0.0014491880932194251</c:v>
                </c:pt>
                <c:pt idx="2">
                  <c:v>0.004457696094131803</c:v>
                </c:pt>
                <c:pt idx="3">
                  <c:v>0.03027714526455764</c:v>
                </c:pt>
                <c:pt idx="4">
                  <c:v>0.8383955071465904</c:v>
                </c:pt>
                <c:pt idx="5">
                  <c:v>0.12472279475121414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0.06295936018988206</c:v>
                </c:pt>
                <c:pt idx="1">
                  <c:v>0.1593720711737192</c:v>
                </c:pt>
                <c:pt idx="2">
                  <c:v>0.03768448825783814</c:v>
                </c:pt>
                <c:pt idx="3">
                  <c:v>0.2611292142986364</c:v>
                </c:pt>
                <c:pt idx="4">
                  <c:v>0.46450291190561643</c:v>
                </c:pt>
                <c:pt idx="5">
                  <c:v>0.014351256781768839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0.09902539055901118</c:v>
                </c:pt>
                <c:pt idx="2">
                  <c:v>0.19501182742892956</c:v>
                </c:pt>
                <c:pt idx="3">
                  <c:v>0.19221661010637114</c:v>
                </c:pt>
                <c:pt idx="4">
                  <c:v>0.330662738462675</c:v>
                </c:pt>
                <c:pt idx="5">
                  <c:v>0.18270648148145718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0.0526041463350669</c:v>
                </c:pt>
                <c:pt idx="3">
                  <c:v>0.033856581368870375</c:v>
                </c:pt>
                <c:pt idx="4">
                  <c:v>0.08502524402054405</c:v>
                </c:pt>
                <c:pt idx="5">
                  <c:v>0.04373994730233104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0.014731325297527232</c:v>
                </c:pt>
                <c:pt idx="2">
                  <c:v>0.06817713002383922</c:v>
                </c:pt>
                <c:pt idx="3">
                  <c:v>0.30918181313914184</c:v>
                </c:pt>
                <c:pt idx="4">
                  <c:v>0.5489585060174869</c:v>
                </c:pt>
                <c:pt idx="5">
                  <c:v>0.05884402319948779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0.0028467978089494776</c:v>
                </c:pt>
                <c:pt idx="3">
                  <c:v>0.001832228985249577</c:v>
                </c:pt>
                <c:pt idx="4">
                  <c:v>0.004806538439918062</c:v>
                </c:pt>
                <c:pt idx="5">
                  <c:v>0.0027321391200379468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0.0030404936380131753</c:v>
                </c:pt>
                <c:pt idx="5">
                  <c:v>0.00540910185083731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0.0010682222764157067</c:v>
                </c:pt>
                <c:pt idx="1">
                  <c:v>0.0007894530589861859</c:v>
                </c:pt>
                <c:pt idx="2">
                  <c:v>0.09025210318535143</c:v>
                </c:pt>
                <c:pt idx="3">
                  <c:v>0.1171313557101295</c:v>
                </c:pt>
                <c:pt idx="4">
                  <c:v>0.3902805199785044</c:v>
                </c:pt>
                <c:pt idx="5">
                  <c:v>0.4004783457906127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0.025301996601009916</c:v>
                </c:pt>
                <c:pt idx="1">
                  <c:v>0.07112602587893538</c:v>
                </c:pt>
                <c:pt idx="2">
                  <c:v>0.23033524417359652</c:v>
                </c:pt>
                <c:pt idx="3">
                  <c:v>0.46134285060537805</c:v>
                </c:pt>
                <c:pt idx="4">
                  <c:v>0.197167325280257</c:v>
                </c:pt>
                <c:pt idx="5">
                  <c:v>0.014726557460823159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0.0032942843330246545</c:v>
                </c:pt>
                <c:pt idx="2">
                  <c:v>0.09750663945696489</c:v>
                </c:pt>
                <c:pt idx="3">
                  <c:v>0.19168329326666833</c:v>
                </c:pt>
                <c:pt idx="4">
                  <c:v>0.5695338697659201</c:v>
                </c:pt>
                <c:pt idx="5">
                  <c:v>0.10787061450752936</c:v>
                </c:pt>
                <c:pt idx="6">
                  <c:v>0.030111298669892594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0.043253304601556915</c:v>
                </c:pt>
                <c:pt idx="4">
                  <c:v>0.862817425129608</c:v>
                </c:pt>
                <c:pt idx="5">
                  <c:v>0.09336604484905445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0.0017244581526303865</c:v>
                </c:pt>
                <c:pt idx="1">
                  <c:v>0.13194345924355352</c:v>
                </c:pt>
                <c:pt idx="2">
                  <c:v>0.019551950596549565</c:v>
                </c:pt>
                <c:pt idx="3">
                  <c:v>0.39058342036370747</c:v>
                </c:pt>
                <c:pt idx="4">
                  <c:v>0.44053261070710614</c:v>
                </c:pt>
                <c:pt idx="5">
                  <c:v>0.01566410093645301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0.09318942391174119</c:v>
                </c:pt>
                <c:pt idx="2">
                  <c:v>0.055137933884248834</c:v>
                </c:pt>
                <c:pt idx="3">
                  <c:v>0.03473668652662813</c:v>
                </c:pt>
                <c:pt idx="4">
                  <c:v>0.06767013652507513</c:v>
                </c:pt>
                <c:pt idx="5">
                  <c:v>0.013478288425252933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0.03031289228933701</c:v>
                </c:pt>
                <c:pt idx="2">
                  <c:v>0.04113774758224254</c:v>
                </c:pt>
                <c:pt idx="3">
                  <c:v>0.3135524160400494</c:v>
                </c:pt>
                <c:pt idx="4">
                  <c:v>0.5522086271420409</c:v>
                </c:pt>
                <c:pt idx="5">
                  <c:v>0.06277131642793785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0.0030546000868461034</c:v>
                </c:pt>
                <c:pt idx="1">
                  <c:v>0.00791278513556478</c:v>
                </c:pt>
                <c:pt idx="2">
                  <c:v>0.09883345181438238</c:v>
                </c:pt>
                <c:pt idx="3">
                  <c:v>0.1141714758048413</c:v>
                </c:pt>
                <c:pt idx="4">
                  <c:v>0.38273698753851865</c:v>
                </c:pt>
                <c:pt idx="5">
                  <c:v>0.3932906996198468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0.015165385076760837</c:v>
                </c:pt>
                <c:pt idx="1">
                  <c:v>0.06769019309011845</c:v>
                </c:pt>
                <c:pt idx="2">
                  <c:v>0.2155827171638198</c:v>
                </c:pt>
                <c:pt idx="3">
                  <c:v>0.48406983154121125</c:v>
                </c:pt>
                <c:pt idx="4">
                  <c:v>0.20698825809317256</c:v>
                </c:pt>
                <c:pt idx="5">
                  <c:v>0.010503615034917101</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0.003644989121223041</c:v>
                </c:pt>
                <c:pt idx="3">
                  <c:v>0.0017075224275874532</c:v>
                </c:pt>
                <c:pt idx="4">
                  <c:v>0.006308679819343283</c:v>
                </c:pt>
                <c:pt idx="5">
                  <c:v>0.003134661749438468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0.001854810004802424</c:v>
                </c:pt>
                <c:pt idx="2">
                  <c:v>0.06537184466726872</c:v>
                </c:pt>
                <c:pt idx="3">
                  <c:v>0.1828590572542862</c:v>
                </c:pt>
                <c:pt idx="4">
                  <c:v>0.5880937669185049</c:v>
                </c:pt>
                <c:pt idx="5">
                  <c:v>0.1576957924175024</c:v>
                </c:pt>
                <c:pt idx="6">
                  <c:v>0.003970535465747347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0.0011365210675183357</c:v>
                </c:pt>
                <c:pt idx="2">
                  <c:v>0.004849806229544707</c:v>
                </c:pt>
                <c:pt idx="3">
                  <c:v>0.030614134196544008</c:v>
                </c:pt>
                <c:pt idx="4">
                  <c:v>0.890216997399391</c:v>
                </c:pt>
                <c:pt idx="5">
                  <c:v>0.0728159513002155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0.02951968708637001</c:v>
                </c:pt>
                <c:pt idx="1">
                  <c:v>0.15610494674537898</c:v>
                </c:pt>
                <c:pt idx="2">
                  <c:v>0.024983151768837048</c:v>
                </c:pt>
                <c:pt idx="3">
                  <c:v>0.3324132269959514</c:v>
                </c:pt>
                <c:pt idx="4">
                  <c:v>0.44155358609005096</c:v>
                </c:pt>
                <c:pt idx="5">
                  <c:v>0.015421999067402499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0.17044196561462505</c:v>
                </c:pt>
                <c:pt idx="2">
                  <c:v>0.217137692707676</c:v>
                </c:pt>
                <c:pt idx="3">
                  <c:v>0.1276742657727075</c:v>
                </c:pt>
                <c:pt idx="4">
                  <c:v>0.26640736095684486</c:v>
                </c:pt>
                <c:pt idx="5">
                  <c:v>0.2176558469385782</c:v>
                </c:pt>
                <c:pt idx="6">
                  <c:v>0.0006819452433013775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0.13883172631490734</c:v>
                </c:pt>
                <c:pt idx="2">
                  <c:v>0.0685733513406976</c:v>
                </c:pt>
                <c:pt idx="3">
                  <c:v>0.008519953373459404</c:v>
                </c:pt>
                <c:pt idx="4">
                  <c:v>0.08527918524100789</c:v>
                </c:pt>
                <c:pt idx="5">
                  <c:v>0.01803932553000234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0.04086666246411881</c:v>
                </c:pt>
                <c:pt idx="2">
                  <c:v>0.045633021875691224</c:v>
                </c:pt>
                <c:pt idx="3">
                  <c:v>0.26062695908238875</c:v>
                </c:pt>
                <c:pt idx="4">
                  <c:v>0.5938757410843922</c:v>
                </c:pt>
                <c:pt idx="5">
                  <c:v>0.0589874561094733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0.004362354420050404</c:v>
                </c:pt>
                <c:pt idx="1">
                  <c:v>0.0018876754315294744</c:v>
                </c:pt>
                <c:pt idx="2">
                  <c:v>0.09224108918713539</c:v>
                </c:pt>
                <c:pt idx="3">
                  <c:v>0.11466792141021989</c:v>
                </c:pt>
                <c:pt idx="4">
                  <c:v>0.44252273603449555</c:v>
                </c:pt>
                <c:pt idx="5">
                  <c:v>0.34431822351656927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0.01236538655618517</c:v>
                </c:pt>
                <c:pt idx="1">
                  <c:v>0.04605500468565433</c:v>
                </c:pt>
                <c:pt idx="2">
                  <c:v>0.19655397261270163</c:v>
                </c:pt>
                <c:pt idx="3">
                  <c:v>0.4990306345942146</c:v>
                </c:pt>
                <c:pt idx="4">
                  <c:v>0.2321074461869639</c:v>
                </c:pt>
                <c:pt idx="5">
                  <c:v>0.013887555364280369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0.0019202668363358737</c:v>
                </c:pt>
                <c:pt idx="2">
                  <c:v>0.0890529308105966</c:v>
                </c:pt>
                <c:pt idx="3">
                  <c:v>0.14613885589858222</c:v>
                </c:pt>
                <c:pt idx="4">
                  <c:v>0.5664460395056516</c:v>
                </c:pt>
                <c:pt idx="5">
                  <c:v>0.19549927143426438</c:v>
                </c:pt>
                <c:pt idx="6">
                  <c:v>0.0008105355045852024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0.0006976686502865877</c:v>
                </c:pt>
                <c:pt idx="1">
                  <c:v>0.0014491880932194251</c:v>
                </c:pt>
                <c:pt idx="2">
                  <c:v>0.004457696094131803</c:v>
                </c:pt>
                <c:pt idx="3">
                  <c:v>0.03027714526455764</c:v>
                </c:pt>
                <c:pt idx="4">
                  <c:v>0.8383955071465904</c:v>
                </c:pt>
                <c:pt idx="5">
                  <c:v>0.12472279475121414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0.06295936018988206</c:v>
                </c:pt>
                <c:pt idx="1">
                  <c:v>0.1593720711737192</c:v>
                </c:pt>
                <c:pt idx="2">
                  <c:v>0.03768448825783814</c:v>
                </c:pt>
                <c:pt idx="3">
                  <c:v>0.2611292142986364</c:v>
                </c:pt>
                <c:pt idx="4">
                  <c:v>0.46450291190561643</c:v>
                </c:pt>
                <c:pt idx="5">
                  <c:v>0.014351256781768839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0.09902539055901118</c:v>
                </c:pt>
                <c:pt idx="2">
                  <c:v>0.19501182742892956</c:v>
                </c:pt>
                <c:pt idx="3">
                  <c:v>0.19221661010637114</c:v>
                </c:pt>
                <c:pt idx="4">
                  <c:v>0.330662738462675</c:v>
                </c:pt>
                <c:pt idx="5">
                  <c:v>0.18270648148145718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0.09902539055901118</c:v>
                </c:pt>
                <c:pt idx="2">
                  <c:v>0.06450832288352</c:v>
                </c:pt>
                <c:pt idx="3">
                  <c:v>0.0277842525331899</c:v>
                </c:pt>
                <c:pt idx="4">
                  <c:v>0.09874369385147747</c:v>
                </c:pt>
                <c:pt idx="5">
                  <c:v>0.006021413150086919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0.014731325297527232</c:v>
                </c:pt>
                <c:pt idx="2">
                  <c:v>0.06817713002383922</c:v>
                </c:pt>
                <c:pt idx="3">
                  <c:v>0.30918181313914184</c:v>
                </c:pt>
                <c:pt idx="4">
                  <c:v>0.5489585060174869</c:v>
                </c:pt>
                <c:pt idx="5">
                  <c:v>0.05884402319948779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0.0010682222764157067</c:v>
                </c:pt>
                <c:pt idx="1">
                  <c:v>0.0007894530589861859</c:v>
                </c:pt>
                <c:pt idx="2">
                  <c:v>0.09025210318535143</c:v>
                </c:pt>
                <c:pt idx="3">
                  <c:v>0.1171313557101295</c:v>
                </c:pt>
                <c:pt idx="4">
                  <c:v>0.3902805199785044</c:v>
                </c:pt>
                <c:pt idx="5">
                  <c:v>0.4004783457906127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0.025301996601009916</c:v>
                </c:pt>
                <c:pt idx="1">
                  <c:v>0.07112602587893538</c:v>
                </c:pt>
                <c:pt idx="2">
                  <c:v>0.23033524417359652</c:v>
                </c:pt>
                <c:pt idx="3">
                  <c:v>0.46134285060537805</c:v>
                </c:pt>
                <c:pt idx="4">
                  <c:v>0.197167325280257</c:v>
                </c:pt>
                <c:pt idx="5">
                  <c:v>0.014726557460823159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0.0032942843330246545</c:v>
                </c:pt>
                <c:pt idx="2">
                  <c:v>0.09750663945696489</c:v>
                </c:pt>
                <c:pt idx="3">
                  <c:v>0.19168329326666833</c:v>
                </c:pt>
                <c:pt idx="4">
                  <c:v>0.5695338697659201</c:v>
                </c:pt>
                <c:pt idx="5">
                  <c:v>0.10787061450752936</c:v>
                </c:pt>
                <c:pt idx="6">
                  <c:v>0.030111298669892594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0.043253304601556915</c:v>
                </c:pt>
                <c:pt idx="4">
                  <c:v>0.862817425129608</c:v>
                </c:pt>
                <c:pt idx="5">
                  <c:v>0.09336604484905445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0.0017244581526303865</c:v>
                </c:pt>
                <c:pt idx="1">
                  <c:v>0.13194345924355352</c:v>
                </c:pt>
                <c:pt idx="2">
                  <c:v>0.019551950596549565</c:v>
                </c:pt>
                <c:pt idx="3">
                  <c:v>0.39058342036370747</c:v>
                </c:pt>
                <c:pt idx="4">
                  <c:v>0.44053261070710614</c:v>
                </c:pt>
                <c:pt idx="5">
                  <c:v>0.01566410093645301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0.10782224827956412</c:v>
                </c:pt>
                <c:pt idx="2">
                  <c:v>0.2303775653697803</c:v>
                </c:pt>
                <c:pt idx="3">
                  <c:v>0.15277992519657807</c:v>
                </c:pt>
                <c:pt idx="4">
                  <c:v>0.33557307572696826</c:v>
                </c:pt>
                <c:pt idx="5">
                  <c:v>0.17309289864448224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0.03031289228933701</c:v>
                </c:pt>
                <c:pt idx="2">
                  <c:v>0.04113774758224254</c:v>
                </c:pt>
                <c:pt idx="3">
                  <c:v>0.3135524160400494</c:v>
                </c:pt>
                <c:pt idx="4">
                  <c:v>0.5522086271420409</c:v>
                </c:pt>
                <c:pt idx="5">
                  <c:v>0.06277131642793785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0.02011055399856943</c:v>
                </c:pt>
                <c:pt idx="4">
                  <c:v>0.06841796762062685</c:v>
                </c:pt>
                <c:pt idx="5">
                  <c:v>0.016041137382526667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0.0030546000868461034</c:v>
                </c:pt>
                <c:pt idx="1">
                  <c:v>0.00791278513556478</c:v>
                </c:pt>
                <c:pt idx="2">
                  <c:v>0.09883345181438238</c:v>
                </c:pt>
                <c:pt idx="3">
                  <c:v>0.1141714758048413</c:v>
                </c:pt>
                <c:pt idx="4">
                  <c:v>0.38273698753851865</c:v>
                </c:pt>
                <c:pt idx="5">
                  <c:v>0.3932906996198468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0.011215727245976494</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0.015165385076760837</c:v>
                </c:pt>
                <c:pt idx="1">
                  <c:v>0.06769019309011845</c:v>
                </c:pt>
                <c:pt idx="2">
                  <c:v>0.2155827171638198</c:v>
                </c:pt>
                <c:pt idx="3">
                  <c:v>0.48406983154121125</c:v>
                </c:pt>
                <c:pt idx="4">
                  <c:v>0.20698825809317256</c:v>
                </c:pt>
                <c:pt idx="5">
                  <c:v>0.010503615034917101</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0.001854810004802424</c:v>
                </c:pt>
                <c:pt idx="2">
                  <c:v>0.06537184466726872</c:v>
                </c:pt>
                <c:pt idx="3">
                  <c:v>0.1828590572542862</c:v>
                </c:pt>
                <c:pt idx="4">
                  <c:v>0.5880937669185049</c:v>
                </c:pt>
                <c:pt idx="5">
                  <c:v>0.1576957924175024</c:v>
                </c:pt>
                <c:pt idx="6">
                  <c:v>0.003970535465747347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0.02712096340581416</c:v>
                </c:pt>
                <c:pt idx="1">
                  <c:v>0.07372302786498092</c:v>
                </c:pt>
                <c:pt idx="2">
                  <c:v>0.12766201692065168</c:v>
                </c:pt>
                <c:pt idx="3">
                  <c:v>0.23425237068395854</c:v>
                </c:pt>
                <c:pt idx="4">
                  <c:v>0.3827873306191498</c:v>
                </c:pt>
                <c:pt idx="5">
                  <c:v>0.15359411735454917</c:v>
                </c:pt>
                <c:pt idx="6">
                  <c:v>0.0008601731508955755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0.0011365210675183357</c:v>
                </c:pt>
                <c:pt idx="2">
                  <c:v>0.004849806229544707</c:v>
                </c:pt>
                <c:pt idx="3">
                  <c:v>0.030614134196544008</c:v>
                </c:pt>
                <c:pt idx="4">
                  <c:v>0.890216997399391</c:v>
                </c:pt>
                <c:pt idx="5">
                  <c:v>0.0728159513002155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0.02951968708637001</c:v>
                </c:pt>
                <c:pt idx="1">
                  <c:v>0.15610494674537898</c:v>
                </c:pt>
                <c:pt idx="2">
                  <c:v>0.024983151768837048</c:v>
                </c:pt>
                <c:pt idx="3">
                  <c:v>0.3324132269959514</c:v>
                </c:pt>
                <c:pt idx="4">
                  <c:v>0.44155358609005096</c:v>
                </c:pt>
                <c:pt idx="5">
                  <c:v>0.015421999067402499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0.17044196561462505</c:v>
                </c:pt>
                <c:pt idx="2">
                  <c:v>0.217137692707676</c:v>
                </c:pt>
                <c:pt idx="3">
                  <c:v>0.1276742657727075</c:v>
                </c:pt>
                <c:pt idx="4">
                  <c:v>0.26640736095684486</c:v>
                </c:pt>
                <c:pt idx="5">
                  <c:v>0.2176558469385782</c:v>
                </c:pt>
                <c:pt idx="6">
                  <c:v>0.0006819452433013775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0.04086666246411881</c:v>
                </c:pt>
                <c:pt idx="2">
                  <c:v>0.045633021875691224</c:v>
                </c:pt>
                <c:pt idx="3">
                  <c:v>0.26062695908238875</c:v>
                </c:pt>
                <c:pt idx="4">
                  <c:v>0.5938757410843922</c:v>
                </c:pt>
                <c:pt idx="5">
                  <c:v>0.0589874561094733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0.006490751229639497</c:v>
                </c:pt>
                <c:pt idx="2">
                  <c:v>0.003840420909758176</c:v>
                </c:pt>
                <c:pt idx="3">
                  <c:v>0.0025127442394987094</c:v>
                </c:pt>
                <c:pt idx="4">
                  <c:v>0.005379098018495535</c:v>
                </c:pt>
                <c:pt idx="5">
                  <c:v>0.0009387783881194689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0.020414795047385217</c:v>
                </c:pt>
                <c:pt idx="4">
                  <c:v>0.07340172764031956</c:v>
                </c:pt>
                <c:pt idx="5">
                  <c:v>0.015271064113262924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0.004362354420050404</c:v>
                </c:pt>
                <c:pt idx="1">
                  <c:v>0.0018876754315294744</c:v>
                </c:pt>
                <c:pt idx="2">
                  <c:v>0.09224108918713539</c:v>
                </c:pt>
                <c:pt idx="3">
                  <c:v>0.11466792141021989</c:v>
                </c:pt>
                <c:pt idx="4">
                  <c:v>0.44252273603449555</c:v>
                </c:pt>
                <c:pt idx="5">
                  <c:v>0.34431822351656927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0.01670551892246316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0.01236538655618517</c:v>
                </c:pt>
                <c:pt idx="1">
                  <c:v>0.04605500468565433</c:v>
                </c:pt>
                <c:pt idx="2">
                  <c:v>0.19655397261270163</c:v>
                </c:pt>
                <c:pt idx="3">
                  <c:v>0.4990306345942146</c:v>
                </c:pt>
                <c:pt idx="4">
                  <c:v>0.2321074461869639</c:v>
                </c:pt>
                <c:pt idx="5">
                  <c:v>0.013887555364280369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0.0019202668363358737</c:v>
                </c:pt>
                <c:pt idx="2">
                  <c:v>0.0890529308105966</c:v>
                </c:pt>
                <c:pt idx="3">
                  <c:v>0.14613885589858222</c:v>
                </c:pt>
                <c:pt idx="4">
                  <c:v>0.5664460395056516</c:v>
                </c:pt>
                <c:pt idx="5">
                  <c:v>0.19549927143426438</c:v>
                </c:pt>
                <c:pt idx="6">
                  <c:v>0.0008105355045852024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0.0006976686502865877</c:v>
                </c:pt>
                <c:pt idx="1">
                  <c:v>0.0014491880932194251</c:v>
                </c:pt>
                <c:pt idx="2">
                  <c:v>0.004457696094131803</c:v>
                </c:pt>
                <c:pt idx="3">
                  <c:v>0.03027714526455764</c:v>
                </c:pt>
                <c:pt idx="4">
                  <c:v>0.8383955071465904</c:v>
                </c:pt>
                <c:pt idx="5">
                  <c:v>0.12472279475121414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0.06295936018988206</c:v>
                </c:pt>
                <c:pt idx="1">
                  <c:v>0.1593720711737192</c:v>
                </c:pt>
                <c:pt idx="2">
                  <c:v>0.03768448825783814</c:v>
                </c:pt>
                <c:pt idx="3">
                  <c:v>0.2611292142986364</c:v>
                </c:pt>
                <c:pt idx="4">
                  <c:v>0.46450291190561643</c:v>
                </c:pt>
                <c:pt idx="5">
                  <c:v>0.014351256781768839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0.09902539055901118</c:v>
                </c:pt>
                <c:pt idx="2">
                  <c:v>0.19501182742892956</c:v>
                </c:pt>
                <c:pt idx="3">
                  <c:v>0.19221661010637114</c:v>
                </c:pt>
                <c:pt idx="4">
                  <c:v>0.330662738462675</c:v>
                </c:pt>
                <c:pt idx="5">
                  <c:v>0.18270648148145718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0.014731325297527232</c:v>
                </c:pt>
                <c:pt idx="2">
                  <c:v>0.06817713002383922</c:v>
                </c:pt>
                <c:pt idx="3">
                  <c:v>0.30918181313914184</c:v>
                </c:pt>
                <c:pt idx="4">
                  <c:v>0.5489585060174869</c:v>
                </c:pt>
                <c:pt idx="5">
                  <c:v>0.05884402319948779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0.03641435018604366</c:v>
                </c:pt>
                <c:pt idx="4">
                  <c:v>0.0862603146053981</c:v>
                </c:pt>
                <c:pt idx="5">
                  <c:v>0.024761673501406786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0.0010682222764157067</c:v>
                </c:pt>
                <c:pt idx="1">
                  <c:v>0.0007894530589861859</c:v>
                </c:pt>
                <c:pt idx="2">
                  <c:v>0.09025210318535143</c:v>
                </c:pt>
                <c:pt idx="3">
                  <c:v>0.1171313557101295</c:v>
                </c:pt>
                <c:pt idx="4">
                  <c:v>0.3902805199785044</c:v>
                </c:pt>
                <c:pt idx="5">
                  <c:v>0.4004783457906127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0.014744307286063463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0.025301996601009916</c:v>
                </c:pt>
                <c:pt idx="1">
                  <c:v>0.07112602587893538</c:v>
                </c:pt>
                <c:pt idx="2">
                  <c:v>0.23033524417359652</c:v>
                </c:pt>
                <c:pt idx="3">
                  <c:v>0.46134285060537805</c:v>
                </c:pt>
                <c:pt idx="4">
                  <c:v>0.197167325280257</c:v>
                </c:pt>
                <c:pt idx="5">
                  <c:v>0.014726557460823159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0.0032942843330246545</c:v>
                </c:pt>
                <c:pt idx="2">
                  <c:v>0.09750663945696489</c:v>
                </c:pt>
                <c:pt idx="3">
                  <c:v>0.19168329326666833</c:v>
                </c:pt>
                <c:pt idx="4">
                  <c:v>0.5695338697659201</c:v>
                </c:pt>
                <c:pt idx="5">
                  <c:v>0.10787061450752936</c:v>
                </c:pt>
                <c:pt idx="6">
                  <c:v>0.030111298669892594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0.043253304601556915</c:v>
                </c:pt>
                <c:pt idx="4">
                  <c:v>0.862817425129608</c:v>
                </c:pt>
                <c:pt idx="5">
                  <c:v>0.09336604484905445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0.0017244581526303865</c:v>
                </c:pt>
                <c:pt idx="1">
                  <c:v>0.13194345924355352</c:v>
                </c:pt>
                <c:pt idx="2">
                  <c:v>0.019551950596549565</c:v>
                </c:pt>
                <c:pt idx="3">
                  <c:v>0.39058342036370747</c:v>
                </c:pt>
                <c:pt idx="4">
                  <c:v>0.44053261070710614</c:v>
                </c:pt>
                <c:pt idx="5">
                  <c:v>0.01566410093645301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0.02889944398043435</c:v>
                </c:pt>
                <c:pt idx="1">
                  <c:v>0.06993622107254861</c:v>
                </c:pt>
                <c:pt idx="2">
                  <c:v>0.12263839292931009</c:v>
                </c:pt>
                <c:pt idx="3">
                  <c:v>0.22587718069519325</c:v>
                </c:pt>
                <c:pt idx="4">
                  <c:v>0.3926880605000298</c:v>
                </c:pt>
                <c:pt idx="5">
                  <c:v>0.15957979863944804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0.010812154895849335</c:v>
                </c:pt>
                <c:pt idx="2">
                  <c:v>0.0053404629914445435</c:v>
                </c:pt>
                <c:pt idx="3">
                  <c:v>0.0007061419370462419</c:v>
                </c:pt>
                <c:pt idx="4">
                  <c:v>0.007958913973581195</c:v>
                </c:pt>
                <c:pt idx="5">
                  <c:v>0.001404894882633837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c:v>
                </c:pt>
                <c:pt idx="1">
                  <c:v>0.08802916312742415</c:v>
                </c:pt>
                <c:pt idx="2">
                  <c:v>0.14284168638962264</c:v>
                </c:pt>
                <c:pt idx="3">
                  <c:v>0.2219738465628237</c:v>
                </c:pt>
                <c:pt idx="4">
                  <c:v>0.36551887254863047</c:v>
                </c:pt>
                <c:pt idx="5">
                  <c:v>0.1485237048277909</c:v>
                </c:pt>
                <c:pt idx="6">
                  <c:v>0.0038907997190491678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0.005358993245097792</c:v>
                </c:pt>
                <c:pt idx="2">
                  <c:v>0.003491020481048866</c:v>
                </c:pt>
                <c:pt idx="3">
                  <c:v>0.0015037313052086358</c:v>
                </c:pt>
                <c:pt idx="4">
                  <c:v>0.005344377215515022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0.02712096340581416</c:v>
                </c:pt>
                <c:pt idx="1">
                  <c:v>0.07372302786498092</c:v>
                </c:pt>
                <c:pt idx="2">
                  <c:v>0.12766201692065168</c:v>
                </c:pt>
                <c:pt idx="3">
                  <c:v>0.23425237068395854</c:v>
                </c:pt>
                <c:pt idx="4">
                  <c:v>0.3827873306191498</c:v>
                </c:pt>
                <c:pt idx="5">
                  <c:v>0.15359411735454917</c:v>
                </c:pt>
                <c:pt idx="6">
                  <c:v>0.0008601731508955755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0.0017289708839215065</c:v>
                </c:pt>
                <c:pt idx="4">
                  <c:v>0.00622312909940783</c:v>
                </c:pt>
                <c:pt idx="5">
                  <c:v>0.005292725242149363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0.02889944398043435</c:v>
                </c:pt>
                <c:pt idx="1">
                  <c:v>0.06993622107254861</c:v>
                </c:pt>
                <c:pt idx="2">
                  <c:v>0.12263839292931009</c:v>
                </c:pt>
                <c:pt idx="3">
                  <c:v>0.22587718069519325</c:v>
                </c:pt>
                <c:pt idx="4">
                  <c:v>0.3926880605000298</c:v>
                </c:pt>
                <c:pt idx="5">
                  <c:v>0.15957979863944804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0.0018658240570478485</c:v>
                </c:pt>
                <c:pt idx="4">
                  <c:v>0.007058938407149933</c:v>
                </c:pt>
                <c:pt idx="5">
                  <c:v>0.0070659207100866525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0.02922192682465894</c:v>
                </c:pt>
                <c:pt idx="1">
                  <c:v>0.08802916312742415</c:v>
                </c:pt>
                <c:pt idx="2">
                  <c:v>0.14284168638962264</c:v>
                </c:pt>
                <c:pt idx="3">
                  <c:v>0.2219738465628237</c:v>
                </c:pt>
                <c:pt idx="4">
                  <c:v>0.36551887254863047</c:v>
                </c:pt>
                <c:pt idx="5">
                  <c:v>0.1485237048277909</c:v>
                </c:pt>
                <c:pt idx="6">
                  <c:v>0.0038907997190491678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0.0024575245525553756</c:v>
                </c:pt>
                <c:pt idx="4">
                  <c:v>0.006325081119195046</c:v>
                </c:pt>
                <c:pt idx="5">
                  <c:v>0.005983026531854962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0.004857894799189421</c:v>
                </c:pt>
                <c:pt idx="1">
                  <c:v>0.038221977250803986</c:v>
                </c:pt>
                <c:pt idx="2">
                  <c:v>0.1280426136348649</c:v>
                </c:pt>
                <c:pt idx="3">
                  <c:v>0.2579541169363222</c:v>
                </c:pt>
                <c:pt idx="4">
                  <c:v>0.411492596077833</c:v>
                </c:pt>
                <c:pt idx="5">
                  <c:v>0.1586641888200512</c:v>
                </c:pt>
                <c:pt idx="6">
                  <c:v>0.000766612480935197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0.006385892535120031</c:v>
                </c:pt>
                <c:pt idx="3">
                  <c:v>0.0029915191407270925</c:v>
                </c:pt>
                <c:pt idx="4">
                  <c:v>0.011052584802033345</c:v>
                </c:pt>
                <c:pt idx="5">
                  <c:v>0.005491816957508146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0.4973546925599385</c:v>
                </c:pt>
                <c:pt idx="4">
                  <c:v>0.025019581296125446</c:v>
                </c:pt>
                <c:pt idx="5">
                  <c:v>0.4751189735737091</c:v>
                </c:pt>
                <c:pt idx="6">
                  <c:v>0.002154188326871531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0.0013177561024199167</c:v>
                </c:pt>
                <c:pt idx="1">
                  <c:v>0.032027653167575096</c:v>
                </c:pt>
                <c:pt idx="2">
                  <c:v>0.0023524044420734705</c:v>
                </c:pt>
                <c:pt idx="3">
                  <c:v>0.38242026159328435</c:v>
                </c:pt>
                <c:pt idx="4">
                  <c:v>0.5674749628622517</c:v>
                </c:pt>
                <c:pt idx="5">
                  <c:v>0.014406961832395527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0.004373416783754473</c:v>
                </c:pt>
                <c:pt idx="1">
                  <c:v>0.04045312405217708</c:v>
                </c:pt>
                <c:pt idx="2">
                  <c:v>0.12468065232928348</c:v>
                </c:pt>
                <c:pt idx="3">
                  <c:v>0.2406692975746519</c:v>
                </c:pt>
                <c:pt idx="4">
                  <c:v>0.4235016609865862</c:v>
                </c:pt>
                <c:pt idx="5">
                  <c:v>0.1660920797654115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0.009944876440793532</c:v>
                </c:pt>
                <c:pt idx="3">
                  <c:v>0.002441524269792252</c:v>
                </c:pt>
                <c:pt idx="4">
                  <c:v>0.010215575661117129</c:v>
                </c:pt>
                <c:pt idx="5">
                  <c:v>0.00763081642447054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0.4874049196231556</c:v>
                </c:pt>
                <c:pt idx="4">
                  <c:v>0.019066378237682903</c:v>
                </c:pt>
                <c:pt idx="5">
                  <c:v>0.4860729607088935</c:v>
                </c:pt>
                <c:pt idx="6">
                  <c:v>0.007455741430267974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0.0007133835699403206</c:v>
                </c:pt>
                <c:pt idx="1">
                  <c:v>0.019618191826917</c:v>
                </c:pt>
                <c:pt idx="2">
                  <c:v>0.0007402755160323117</c:v>
                </c:pt>
                <c:pt idx="3">
                  <c:v>0.3297295060960825</c:v>
                </c:pt>
                <c:pt idx="4">
                  <c:v>0.6455594961322717</c:v>
                </c:pt>
                <c:pt idx="5">
                  <c:v>0.003639146858756374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0.007323993457447819</c:v>
                </c:pt>
                <c:pt idx="1">
                  <c:v>0.036253296017058956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0.02889944398043435</c:v>
                </c:pt>
                <c:pt idx="1">
                  <c:v>0.06993622107254861</c:v>
                </c:pt>
                <c:pt idx="2">
                  <c:v>0.12263839292931009</c:v>
                </c:pt>
                <c:pt idx="3">
                  <c:v>0.22587718069519325</c:v>
                </c:pt>
                <c:pt idx="4">
                  <c:v>0.3926880605000298</c:v>
                </c:pt>
                <c:pt idx="5">
                  <c:v>0.15957979863944804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0.006994781185856843</c:v>
                </c:pt>
                <c:pt idx="3">
                  <c:v>0.004501914675469937</c:v>
                </c:pt>
                <c:pt idx="4">
                  <c:v>0.011810000886941539</c:v>
                </c:pt>
                <c:pt idx="5">
                  <c:v>0.0067130567734408645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0.5155301481157091</c:v>
                </c:pt>
                <c:pt idx="4">
                  <c:v>0.03188640169921914</c:v>
                </c:pt>
                <c:pt idx="5">
                  <c:v>0.45258345018507184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0.0018965406986938915</c:v>
                </c:pt>
                <c:pt idx="1">
                  <c:v>0.04895259664109439</c:v>
                </c:pt>
                <c:pt idx="2">
                  <c:v>0.002253973688354901</c:v>
                </c:pt>
                <c:pt idx="3">
                  <c:v>0.4750172003568851</c:v>
                </c:pt>
                <c:pt idx="4">
                  <c:v>0.4559770023859208</c:v>
                </c:pt>
                <c:pt idx="5">
                  <c:v>0.015902686229050857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0.004857894799189421</c:v>
                </c:pt>
                <c:pt idx="1">
                  <c:v>0.038221977250803986</c:v>
                </c:pt>
                <c:pt idx="2">
                  <c:v>0.1280426136348649</c:v>
                </c:pt>
                <c:pt idx="3">
                  <c:v>0.2579541169363222</c:v>
                </c:pt>
                <c:pt idx="4">
                  <c:v>0.411492596077833</c:v>
                </c:pt>
                <c:pt idx="5">
                  <c:v>0.1586641888200512</c:v>
                </c:pt>
                <c:pt idx="6">
                  <c:v>0.000766612480935197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0.011371567498881352</c:v>
                </c:pt>
                <c:pt idx="2">
                  <c:v>0.00672828214398474</c:v>
                </c:pt>
                <c:pt idx="3">
                  <c:v>0.004238791903029093</c:v>
                </c:pt>
                <c:pt idx="4">
                  <c:v>0.008257541390986695</c:v>
                </c:pt>
                <c:pt idx="5">
                  <c:v>0.0016447066648068865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0.4973546925599385</c:v>
                </c:pt>
                <c:pt idx="4">
                  <c:v>0.025019581296125446</c:v>
                </c:pt>
                <c:pt idx="5">
                  <c:v>0.4751189735737091</c:v>
                </c:pt>
                <c:pt idx="6">
                  <c:v>0.002154188326871531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44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2042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1763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8081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10596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88551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9753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5628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0531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0792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37710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3796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074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5922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5591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86309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15762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23878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46791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641801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78436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683141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18289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9604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793106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26576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49170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24381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497313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9102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7219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035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3561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7927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0241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08"/>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09690">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09690">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09690">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09690">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09690">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09690">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09690">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Size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665848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