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83A12224-2883-4632-83B2-ED9069300773}">
          <p14:sldIdLst>
            <p14:sldId id="2147475173"/>
            <p14:sldId id="2147475174"/>
            <p14:sldId id="2147475175"/>
            <p14:sldId id="2147475176"/>
            <p14:sldId id="2147475177"/>
            <p14:sldId id="2147475178"/>
          </p14:sldIdLst>
        </p14:section>
        <p14:section name="Brackets By Retailer By Sector" id="{7C2EBFA9-6F2E-473E-9337-9F1C4316AA4B}">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A3425758-6BE9-4DFD-8A9B-548E4CE77E16}">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85" d="100"/>
          <a:sy n="85" d="100"/>
        </p:scale>
        <p:origin x="444" y="84"/>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2.0541616463290543E-2</c:v>
                </c:pt>
                <c:pt idx="1">
                  <c:v>1.943607065106312E-2</c:v>
                </c:pt>
                <c:pt idx="2">
                  <c:v>2.1086411109909761E-2</c:v>
                </c:pt>
                <c:pt idx="3">
                  <c:v>4.6569808706570494E-2</c:v>
                </c:pt>
                <c:pt idx="4">
                  <c:v>7.4623720110834207E-2</c:v>
                </c:pt>
                <c:pt idx="5">
                  <c:v>9.5998943434238371E-2</c:v>
                </c:pt>
                <c:pt idx="6">
                  <c:v>0.12652950462795648</c:v>
                </c:pt>
                <c:pt idx="7">
                  <c:v>0.1782603291847292</c:v>
                </c:pt>
                <c:pt idx="8">
                  <c:v>0.23029496867179489</c:v>
                </c:pt>
                <c:pt idx="9">
                  <c:v>0.103249599446479</c:v>
                </c:pt>
                <c:pt idx="10">
                  <c:v>8.3409027593133914E-2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6.9812717608735983E-3</c:v>
                </c:pt>
                <c:pt idx="4">
                  <c:v>7.5990963650850868E-3</c:v>
                </c:pt>
                <c:pt idx="5">
                  <c:v>3.5924220732757128E-3</c:v>
                </c:pt>
                <c:pt idx="6">
                  <c:v>3.2777212980458176E-3</c:v>
                </c:pt>
                <c:pt idx="7">
                  <c:v>4.1556947684890846E-3</c:v>
                </c:pt>
                <c:pt idx="8">
                  <c:v>1.8617436727184685E-3</c:v>
                </c:pt>
                <c:pt idx="9">
                  <c:v>1.4410703024494579E-3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1.4302073575181155E-2</c:v>
                </c:pt>
                <c:pt idx="1">
                  <c:v>9.5448474519326774E-3</c:v>
                </c:pt>
                <c:pt idx="2">
                  <c:v>2.0414402762151417E-2</c:v>
                </c:pt>
                <c:pt idx="3">
                  <c:v>8.3198453783614595E-3</c:v>
                </c:pt>
                <c:pt idx="4">
                  <c:v>5.6069009084203557E-2</c:v>
                </c:pt>
                <c:pt idx="5">
                  <c:v>9.4112313969553191E-2</c:v>
                </c:pt>
                <c:pt idx="6">
                  <c:v>0.21823369141685761</c:v>
                </c:pt>
                <c:pt idx="7">
                  <c:v>0.15309383364501958</c:v>
                </c:pt>
                <c:pt idx="8">
                  <c:v>0.34216366229016659</c:v>
                </c:pt>
                <c:pt idx="9">
                  <c:v>8.3746320426572735E-2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4.2137763780528942E-2</c:v>
                </c:pt>
                <c:pt idx="1">
                  <c:v>7.6010757588336045E-2</c:v>
                </c:pt>
                <c:pt idx="2">
                  <c:v>1.9801583306298543E-2</c:v>
                </c:pt>
                <c:pt idx="3">
                  <c:v>3.8623977412852312E-2</c:v>
                </c:pt>
                <c:pt idx="4">
                  <c:v>7.0418162902305598E-2</c:v>
                </c:pt>
                <c:pt idx="5">
                  <c:v>0.21572543411195483</c:v>
                </c:pt>
                <c:pt idx="6">
                  <c:v>0.35475670948466692</c:v>
                </c:pt>
                <c:pt idx="7">
                  <c:v>0.11896334298735282</c:v>
                </c:pt>
                <c:pt idx="8">
                  <c:v>3.931459111135447E-2</c:v>
                </c:pt>
                <c:pt idx="9">
                  <c:v>2.4247677314349514E-2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5.4077995271416671E-2</c:v>
                </c:pt>
                <c:pt idx="1">
                  <c:v>2.062966834660215E-2</c:v>
                </c:pt>
                <c:pt idx="2">
                  <c:v>8.0083321202325142E-2</c:v>
                </c:pt>
                <c:pt idx="3">
                  <c:v>2.8380127651671069E-2</c:v>
                </c:pt>
                <c:pt idx="4">
                  <c:v>0.14083598542271125</c:v>
                </c:pt>
                <c:pt idx="5">
                  <c:v>0.28115211531318074</c:v>
                </c:pt>
                <c:pt idx="6">
                  <c:v>0.22040258842250043</c:v>
                </c:pt>
                <c:pt idx="7">
                  <c:v>7.644417561014788E-2</c:v>
                </c:pt>
                <c:pt idx="8">
                  <c:v>8.2955703414418672E-2</c:v>
                </c:pt>
                <c:pt idx="9">
                  <c:v>1.5038319345025952E-2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3.0379942463993448E-2</c:v>
                </c:pt>
                <c:pt idx="1">
                  <c:v>9.152991779240488E-2</c:v>
                </c:pt>
                <c:pt idx="2">
                  <c:v>4.8661682695440873E-3</c:v>
                </c:pt>
                <c:pt idx="3">
                  <c:v>4.1438958765861969E-2</c:v>
                </c:pt>
                <c:pt idx="4">
                  <c:v>0.1205505953766374</c:v>
                </c:pt>
                <c:pt idx="5">
                  <c:v>0.23404232341194106</c:v>
                </c:pt>
                <c:pt idx="6">
                  <c:v>0.17198108201208442</c:v>
                </c:pt>
                <c:pt idx="7">
                  <c:v>0.22892217743061699</c:v>
                </c:pt>
                <c:pt idx="8">
                  <c:v>4.438874975561162E-2</c:v>
                </c:pt>
                <c:pt idx="9">
                  <c:v>3.1900084721304151E-2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7.6316723015151536E-2</c:v>
                </c:pt>
                <c:pt idx="1">
                  <c:v>5.8300944817091241E-3</c:v>
                </c:pt>
                <c:pt idx="2">
                  <c:v>8.8947086516282838E-3</c:v>
                </c:pt>
                <c:pt idx="3">
                  <c:v>2.7998239806193429E-2</c:v>
                </c:pt>
                <c:pt idx="4">
                  <c:v>0.10843584406279787</c:v>
                </c:pt>
                <c:pt idx="5">
                  <c:v>6.6817643340029861E-2</c:v>
                </c:pt>
                <c:pt idx="6">
                  <c:v>0.21500199380686644</c:v>
                </c:pt>
                <c:pt idx="7">
                  <c:v>0.26504918493742546</c:v>
                </c:pt>
                <c:pt idx="8">
                  <c:v>0.15835274753479345</c:v>
                </c:pt>
                <c:pt idx="9">
                  <c:v>4.9964832384693902E-2</c:v>
                </c:pt>
                <c:pt idx="10">
                  <c:v>1.733798797871066E-2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3.1754865016887852E-2</c:v>
                </c:pt>
                <c:pt idx="1">
                  <c:v>1.7854306339291241E-2</c:v>
                </c:pt>
                <c:pt idx="2">
                  <c:v>1.9757008334856999E-2</c:v>
                </c:pt>
                <c:pt idx="3">
                  <c:v>7.1916156947476731E-2</c:v>
                </c:pt>
                <c:pt idx="4">
                  <c:v>8.5814770730434295E-2</c:v>
                </c:pt>
                <c:pt idx="5">
                  <c:v>9.9084588506396107E-2</c:v>
                </c:pt>
                <c:pt idx="6">
                  <c:v>0.10769317427022629</c:v>
                </c:pt>
                <c:pt idx="7">
                  <c:v>0.1868790002725855</c:v>
                </c:pt>
                <c:pt idx="8">
                  <c:v>0.1795843643903467</c:v>
                </c:pt>
                <c:pt idx="9">
                  <c:v>0.14013474962838257</c:v>
                </c:pt>
                <c:pt idx="10">
                  <c:v>5.9527015563115772E-2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7.5987114333624997E-2</c:v>
                </c:pt>
                <c:pt idx="1">
                  <c:v>6.0732707532325939E-3</c:v>
                </c:pt>
                <c:pt idx="2">
                  <c:v>8.8722276757410151E-3</c:v>
                </c:pt>
                <c:pt idx="3">
                  <c:v>2.6528305498242234E-2</c:v>
                </c:pt>
                <c:pt idx="4">
                  <c:v>0.10924557874443218</c:v>
                </c:pt>
                <c:pt idx="5">
                  <c:v>6.8545123084831822E-2</c:v>
                </c:pt>
                <c:pt idx="6">
                  <c:v>0.21779239683916565</c:v>
                </c:pt>
                <c:pt idx="7">
                  <c:v>0.26116784386660485</c:v>
                </c:pt>
                <c:pt idx="8">
                  <c:v>0.15849901127415009</c:v>
                </c:pt>
                <c:pt idx="9">
                  <c:v>5.249614448092027E-2</c:v>
                </c:pt>
                <c:pt idx="10">
                  <c:v>1.479298344905427E-2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1.9714416230522547E-2</c:v>
                </c:pt>
                <c:pt idx="1">
                  <c:v>2.2345770538797674E-2</c:v>
                </c:pt>
                <c:pt idx="2">
                  <c:v>3.4290183944523427E-2</c:v>
                </c:pt>
                <c:pt idx="3">
                  <c:v>8.0807880654489975E-2</c:v>
                </c:pt>
                <c:pt idx="4">
                  <c:v>0.16453614933211275</c:v>
                </c:pt>
                <c:pt idx="5">
                  <c:v>0.12102190703651872</c:v>
                </c:pt>
                <c:pt idx="6">
                  <c:v>6.8379321560170542E-2</c:v>
                </c:pt>
                <c:pt idx="7">
                  <c:v>0.27703323856372303</c:v>
                </c:pt>
                <c:pt idx="8">
                  <c:v>0.16530007726544974</c:v>
                </c:pt>
                <c:pt idx="9">
                  <c:v>4.2694142118576014E-2</c:v>
                </c:pt>
                <c:pt idx="10">
                  <c:v>3.8769127551155761E-3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7.015941668175954E-2</c:v>
                </c:pt>
                <c:pt idx="4">
                  <c:v>3.9081359199743898E-2</c:v>
                </c:pt>
                <c:pt idx="5">
                  <c:v>4.124769773083601E-2</c:v>
                </c:pt>
                <c:pt idx="6">
                  <c:v>2.2447565871506092E-2</c:v>
                </c:pt>
                <c:pt idx="7">
                  <c:v>7.0072880077931637E-2</c:v>
                </c:pt>
                <c:pt idx="8">
                  <c:v>1.7753607601293627E-2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3.6805477649151867E-2</c:v>
                </c:pt>
                <c:pt idx="1">
                  <c:v>4.5407020016068167E-2</c:v>
                </c:pt>
                <c:pt idx="2">
                  <c:v>3.4094052235638918E-2</c:v>
                </c:pt>
                <c:pt idx="3">
                  <c:v>0.10811884818817145</c:v>
                </c:pt>
                <c:pt idx="4">
                  <c:v>0.16540679175863299</c:v>
                </c:pt>
                <c:pt idx="5">
                  <c:v>9.9729932584249198E-2</c:v>
                </c:pt>
                <c:pt idx="6">
                  <c:v>9.5739273110062556E-2</c:v>
                </c:pt>
                <c:pt idx="7">
                  <c:v>0.19579893844579263</c:v>
                </c:pt>
                <c:pt idx="8">
                  <c:v>0.18662621492811068</c:v>
                </c:pt>
                <c:pt idx="9">
                  <c:v>2.0947871253378533E-2</c:v>
                </c:pt>
                <c:pt idx="10">
                  <c:v>1.1325579830742977E-2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6.7302200976453883E-2</c:v>
                </c:pt>
                <c:pt idx="4">
                  <c:v>7.3258272750350337E-2</c:v>
                </c:pt>
                <c:pt idx="5">
                  <c:v>3.46323593536196E-2</c:v>
                </c:pt>
                <c:pt idx="6">
                  <c:v>3.1598520312906206E-2</c:v>
                </c:pt>
                <c:pt idx="7">
                  <c:v>4.0062529304925924E-2</c:v>
                </c:pt>
                <c:pt idx="8">
                  <c:v>1.7947940020065979E-2</c:v>
                </c:pt>
                <c:pt idx="9">
                  <c:v>1.3892483552955994E-2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3.8897799983816629E-2</c:v>
                </c:pt>
                <c:pt idx="2">
                  <c:v>1.763736145551981E-2</c:v>
                </c:pt>
                <c:pt idx="3">
                  <c:v>0.22477381694972196</c:v>
                </c:pt>
                <c:pt idx="4">
                  <c:v>0.11083399654413399</c:v>
                </c:pt>
                <c:pt idx="5">
                  <c:v>0.10979447122894243</c:v>
                </c:pt>
                <c:pt idx="6">
                  <c:v>1.7616876179823847E-2</c:v>
                </c:pt>
                <c:pt idx="7">
                  <c:v>0.22932390396093047</c:v>
                </c:pt>
                <c:pt idx="8">
                  <c:v>0.16853226072429789</c:v>
                </c:pt>
                <c:pt idx="9">
                  <c:v>8.2145443408913763E-2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5.1773591156684183E-4</c:v>
                </c:pt>
                <c:pt idx="3">
                  <c:v>4.2197794963857319E-3</c:v>
                </c:pt>
                <c:pt idx="4">
                  <c:v>4.8353028371337873E-3</c:v>
                </c:pt>
                <c:pt idx="6">
                  <c:v>5.3313528979945268E-4</c:v>
                </c:pt>
                <c:pt idx="7">
                  <c:v>5.2191660859829273E-3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9.6249555725583351E-3</c:v>
                </c:pt>
                <c:pt idx="3">
                  <c:v>7.8447697506224962E-2</c:v>
                </c:pt>
                <c:pt idx="4">
                  <c:v>8.9890567657232176E-2</c:v>
                </c:pt>
                <c:pt idx="5">
                  <c:v>1.1853292649575801E-3</c:v>
                </c:pt>
                <c:pt idx="6">
                  <c:v>9.9112373004093986E-3</c:v>
                </c:pt>
                <c:pt idx="7">
                  <c:v>9.702676708548813E-2</c:v>
                </c:pt>
                <c:pt idx="8">
                  <c:v>3.708295819672215E-3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1.2574791129630307E-2</c:v>
                </c:pt>
                <c:pt idx="2">
                  <c:v>7.6665533764454152E-3</c:v>
                </c:pt>
                <c:pt idx="3">
                  <c:v>5.7980360537331535E-2</c:v>
                </c:pt>
                <c:pt idx="4">
                  <c:v>2.3981649856609964E-2</c:v>
                </c:pt>
                <c:pt idx="5">
                  <c:v>2.1307871317483448E-2</c:v>
                </c:pt>
                <c:pt idx="6">
                  <c:v>0.18063637976569014</c:v>
                </c:pt>
                <c:pt idx="7">
                  <c:v>0.14441862498561556</c:v>
                </c:pt>
                <c:pt idx="8">
                  <c:v>0.30330474138544428</c:v>
                </c:pt>
                <c:pt idx="9">
                  <c:v>0.14396835371936478</c:v>
                </c:pt>
                <c:pt idx="10">
                  <c:v>0.10402474740454873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2.7505558144520052E-2</c:v>
                </c:pt>
                <c:pt idx="2">
                  <c:v>4.4503254509310457E-3</c:v>
                </c:pt>
                <c:pt idx="3">
                  <c:v>6.4716249229014158E-2</c:v>
                </c:pt>
                <c:pt idx="4">
                  <c:v>2.4844439046991046E-2</c:v>
                </c:pt>
                <c:pt idx="5">
                  <c:v>6.5073631970893664E-2</c:v>
                </c:pt>
                <c:pt idx="6">
                  <c:v>0.12226394010157356</c:v>
                </c:pt>
                <c:pt idx="7">
                  <c:v>0.24437305930213674</c:v>
                </c:pt>
                <c:pt idx="8">
                  <c:v>0.24572902336939234</c:v>
                </c:pt>
                <c:pt idx="9">
                  <c:v>0.15850126894474115</c:v>
                </c:pt>
                <c:pt idx="10">
                  <c:v>4.2437784553364964E-2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5.9445573354076379E-3</c:v>
                </c:pt>
                <c:pt idx="2">
                  <c:v>4.2526630974115357E-3</c:v>
                </c:pt>
                <c:pt idx="3">
                  <c:v>8.4956772137193354E-2</c:v>
                </c:pt>
                <c:pt idx="4">
                  <c:v>2.7681384037725146E-2</c:v>
                </c:pt>
                <c:pt idx="5">
                  <c:v>0.10955436823908271</c:v>
                </c:pt>
                <c:pt idx="6">
                  <c:v>0.12395847448481805</c:v>
                </c:pt>
                <c:pt idx="7">
                  <c:v>0.12103510134558404</c:v>
                </c:pt>
                <c:pt idx="8">
                  <c:v>0.3261976210034887</c:v>
                </c:pt>
                <c:pt idx="9">
                  <c:v>0.1012306356354709</c:v>
                </c:pt>
                <c:pt idx="10">
                  <c:v>9.5069665993310529E-2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6.1554911459525581E-3</c:v>
                </c:pt>
                <c:pt idx="1">
                  <c:v>1.6440133151909342E-2</c:v>
                </c:pt>
                <c:pt idx="2">
                  <c:v>1.8194910040100366E-2</c:v>
                </c:pt>
                <c:pt idx="3">
                  <c:v>4.115312531860766E-2</c:v>
                </c:pt>
                <c:pt idx="4">
                  <c:v>7.2076060566105438E-2</c:v>
                </c:pt>
                <c:pt idx="5">
                  <c:v>9.1525169197853376E-2</c:v>
                </c:pt>
                <c:pt idx="6">
                  <c:v>0.10792119445842582</c:v>
                </c:pt>
                <c:pt idx="7">
                  <c:v>0.18937629937870426</c:v>
                </c:pt>
                <c:pt idx="8">
                  <c:v>0.19596637827265739</c:v>
                </c:pt>
                <c:pt idx="9">
                  <c:v>4.9639033812769594E-2</c:v>
                </c:pt>
                <c:pt idx="10">
                  <c:v>0.21155220465691418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1.3549127697873031E-2</c:v>
                </c:pt>
                <c:pt idx="1">
                  <c:v>1.8015538173938125E-2</c:v>
                </c:pt>
                <c:pt idx="2">
                  <c:v>4.8921228940550794E-2</c:v>
                </c:pt>
                <c:pt idx="3">
                  <c:v>4.0205132124715194E-2</c:v>
                </c:pt>
                <c:pt idx="4">
                  <c:v>3.5086445608214598E-2</c:v>
                </c:pt>
                <c:pt idx="5">
                  <c:v>0.12366001487517939</c:v>
                </c:pt>
                <c:pt idx="6">
                  <c:v>0.14971069932300879</c:v>
                </c:pt>
                <c:pt idx="7">
                  <c:v>0.1647679430192327</c:v>
                </c:pt>
                <c:pt idx="8">
                  <c:v>0.16299902679493175</c:v>
                </c:pt>
                <c:pt idx="9">
                  <c:v>0.19665703144981761</c:v>
                </c:pt>
                <c:pt idx="10">
                  <c:v>4.6427811992538023E-2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2.0541616463290543E-2</c:v>
                </c:pt>
                <c:pt idx="1">
                  <c:v>1.943607065106312E-2</c:v>
                </c:pt>
                <c:pt idx="2">
                  <c:v>2.1086411109909761E-2</c:v>
                </c:pt>
                <c:pt idx="3">
                  <c:v>4.6569808706570494E-2</c:v>
                </c:pt>
                <c:pt idx="4">
                  <c:v>7.4623720110834207E-2</c:v>
                </c:pt>
                <c:pt idx="5">
                  <c:v>9.5998943434238371E-2</c:v>
                </c:pt>
                <c:pt idx="6">
                  <c:v>0.12652950462795648</c:v>
                </c:pt>
                <c:pt idx="7">
                  <c:v>0.1782603291847292</c:v>
                </c:pt>
                <c:pt idx="8">
                  <c:v>0.23029496867179489</c:v>
                </c:pt>
                <c:pt idx="9">
                  <c:v>0.103249599446479</c:v>
                </c:pt>
                <c:pt idx="10">
                  <c:v>8.3409027593133914E-2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4.7567371652506244E-3</c:v>
                </c:pt>
                <c:pt idx="1">
                  <c:v>6.500830736832529E-3</c:v>
                </c:pt>
                <c:pt idx="2">
                  <c:v>2.3755754151071784E-2</c:v>
                </c:pt>
                <c:pt idx="3">
                  <c:v>9.1838968342402058E-2</c:v>
                </c:pt>
                <c:pt idx="4">
                  <c:v>2.6424087871712295E-2</c:v>
                </c:pt>
                <c:pt idx="5">
                  <c:v>0.11744083447479575</c:v>
                </c:pt>
                <c:pt idx="6">
                  <c:v>0.11758347584513927</c:v>
                </c:pt>
                <c:pt idx="7">
                  <c:v>0.20003036869124247</c:v>
                </c:pt>
                <c:pt idx="8">
                  <c:v>0.1480596272023493</c:v>
                </c:pt>
                <c:pt idx="9">
                  <c:v>0.12746449124776776</c:v>
                </c:pt>
                <c:pt idx="10">
                  <c:v>0.13614482427143615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2.439535160242343E-2</c:v>
                </c:pt>
                <c:pt idx="1">
                  <c:v>1.8004328980539077E-2</c:v>
                </c:pt>
                <c:pt idx="2">
                  <c:v>1.1101551809851031E-2</c:v>
                </c:pt>
                <c:pt idx="3">
                  <c:v>1.3979308573739149E-2</c:v>
                </c:pt>
                <c:pt idx="4">
                  <c:v>2.7268659971536421E-2</c:v>
                </c:pt>
                <c:pt idx="5">
                  <c:v>0.14782692723334404</c:v>
                </c:pt>
                <c:pt idx="6">
                  <c:v>0.13485627275324794</c:v>
                </c:pt>
                <c:pt idx="7">
                  <c:v>0.15504877286571603</c:v>
                </c:pt>
                <c:pt idx="8">
                  <c:v>0.26200827027857587</c:v>
                </c:pt>
                <c:pt idx="9">
                  <c:v>0.18504429883440607</c:v>
                </c:pt>
                <c:pt idx="10">
                  <c:v>2.0466257096620952E-2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2.3365898334756715E-2</c:v>
                </c:pt>
                <c:pt idx="1">
                  <c:v>2.0705941386764733E-2</c:v>
                </c:pt>
                <c:pt idx="2">
                  <c:v>1.6278733415296599E-2</c:v>
                </c:pt>
                <c:pt idx="3">
                  <c:v>1.7548824161276979E-2</c:v>
                </c:pt>
                <c:pt idx="4">
                  <c:v>5.7701549538145838E-2</c:v>
                </c:pt>
                <c:pt idx="5">
                  <c:v>0.14579996000114001</c:v>
                </c:pt>
                <c:pt idx="6">
                  <c:v>0.1286472547711171</c:v>
                </c:pt>
                <c:pt idx="7">
                  <c:v>0.1797236450590925</c:v>
                </c:pt>
                <c:pt idx="8">
                  <c:v>0.24907140238754868</c:v>
                </c:pt>
                <c:pt idx="9">
                  <c:v>0.15553268833943146</c:v>
                </c:pt>
                <c:pt idx="10">
                  <c:v>5.6241026054294277E-3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4.1731316775892473E-2</c:v>
                </c:pt>
                <c:pt idx="1">
                  <c:v>1.9129857743461352E-3</c:v>
                </c:pt>
                <c:pt idx="2">
                  <c:v>4.1464705082516432E-3</c:v>
                </c:pt>
                <c:pt idx="3">
                  <c:v>1.67907900063155E-2</c:v>
                </c:pt>
                <c:pt idx="4">
                  <c:v>7.3650110589429774E-2</c:v>
                </c:pt>
                <c:pt idx="5">
                  <c:v>0.15952220866396205</c:v>
                </c:pt>
                <c:pt idx="6">
                  <c:v>9.692054606282538E-2</c:v>
                </c:pt>
                <c:pt idx="7">
                  <c:v>0.2127471216943462</c:v>
                </c:pt>
                <c:pt idx="8">
                  <c:v>0.20163334178776571</c:v>
                </c:pt>
                <c:pt idx="9">
                  <c:v>0.14782979201706783</c:v>
                </c:pt>
                <c:pt idx="10">
                  <c:v>4.311531611979736E-2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3.6155264070481349E-2</c:v>
                </c:pt>
                <c:pt idx="1">
                  <c:v>2.3478993829360306E-2</c:v>
                </c:pt>
                <c:pt idx="2">
                  <c:v>4.2469415214930771E-2</c:v>
                </c:pt>
                <c:pt idx="3">
                  <c:v>2.0691145323150736E-2</c:v>
                </c:pt>
                <c:pt idx="4">
                  <c:v>5.0283691171922343E-2</c:v>
                </c:pt>
                <c:pt idx="5">
                  <c:v>7.2573653990922943E-2</c:v>
                </c:pt>
                <c:pt idx="6">
                  <c:v>0.14498752408549265</c:v>
                </c:pt>
                <c:pt idx="7">
                  <c:v>0.16484856603912199</c:v>
                </c:pt>
                <c:pt idx="8">
                  <c:v>0.37004087706994043</c:v>
                </c:pt>
                <c:pt idx="9">
                  <c:v>7.1528919243590547E-2</c:v>
                </c:pt>
                <c:pt idx="10">
                  <c:v>2.9419499610859549E-3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5.2079563115113294E-3</c:v>
                </c:pt>
                <c:pt idx="7">
                  <c:v>3.8935850347138583E-3</c:v>
                </c:pt>
                <c:pt idx="8">
                  <c:v>7.0470442762083163E-3</c:v>
                </c:pt>
                <c:pt idx="9">
                  <c:v>6.9201372213040474E-4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5.7058601382366944E-2</c:v>
                </c:pt>
                <c:pt idx="1">
                  <c:v>4.4075340366481537E-2</c:v>
                </c:pt>
                <c:pt idx="2">
                  <c:v>3.9148147102293945E-2</c:v>
                </c:pt>
                <c:pt idx="3">
                  <c:v>2.4302963422487257E-2</c:v>
                </c:pt>
                <c:pt idx="4">
                  <c:v>6.8264835910008592E-2</c:v>
                </c:pt>
                <c:pt idx="5">
                  <c:v>8.1085129025960004E-2</c:v>
                </c:pt>
                <c:pt idx="6">
                  <c:v>0.17391019501158075</c:v>
                </c:pt>
                <c:pt idx="7">
                  <c:v>0.21549263910120095</c:v>
                </c:pt>
                <c:pt idx="8">
                  <c:v>0.18617788954780062</c:v>
                </c:pt>
                <c:pt idx="9">
                  <c:v>9.8373163005540581E-2</c:v>
                </c:pt>
                <c:pt idx="10">
                  <c:v>1.2111096124278782E-2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1.4302073575181155E-2</c:v>
                </c:pt>
                <c:pt idx="1">
                  <c:v>9.5448474519326774E-3</c:v>
                </c:pt>
                <c:pt idx="2">
                  <c:v>2.0414402762151417E-2</c:v>
                </c:pt>
                <c:pt idx="3">
                  <c:v>8.3198453783614595E-3</c:v>
                </c:pt>
                <c:pt idx="4">
                  <c:v>5.6069009084203557E-2</c:v>
                </c:pt>
                <c:pt idx="5">
                  <c:v>9.4112313969553191E-2</c:v>
                </c:pt>
                <c:pt idx="6">
                  <c:v>0.21823369141685761</c:v>
                </c:pt>
                <c:pt idx="7">
                  <c:v>0.15309383364501958</c:v>
                </c:pt>
                <c:pt idx="8">
                  <c:v>0.34216366229016659</c:v>
                </c:pt>
                <c:pt idx="9">
                  <c:v>8.3746320426572735E-2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4.2137763780528942E-2</c:v>
                </c:pt>
                <c:pt idx="1">
                  <c:v>7.6010757588336045E-2</c:v>
                </c:pt>
                <c:pt idx="2">
                  <c:v>1.9801583306298543E-2</c:v>
                </c:pt>
                <c:pt idx="3">
                  <c:v>3.8623977412852312E-2</c:v>
                </c:pt>
                <c:pt idx="4">
                  <c:v>7.0418162902305598E-2</c:v>
                </c:pt>
                <c:pt idx="5">
                  <c:v>0.21572543411195483</c:v>
                </c:pt>
                <c:pt idx="6">
                  <c:v>0.35475670948466692</c:v>
                </c:pt>
                <c:pt idx="7">
                  <c:v>0.11896334298735282</c:v>
                </c:pt>
                <c:pt idx="8">
                  <c:v>3.931459111135447E-2</c:v>
                </c:pt>
                <c:pt idx="9">
                  <c:v>2.4247677314349514E-2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5.4077995271416671E-2</c:v>
                </c:pt>
                <c:pt idx="1">
                  <c:v>2.062966834660215E-2</c:v>
                </c:pt>
                <c:pt idx="2">
                  <c:v>8.0083321202325142E-2</c:v>
                </c:pt>
                <c:pt idx="3">
                  <c:v>2.8380127651671069E-2</c:v>
                </c:pt>
                <c:pt idx="4">
                  <c:v>0.14083598542271125</c:v>
                </c:pt>
                <c:pt idx="5">
                  <c:v>0.28115211531318074</c:v>
                </c:pt>
                <c:pt idx="6">
                  <c:v>0.22040258842250043</c:v>
                </c:pt>
                <c:pt idx="7">
                  <c:v>7.644417561014788E-2</c:v>
                </c:pt>
                <c:pt idx="8">
                  <c:v>8.2955703414418672E-2</c:v>
                </c:pt>
                <c:pt idx="9">
                  <c:v>1.5038319345025952E-2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3.0379942463993448E-2</c:v>
                </c:pt>
                <c:pt idx="1">
                  <c:v>9.152991779240488E-2</c:v>
                </c:pt>
                <c:pt idx="2">
                  <c:v>4.8661682695440873E-3</c:v>
                </c:pt>
                <c:pt idx="3">
                  <c:v>4.1438958765861969E-2</c:v>
                </c:pt>
                <c:pt idx="4">
                  <c:v>0.1205505953766374</c:v>
                </c:pt>
                <c:pt idx="5">
                  <c:v>0.23404232341194106</c:v>
                </c:pt>
                <c:pt idx="6">
                  <c:v>0.17198108201208442</c:v>
                </c:pt>
                <c:pt idx="7">
                  <c:v>0.22892217743061699</c:v>
                </c:pt>
                <c:pt idx="8">
                  <c:v>4.438874975561162E-2</c:v>
                </c:pt>
                <c:pt idx="9">
                  <c:v>3.1900084721304151E-2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2.3947267185702191E-2</c:v>
                </c:pt>
                <c:pt idx="1">
                  <c:v>2.5712148835382802E-2</c:v>
                </c:pt>
                <c:pt idx="2">
                  <c:v>3.3589224880169168E-2</c:v>
                </c:pt>
                <c:pt idx="3">
                  <c:v>4.7555465818613675E-2</c:v>
                </c:pt>
                <c:pt idx="4">
                  <c:v>7.2169314610381535E-2</c:v>
                </c:pt>
                <c:pt idx="5">
                  <c:v>0.11538975237199361</c:v>
                </c:pt>
                <c:pt idx="6">
                  <c:v>0.13910064653920554</c:v>
                </c:pt>
                <c:pt idx="7">
                  <c:v>0.18415888055193394</c:v>
                </c:pt>
                <c:pt idx="8">
                  <c:v>0.19567579739573701</c:v>
                </c:pt>
                <c:pt idx="9">
                  <c:v>0.13733259935179568</c:v>
                </c:pt>
                <c:pt idx="10">
                  <c:v>2.5368902459084932E-2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7.6316723015151536E-2</c:v>
                </c:pt>
                <c:pt idx="1">
                  <c:v>5.8300944817091241E-3</c:v>
                </c:pt>
                <c:pt idx="2">
                  <c:v>8.8947086516282838E-3</c:v>
                </c:pt>
                <c:pt idx="3">
                  <c:v>2.7998239806193429E-2</c:v>
                </c:pt>
                <c:pt idx="4">
                  <c:v>0.10843584406279787</c:v>
                </c:pt>
                <c:pt idx="5">
                  <c:v>6.6817643340029861E-2</c:v>
                </c:pt>
                <c:pt idx="6">
                  <c:v>0.21500199380686644</c:v>
                </c:pt>
                <c:pt idx="7">
                  <c:v>0.26504918493742546</c:v>
                </c:pt>
                <c:pt idx="8">
                  <c:v>0.15835274753479345</c:v>
                </c:pt>
                <c:pt idx="9">
                  <c:v>4.9964832384693902E-2</c:v>
                </c:pt>
                <c:pt idx="10">
                  <c:v>1.733798797871066E-2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7.5987114333624997E-2</c:v>
                </c:pt>
                <c:pt idx="1">
                  <c:v>6.0732707532325939E-3</c:v>
                </c:pt>
                <c:pt idx="2">
                  <c:v>8.8722276757410151E-3</c:v>
                </c:pt>
                <c:pt idx="3">
                  <c:v>2.6528305498242234E-2</c:v>
                </c:pt>
                <c:pt idx="4">
                  <c:v>0.10924557874443218</c:v>
                </c:pt>
                <c:pt idx="5">
                  <c:v>6.8545123084831822E-2</c:v>
                </c:pt>
                <c:pt idx="6">
                  <c:v>0.21779239683916565</c:v>
                </c:pt>
                <c:pt idx="7">
                  <c:v>0.26116784386660485</c:v>
                </c:pt>
                <c:pt idx="8">
                  <c:v>0.15849901127415009</c:v>
                </c:pt>
                <c:pt idx="9">
                  <c:v>5.249614448092027E-2</c:v>
                </c:pt>
                <c:pt idx="10">
                  <c:v>1.479298344905427E-2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1.9714416230522547E-2</c:v>
                </c:pt>
                <c:pt idx="1">
                  <c:v>2.2345770538797674E-2</c:v>
                </c:pt>
                <c:pt idx="2">
                  <c:v>3.4290183944523427E-2</c:v>
                </c:pt>
                <c:pt idx="3">
                  <c:v>8.0807880654489975E-2</c:v>
                </c:pt>
                <c:pt idx="4">
                  <c:v>0.16453614933211275</c:v>
                </c:pt>
                <c:pt idx="5">
                  <c:v>0.12102190703651872</c:v>
                </c:pt>
                <c:pt idx="6">
                  <c:v>6.8379321560170542E-2</c:v>
                </c:pt>
                <c:pt idx="7">
                  <c:v>0.27703323856372303</c:v>
                </c:pt>
                <c:pt idx="8">
                  <c:v>0.16530007726544974</c:v>
                </c:pt>
                <c:pt idx="9">
                  <c:v>4.2694142118576014E-2</c:v>
                </c:pt>
                <c:pt idx="10">
                  <c:v>3.8769127551155761E-3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3.6805477649151867E-2</c:v>
                </c:pt>
                <c:pt idx="1">
                  <c:v>4.5407020016068167E-2</c:v>
                </c:pt>
                <c:pt idx="2">
                  <c:v>3.4094052235638918E-2</c:v>
                </c:pt>
                <c:pt idx="3">
                  <c:v>0.10811884818817145</c:v>
                </c:pt>
                <c:pt idx="4">
                  <c:v>0.16540679175863299</c:v>
                </c:pt>
                <c:pt idx="5">
                  <c:v>9.9729932584249198E-2</c:v>
                </c:pt>
                <c:pt idx="6">
                  <c:v>9.5739273110062556E-2</c:v>
                </c:pt>
                <c:pt idx="7">
                  <c:v>0.19579893844579263</c:v>
                </c:pt>
                <c:pt idx="8">
                  <c:v>0.18662621492811068</c:v>
                </c:pt>
                <c:pt idx="9">
                  <c:v>2.0947871253378533E-2</c:v>
                </c:pt>
                <c:pt idx="10">
                  <c:v>1.1325579830742977E-2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3.6642986528543759E-3</c:v>
                </c:pt>
                <c:pt idx="6">
                  <c:v>3.0894232753136022E-3</c:v>
                </c:pt>
                <c:pt idx="7">
                  <c:v>6.4601847886509864E-3</c:v>
                </c:pt>
                <c:pt idx="8">
                  <c:v>8.665698137942348E-3</c:v>
                </c:pt>
                <c:pt idx="9">
                  <c:v>1.0880785308658759E-3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3.8897799983816629E-2</c:v>
                </c:pt>
                <c:pt idx="2">
                  <c:v>1.763736145551981E-2</c:v>
                </c:pt>
                <c:pt idx="3">
                  <c:v>0.22477381694972196</c:v>
                </c:pt>
                <c:pt idx="4">
                  <c:v>0.11083399654413399</c:v>
                </c:pt>
                <c:pt idx="5">
                  <c:v>0.10979447122894243</c:v>
                </c:pt>
                <c:pt idx="6">
                  <c:v>1.7616876179823847E-2</c:v>
                </c:pt>
                <c:pt idx="7">
                  <c:v>0.22932390396093047</c:v>
                </c:pt>
                <c:pt idx="8">
                  <c:v>0.16853226072429789</c:v>
                </c:pt>
                <c:pt idx="9">
                  <c:v>8.2145443408913763E-2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1.2574791129630307E-2</c:v>
                </c:pt>
                <c:pt idx="2">
                  <c:v>7.6665533764454152E-3</c:v>
                </c:pt>
                <c:pt idx="3">
                  <c:v>5.7980360537331535E-2</c:v>
                </c:pt>
                <c:pt idx="4">
                  <c:v>2.3981649856609964E-2</c:v>
                </c:pt>
                <c:pt idx="5">
                  <c:v>2.1307871317483448E-2</c:v>
                </c:pt>
                <c:pt idx="6">
                  <c:v>0.18063637976569014</c:v>
                </c:pt>
                <c:pt idx="7">
                  <c:v>0.14441862498561556</c:v>
                </c:pt>
                <c:pt idx="8">
                  <c:v>0.30330474138544428</c:v>
                </c:pt>
                <c:pt idx="9">
                  <c:v>0.14396835371936478</c:v>
                </c:pt>
                <c:pt idx="10">
                  <c:v>0.10402474740454873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4">
                  <c:v>5.2170493068351062E-4</c:v>
                </c:pt>
                <c:pt idx="5">
                  <c:v>1.8259420805160052E-2</c:v>
                </c:pt>
                <c:pt idx="7">
                  <c:v>3.0104786330746026E-2</c:v>
                </c:pt>
                <c:pt idx="8">
                  <c:v>3.7905927276970515E-2</c:v>
                </c:pt>
                <c:pt idx="9">
                  <c:v>6.0902577625187599E-3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2.7505558144520052E-2</c:v>
                </c:pt>
                <c:pt idx="2">
                  <c:v>4.4503254509310457E-3</c:v>
                </c:pt>
                <c:pt idx="3">
                  <c:v>6.4716249229014158E-2</c:v>
                </c:pt>
                <c:pt idx="4">
                  <c:v>2.4844439046991046E-2</c:v>
                </c:pt>
                <c:pt idx="5">
                  <c:v>6.5073631970893664E-2</c:v>
                </c:pt>
                <c:pt idx="6">
                  <c:v>0.12226394010157356</c:v>
                </c:pt>
                <c:pt idx="7">
                  <c:v>0.24437305930213674</c:v>
                </c:pt>
                <c:pt idx="8">
                  <c:v>0.24572902336939234</c:v>
                </c:pt>
                <c:pt idx="9">
                  <c:v>0.15850126894474115</c:v>
                </c:pt>
                <c:pt idx="10">
                  <c:v>4.2437784553364964E-2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2.0882278192255596E-3</c:v>
                </c:pt>
                <c:pt idx="6">
                  <c:v>1.6922679704348721E-2</c:v>
                </c:pt>
                <c:pt idx="7">
                  <c:v>3.958883722423117E-2</c:v>
                </c:pt>
                <c:pt idx="8">
                  <c:v>3.4473442719874167E-2</c:v>
                </c:pt>
                <c:pt idx="9">
                  <c:v>8.5525735974126566E-3</c:v>
                </c:pt>
                <c:pt idx="10">
                  <c:v>7.2916193949321378E-4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5.9445573354076379E-3</c:v>
                </c:pt>
                <c:pt idx="2">
                  <c:v>4.2526630974115357E-3</c:v>
                </c:pt>
                <c:pt idx="3">
                  <c:v>8.4956772137193354E-2</c:v>
                </c:pt>
                <c:pt idx="4">
                  <c:v>2.7681384037725146E-2</c:v>
                </c:pt>
                <c:pt idx="5">
                  <c:v>0.10955436823908271</c:v>
                </c:pt>
                <c:pt idx="6">
                  <c:v>0.12395847448481805</c:v>
                </c:pt>
                <c:pt idx="7">
                  <c:v>0.12103510134558404</c:v>
                </c:pt>
                <c:pt idx="8">
                  <c:v>0.3261976210034887</c:v>
                </c:pt>
                <c:pt idx="9">
                  <c:v>0.1012306356354709</c:v>
                </c:pt>
                <c:pt idx="10">
                  <c:v>9.5069665993310529E-2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2.9633952320199126E-2</c:v>
                </c:pt>
                <c:pt idx="6">
                  <c:v>4.0727793538384736E-3</c:v>
                </c:pt>
                <c:pt idx="7">
                  <c:v>2.1331009909460848E-2</c:v>
                </c:pt>
                <c:pt idx="8">
                  <c:v>6.9943960132259828E-2</c:v>
                </c:pt>
                <c:pt idx="9">
                  <c:v>9.4333848606281811E-3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6.1554911459525581E-3</c:v>
                </c:pt>
                <c:pt idx="1">
                  <c:v>1.6440133151909342E-2</c:v>
                </c:pt>
                <c:pt idx="2">
                  <c:v>1.8194910040100366E-2</c:v>
                </c:pt>
                <c:pt idx="3">
                  <c:v>4.115312531860766E-2</c:v>
                </c:pt>
                <c:pt idx="4">
                  <c:v>7.2076060566105438E-2</c:v>
                </c:pt>
                <c:pt idx="5">
                  <c:v>9.1525169197853376E-2</c:v>
                </c:pt>
                <c:pt idx="6">
                  <c:v>0.10792119445842582</c:v>
                </c:pt>
                <c:pt idx="7">
                  <c:v>0.18937629937870426</c:v>
                </c:pt>
                <c:pt idx="8">
                  <c:v>0.19596637827265739</c:v>
                </c:pt>
                <c:pt idx="9">
                  <c:v>4.9639033812769594E-2</c:v>
                </c:pt>
                <c:pt idx="10">
                  <c:v>0.21155220465691418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3.1754865016887852E-2</c:v>
                </c:pt>
                <c:pt idx="1">
                  <c:v>1.7854306339291241E-2</c:v>
                </c:pt>
                <c:pt idx="2">
                  <c:v>1.9757008334856999E-2</c:v>
                </c:pt>
                <c:pt idx="3">
                  <c:v>7.1916156947476731E-2</c:v>
                </c:pt>
                <c:pt idx="4">
                  <c:v>8.5814770730434295E-2</c:v>
                </c:pt>
                <c:pt idx="5">
                  <c:v>9.9084588506396107E-2</c:v>
                </c:pt>
                <c:pt idx="6">
                  <c:v>0.10769317427022629</c:v>
                </c:pt>
                <c:pt idx="7">
                  <c:v>0.1868790002725855</c:v>
                </c:pt>
                <c:pt idx="8">
                  <c:v>0.1795843643903467</c:v>
                </c:pt>
                <c:pt idx="9">
                  <c:v>0.14013474962838257</c:v>
                </c:pt>
                <c:pt idx="10">
                  <c:v>5.9527015563115772E-2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1.2318220897836638E-3</c:v>
                </c:pt>
                <c:pt idx="8">
                  <c:v>9.2637672189617697E-3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1.3549127697873031E-2</c:v>
                </c:pt>
                <c:pt idx="1">
                  <c:v>1.8015538173938125E-2</c:v>
                </c:pt>
                <c:pt idx="2">
                  <c:v>4.8921228940550794E-2</c:v>
                </c:pt>
                <c:pt idx="3">
                  <c:v>4.0205132124715194E-2</c:v>
                </c:pt>
                <c:pt idx="4">
                  <c:v>3.5086445608214598E-2</c:v>
                </c:pt>
                <c:pt idx="5">
                  <c:v>0.12366001487517939</c:v>
                </c:pt>
                <c:pt idx="6">
                  <c:v>0.14971069932300879</c:v>
                </c:pt>
                <c:pt idx="7">
                  <c:v>0.1647679430192327</c:v>
                </c:pt>
                <c:pt idx="8">
                  <c:v>0.16299902679493175</c:v>
                </c:pt>
                <c:pt idx="9">
                  <c:v>0.19665703144981761</c:v>
                </c:pt>
                <c:pt idx="10">
                  <c:v>4.6427811992538023E-2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4.1558243033905503E-3</c:v>
                </c:pt>
                <c:pt idx="8">
                  <c:v>1.1988295694564919E-2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4.7567371652506244E-3</c:v>
                </c:pt>
                <c:pt idx="1">
                  <c:v>6.500830736832529E-3</c:v>
                </c:pt>
                <c:pt idx="2">
                  <c:v>2.3755754151071784E-2</c:v>
                </c:pt>
                <c:pt idx="3">
                  <c:v>9.1838968342402058E-2</c:v>
                </c:pt>
                <c:pt idx="4">
                  <c:v>2.6424087871712295E-2</c:v>
                </c:pt>
                <c:pt idx="5">
                  <c:v>0.11744083447479575</c:v>
                </c:pt>
                <c:pt idx="6">
                  <c:v>0.11758347584513927</c:v>
                </c:pt>
                <c:pt idx="7">
                  <c:v>0.20003036869124247</c:v>
                </c:pt>
                <c:pt idx="8">
                  <c:v>0.1480596272023493</c:v>
                </c:pt>
                <c:pt idx="9">
                  <c:v>0.12746449124776776</c:v>
                </c:pt>
                <c:pt idx="10">
                  <c:v>0.13614482427143615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1.9024634580469674E-3</c:v>
                </c:pt>
                <c:pt idx="8">
                  <c:v>1.1687173337250879E-2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2.439535160242343E-2</c:v>
                </c:pt>
                <c:pt idx="1">
                  <c:v>1.8004328980539077E-2</c:v>
                </c:pt>
                <c:pt idx="2">
                  <c:v>1.1101551809851031E-2</c:v>
                </c:pt>
                <c:pt idx="3">
                  <c:v>1.3979308573739149E-2</c:v>
                </c:pt>
                <c:pt idx="4">
                  <c:v>2.7268659971536421E-2</c:v>
                </c:pt>
                <c:pt idx="5">
                  <c:v>0.14782692723334404</c:v>
                </c:pt>
                <c:pt idx="6">
                  <c:v>0.13485627275324794</c:v>
                </c:pt>
                <c:pt idx="7">
                  <c:v>0.15504877286571603</c:v>
                </c:pt>
                <c:pt idx="8">
                  <c:v>0.26200827027857587</c:v>
                </c:pt>
                <c:pt idx="9">
                  <c:v>0.18504429883440607</c:v>
                </c:pt>
                <c:pt idx="10">
                  <c:v>2.0466257096620952E-2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2.3365898334756715E-2</c:v>
                </c:pt>
                <c:pt idx="1">
                  <c:v>2.0705941386764733E-2</c:v>
                </c:pt>
                <c:pt idx="2">
                  <c:v>1.6278733415296599E-2</c:v>
                </c:pt>
                <c:pt idx="3">
                  <c:v>1.7548824161276979E-2</c:v>
                </c:pt>
                <c:pt idx="4">
                  <c:v>5.7701549538145838E-2</c:v>
                </c:pt>
                <c:pt idx="5">
                  <c:v>0.14579996000114001</c:v>
                </c:pt>
                <c:pt idx="6">
                  <c:v>0.1286472547711171</c:v>
                </c:pt>
                <c:pt idx="7">
                  <c:v>0.1797236450590925</c:v>
                </c:pt>
                <c:pt idx="8">
                  <c:v>0.24907140238754868</c:v>
                </c:pt>
                <c:pt idx="9">
                  <c:v>0.15553268833943146</c:v>
                </c:pt>
                <c:pt idx="10">
                  <c:v>5.6241026054294277E-3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4.1731316775892473E-2</c:v>
                </c:pt>
                <c:pt idx="1">
                  <c:v>1.9129857743461352E-3</c:v>
                </c:pt>
                <c:pt idx="2">
                  <c:v>4.1464705082516432E-3</c:v>
                </c:pt>
                <c:pt idx="3">
                  <c:v>1.67907900063155E-2</c:v>
                </c:pt>
                <c:pt idx="4">
                  <c:v>7.3650110589429774E-2</c:v>
                </c:pt>
                <c:pt idx="5">
                  <c:v>0.15952220866396205</c:v>
                </c:pt>
                <c:pt idx="6">
                  <c:v>9.692054606282538E-2</c:v>
                </c:pt>
                <c:pt idx="7">
                  <c:v>0.2127471216943462</c:v>
                </c:pt>
                <c:pt idx="8">
                  <c:v>0.20163334178776571</c:v>
                </c:pt>
                <c:pt idx="9">
                  <c:v>0.14782979201706783</c:v>
                </c:pt>
                <c:pt idx="10">
                  <c:v>4.311531611979736E-2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5.2027942604307969E-3</c:v>
                </c:pt>
                <c:pt idx="7">
                  <c:v>2.2802319402008037E-3</c:v>
                </c:pt>
                <c:pt idx="8">
                  <c:v>6.739216948338604E-3</c:v>
                </c:pt>
                <c:pt idx="9">
                  <c:v>6.6873521730281631E-4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3.6155264070481349E-2</c:v>
                </c:pt>
                <c:pt idx="1">
                  <c:v>2.3478993829360306E-2</c:v>
                </c:pt>
                <c:pt idx="2">
                  <c:v>4.2469415214930771E-2</c:v>
                </c:pt>
                <c:pt idx="3">
                  <c:v>2.0691145323150736E-2</c:v>
                </c:pt>
                <c:pt idx="4">
                  <c:v>5.0283691171922343E-2</c:v>
                </c:pt>
                <c:pt idx="5">
                  <c:v>7.2573653990922943E-2</c:v>
                </c:pt>
                <c:pt idx="6">
                  <c:v>0.14498752408549265</c:v>
                </c:pt>
                <c:pt idx="7">
                  <c:v>0.16484856603912199</c:v>
                </c:pt>
                <c:pt idx="8">
                  <c:v>0.37004087706994043</c:v>
                </c:pt>
                <c:pt idx="9">
                  <c:v>7.1528919243590547E-2</c:v>
                </c:pt>
                <c:pt idx="10">
                  <c:v>2.9419499610859549E-3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5.7058601382366944E-2</c:v>
                </c:pt>
                <c:pt idx="1">
                  <c:v>4.4075340366481537E-2</c:v>
                </c:pt>
                <c:pt idx="2">
                  <c:v>3.9148147102293945E-2</c:v>
                </c:pt>
                <c:pt idx="3">
                  <c:v>2.4302963422487257E-2</c:v>
                </c:pt>
                <c:pt idx="4">
                  <c:v>6.8264835910008592E-2</c:v>
                </c:pt>
                <c:pt idx="5">
                  <c:v>8.1085129025960004E-2</c:v>
                </c:pt>
                <c:pt idx="6">
                  <c:v>0.17391019501158075</c:v>
                </c:pt>
                <c:pt idx="7">
                  <c:v>0.21549263910120095</c:v>
                </c:pt>
                <c:pt idx="8">
                  <c:v>0.18617788954780062</c:v>
                </c:pt>
                <c:pt idx="9">
                  <c:v>9.8373163005540581E-2</c:v>
                </c:pt>
                <c:pt idx="10">
                  <c:v>1.2111096124278782E-2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1.4302073575181155E-2</c:v>
                </c:pt>
                <c:pt idx="1">
                  <c:v>9.5448474519326774E-3</c:v>
                </c:pt>
                <c:pt idx="2">
                  <c:v>2.0414402762151417E-2</c:v>
                </c:pt>
                <c:pt idx="3">
                  <c:v>8.3198453783614595E-3</c:v>
                </c:pt>
                <c:pt idx="4">
                  <c:v>5.6069009084203557E-2</c:v>
                </c:pt>
                <c:pt idx="5">
                  <c:v>9.4112313969553191E-2</c:v>
                </c:pt>
                <c:pt idx="6">
                  <c:v>0.21823369141685761</c:v>
                </c:pt>
                <c:pt idx="7">
                  <c:v>0.15309383364501958</c:v>
                </c:pt>
                <c:pt idx="8">
                  <c:v>0.34216366229016659</c:v>
                </c:pt>
                <c:pt idx="9">
                  <c:v>8.3746320426572735E-2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4.2137763780528942E-2</c:v>
                </c:pt>
                <c:pt idx="1">
                  <c:v>7.6010757588336045E-2</c:v>
                </c:pt>
                <c:pt idx="2">
                  <c:v>1.9801583306298543E-2</c:v>
                </c:pt>
                <c:pt idx="3">
                  <c:v>3.8623977412852312E-2</c:v>
                </c:pt>
                <c:pt idx="4">
                  <c:v>7.0418162902305598E-2</c:v>
                </c:pt>
                <c:pt idx="5">
                  <c:v>0.21572543411195483</c:v>
                </c:pt>
                <c:pt idx="6">
                  <c:v>0.35475670948466692</c:v>
                </c:pt>
                <c:pt idx="7">
                  <c:v>0.11896334298735282</c:v>
                </c:pt>
                <c:pt idx="8">
                  <c:v>3.931459111135447E-2</c:v>
                </c:pt>
                <c:pt idx="9">
                  <c:v>2.4247677314349514E-2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5.4077995271416671E-2</c:v>
                </c:pt>
                <c:pt idx="1">
                  <c:v>2.062966834660215E-2</c:v>
                </c:pt>
                <c:pt idx="2">
                  <c:v>8.0083321202325142E-2</c:v>
                </c:pt>
                <c:pt idx="3">
                  <c:v>2.8380127651671069E-2</c:v>
                </c:pt>
                <c:pt idx="4">
                  <c:v>0.14083598542271125</c:v>
                </c:pt>
                <c:pt idx="5">
                  <c:v>0.28115211531318074</c:v>
                </c:pt>
                <c:pt idx="6">
                  <c:v>0.22040258842250043</c:v>
                </c:pt>
                <c:pt idx="7">
                  <c:v>7.644417561014788E-2</c:v>
                </c:pt>
                <c:pt idx="8">
                  <c:v>8.2955703414418672E-2</c:v>
                </c:pt>
                <c:pt idx="9">
                  <c:v>1.5038319345025952E-2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1.6708110296604864E-2</c:v>
                </c:pt>
                <c:pt idx="1">
                  <c:v>1.9858810620282621E-2</c:v>
                </c:pt>
                <c:pt idx="2">
                  <c:v>2.0672714894646352E-2</c:v>
                </c:pt>
                <c:pt idx="3">
                  <c:v>3.8161812694447787E-2</c:v>
                </c:pt>
                <c:pt idx="4">
                  <c:v>6.1731993688228556E-2</c:v>
                </c:pt>
                <c:pt idx="5">
                  <c:v>9.8981786600117777E-2</c:v>
                </c:pt>
                <c:pt idx="6">
                  <c:v>0.13314597481758586</c:v>
                </c:pt>
                <c:pt idx="7">
                  <c:v>0.17875425689666183</c:v>
                </c:pt>
                <c:pt idx="8">
                  <c:v>0.24426115458186037</c:v>
                </c:pt>
                <c:pt idx="9">
                  <c:v>9.5031807146880379E-2</c:v>
                </c:pt>
                <c:pt idx="10">
                  <c:v>9.2691577762683636E-2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3.0379942463993448E-2</c:v>
                </c:pt>
                <c:pt idx="1">
                  <c:v>9.152991779240488E-2</c:v>
                </c:pt>
                <c:pt idx="2">
                  <c:v>4.8661682695440873E-3</c:v>
                </c:pt>
                <c:pt idx="3">
                  <c:v>4.1438958765861969E-2</c:v>
                </c:pt>
                <c:pt idx="4">
                  <c:v>0.1205505953766374</c:v>
                </c:pt>
                <c:pt idx="5">
                  <c:v>0.23404232341194106</c:v>
                </c:pt>
                <c:pt idx="6">
                  <c:v>0.17198108201208442</c:v>
                </c:pt>
                <c:pt idx="7">
                  <c:v>0.22892217743061699</c:v>
                </c:pt>
                <c:pt idx="8">
                  <c:v>4.438874975561162E-2</c:v>
                </c:pt>
                <c:pt idx="9">
                  <c:v>3.1900084721304151E-2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7.6316723015151536E-2</c:v>
                </c:pt>
                <c:pt idx="1">
                  <c:v>5.8300944817091241E-3</c:v>
                </c:pt>
                <c:pt idx="2">
                  <c:v>8.8947086516282838E-3</c:v>
                </c:pt>
                <c:pt idx="3">
                  <c:v>2.7998239806193429E-2</c:v>
                </c:pt>
                <c:pt idx="4">
                  <c:v>0.10843584406279787</c:v>
                </c:pt>
                <c:pt idx="5">
                  <c:v>6.6817643340029861E-2</c:v>
                </c:pt>
                <c:pt idx="6">
                  <c:v>0.21500199380686644</c:v>
                </c:pt>
                <c:pt idx="7">
                  <c:v>0.26504918493742546</c:v>
                </c:pt>
                <c:pt idx="8">
                  <c:v>0.15835274753479345</c:v>
                </c:pt>
                <c:pt idx="9">
                  <c:v>4.9964832384693902E-2</c:v>
                </c:pt>
                <c:pt idx="10">
                  <c:v>1.733798797871066E-2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7.5987114333624997E-2</c:v>
                </c:pt>
                <c:pt idx="1">
                  <c:v>6.0732707532325939E-3</c:v>
                </c:pt>
                <c:pt idx="2">
                  <c:v>8.8722276757410151E-3</c:v>
                </c:pt>
                <c:pt idx="3">
                  <c:v>2.6528305498242234E-2</c:v>
                </c:pt>
                <c:pt idx="4">
                  <c:v>0.10924557874443218</c:v>
                </c:pt>
                <c:pt idx="5">
                  <c:v>6.8545123084831822E-2</c:v>
                </c:pt>
                <c:pt idx="6">
                  <c:v>0.21779239683916565</c:v>
                </c:pt>
                <c:pt idx="7">
                  <c:v>0.26116784386660485</c:v>
                </c:pt>
                <c:pt idx="8">
                  <c:v>0.15849901127415009</c:v>
                </c:pt>
                <c:pt idx="9">
                  <c:v>5.249614448092027E-2</c:v>
                </c:pt>
                <c:pt idx="10">
                  <c:v>1.479298344905427E-2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3.056035532144489E-3</c:v>
                </c:pt>
                <c:pt idx="3">
                  <c:v>6.0887819065110643E-4</c:v>
                </c:pt>
                <c:pt idx="4">
                  <c:v>8.8396267446032761E-4</c:v>
                </c:pt>
                <c:pt idx="5">
                  <c:v>2.3581416552697111E-3</c:v>
                </c:pt>
                <c:pt idx="7">
                  <c:v>5.7352723867027519E-3</c:v>
                </c:pt>
                <c:pt idx="8">
                  <c:v>6.1413190476122459E-3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3.6167359067666416E-3</c:v>
                </c:pt>
                <c:pt idx="3">
                  <c:v>7.2059097213102825E-4</c:v>
                </c:pt>
                <c:pt idx="4">
                  <c:v>1.0461460645121131E-3</c:v>
                </c:pt>
                <c:pt idx="5">
                  <c:v>2.7907972627108997E-3</c:v>
                </c:pt>
                <c:pt idx="7">
                  <c:v>6.787540706871052E-3</c:v>
                </c:pt>
                <c:pt idx="8">
                  <c:v>7.2680860156173616E-3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2.407670075443669E-2</c:v>
                </c:pt>
                <c:pt idx="1">
                  <c:v>2.6808770478219595E-2</c:v>
                </c:pt>
                <c:pt idx="2">
                  <c:v>3.3618921453349215E-2</c:v>
                </c:pt>
                <c:pt idx="3">
                  <c:v>4.3193698660743136E-2</c:v>
                </c:pt>
                <c:pt idx="4">
                  <c:v>6.0866470201537952E-2</c:v>
                </c:pt>
                <c:pt idx="5">
                  <c:v>0.11629275414523582</c:v>
                </c:pt>
                <c:pt idx="6">
                  <c:v>0.14114999538782796</c:v>
                </c:pt>
                <c:pt idx="7">
                  <c:v>0.18708207317322248</c:v>
                </c:pt>
                <c:pt idx="8">
                  <c:v>0.19672272953911321</c:v>
                </c:pt>
                <c:pt idx="9">
                  <c:v>0.14353338057932885</c:v>
                </c:pt>
                <c:pt idx="10">
                  <c:v>2.6654505626985084E-2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3.0265745294642621E-3</c:v>
                </c:pt>
                <c:pt idx="3">
                  <c:v>3.4725365029936576E-3</c:v>
                </c:pt>
                <c:pt idx="4">
                  <c:v>1.8439494441048283E-3</c:v>
                </c:pt>
                <c:pt idx="5">
                  <c:v>2.2671840543629514E-3</c:v>
                </c:pt>
                <c:pt idx="6">
                  <c:v>2.5051656416924775E-3</c:v>
                </c:pt>
                <c:pt idx="7">
                  <c:v>6.0241573619378257E-3</c:v>
                </c:pt>
                <c:pt idx="8">
                  <c:v>7.1417099907686256E-3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1.4540631649573792E-2</c:v>
                </c:pt>
                <c:pt idx="1">
                  <c:v>1.2093629714621367E-2</c:v>
                </c:pt>
                <c:pt idx="2">
                  <c:v>1.4394612949775013E-2</c:v>
                </c:pt>
                <c:pt idx="3">
                  <c:v>7.4180268807938307E-2</c:v>
                </c:pt>
                <c:pt idx="4">
                  <c:v>5.4718543977765807E-2</c:v>
                </c:pt>
                <c:pt idx="5">
                  <c:v>0.1256468879206534</c:v>
                </c:pt>
                <c:pt idx="6">
                  <c:v>0.11871841643855079</c:v>
                </c:pt>
                <c:pt idx="7">
                  <c:v>0.18860584810262948</c:v>
                </c:pt>
                <c:pt idx="8">
                  <c:v>0.21497156766096434</c:v>
                </c:pt>
                <c:pt idx="9">
                  <c:v>0.11387875955480223</c:v>
                </c:pt>
                <c:pt idx="10">
                  <c:v>6.8250833222725418E-2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4.4095719852915143E-3</c:v>
                </c:pt>
                <c:pt idx="2">
                  <c:v>9.0730612643049235E-4</c:v>
                </c:pt>
                <c:pt idx="5">
                  <c:v>5.9222481512996869E-3</c:v>
                </c:pt>
                <c:pt idx="6">
                  <c:v>8.709509477839196E-4</c:v>
                </c:pt>
                <c:pt idx="7">
                  <c:v>7.4542456259210493E-3</c:v>
                </c:pt>
                <c:pt idx="8">
                  <c:v>7.9076983931185216E-3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1.8026282793982239E-2</c:v>
                </c:pt>
                <c:pt idx="1">
                  <c:v>1.1038921196886058E-3</c:v>
                </c:pt>
                <c:pt idx="2">
                  <c:v>1.5283985064629768E-3</c:v>
                </c:pt>
                <c:pt idx="3">
                  <c:v>0.24076304159164355</c:v>
                </c:pt>
                <c:pt idx="4">
                  <c:v>0.25076624691744265</c:v>
                </c:pt>
                <c:pt idx="5">
                  <c:v>9.5022570744421747E-2</c:v>
                </c:pt>
                <c:pt idx="6">
                  <c:v>1.7767509229297949E-2</c:v>
                </c:pt>
                <c:pt idx="7">
                  <c:v>0.1586232953835337</c:v>
                </c:pt>
                <c:pt idx="8">
                  <c:v>0.20675803051853367</c:v>
                </c:pt>
                <c:pt idx="9">
                  <c:v>9.6407321949929202E-3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2.3346815577936997E-2</c:v>
                </c:pt>
                <c:pt idx="1">
                  <c:v>4.444336608054893E-3</c:v>
                </c:pt>
                <c:pt idx="2">
                  <c:v>3.6017149221030359E-2</c:v>
                </c:pt>
                <c:pt idx="3">
                  <c:v>0.14561464720112</c:v>
                </c:pt>
                <c:pt idx="4">
                  <c:v>0.31870308409378206</c:v>
                </c:pt>
                <c:pt idx="5">
                  <c:v>8.3049979740238325E-2</c:v>
                </c:pt>
                <c:pt idx="6">
                  <c:v>7.802381189235881E-2</c:v>
                </c:pt>
                <c:pt idx="7">
                  <c:v>0.11515289447697061</c:v>
                </c:pt>
                <c:pt idx="8">
                  <c:v>0.1802110412061716</c:v>
                </c:pt>
                <c:pt idx="9">
                  <c:v>1.5436239982336401E-2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8.3559193053968587E-3</c:v>
                </c:pt>
                <c:pt idx="3">
                  <c:v>0.38033761780311476</c:v>
                </c:pt>
                <c:pt idx="4">
                  <c:v>0.10777100894814891</c:v>
                </c:pt>
                <c:pt idx="5">
                  <c:v>0.11243914818391409</c:v>
                </c:pt>
                <c:pt idx="6">
                  <c:v>5.7058141649218149E-3</c:v>
                </c:pt>
                <c:pt idx="7">
                  <c:v>0.18411949957147977</c:v>
                </c:pt>
                <c:pt idx="8">
                  <c:v>0.20120648682631137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2.3947267185702191E-2</c:v>
                </c:pt>
                <c:pt idx="1">
                  <c:v>2.5712148835382802E-2</c:v>
                </c:pt>
                <c:pt idx="2">
                  <c:v>3.3589224880169168E-2</c:v>
                </c:pt>
                <c:pt idx="3">
                  <c:v>4.7555465818613675E-2</c:v>
                </c:pt>
                <c:pt idx="4">
                  <c:v>7.2169314610381535E-2</c:v>
                </c:pt>
                <c:pt idx="5">
                  <c:v>0.11538975237199361</c:v>
                </c:pt>
                <c:pt idx="6">
                  <c:v>0.13910064653920554</c:v>
                </c:pt>
                <c:pt idx="7">
                  <c:v>0.18415888055193394</c:v>
                </c:pt>
                <c:pt idx="8">
                  <c:v>0.19567579739573701</c:v>
                </c:pt>
                <c:pt idx="9">
                  <c:v>0.13733259935179568</c:v>
                </c:pt>
                <c:pt idx="10">
                  <c:v>2.5368902459084932E-2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5.3184898586465801E-3</c:v>
                </c:pt>
                <c:pt idx="2">
                  <c:v>4.5386028934183628E-2</c:v>
                </c:pt>
                <c:pt idx="3">
                  <c:v>7.906538469993625E-3</c:v>
                </c:pt>
                <c:pt idx="4">
                  <c:v>5.4808674259608251E-3</c:v>
                </c:pt>
                <c:pt idx="5">
                  <c:v>1.5423245872612051E-2</c:v>
                </c:pt>
                <c:pt idx="6">
                  <c:v>6.9040943128880816E-2</c:v>
                </c:pt>
                <c:pt idx="7">
                  <c:v>0.15744516134834333</c:v>
                </c:pt>
                <c:pt idx="8">
                  <c:v>0.27390697414149728</c:v>
                </c:pt>
                <c:pt idx="9">
                  <c:v>0.1947065662490482</c:v>
                </c:pt>
                <c:pt idx="10">
                  <c:v>0.22538518457083359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5.3740291286398303E-3</c:v>
                </c:pt>
                <c:pt idx="2">
                  <c:v>4.0083742340487213E-2</c:v>
                </c:pt>
                <c:pt idx="3">
                  <c:v>1.2276837033556913E-2</c:v>
                </c:pt>
                <c:pt idx="4">
                  <c:v>7.1895710672837589E-3</c:v>
                </c:pt>
                <c:pt idx="5">
                  <c:v>1.3904077409810173E-2</c:v>
                </c:pt>
                <c:pt idx="6">
                  <c:v>7.1829111646457874E-2</c:v>
                </c:pt>
                <c:pt idx="7">
                  <c:v>0.15564817221283697</c:v>
                </c:pt>
                <c:pt idx="8">
                  <c:v>0.27976076830036289</c:v>
                </c:pt>
                <c:pt idx="9">
                  <c:v>0.18838515478963205</c:v>
                </c:pt>
                <c:pt idx="10">
                  <c:v>0.22547344035826028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1.6708110296604864E-2</c:v>
                </c:pt>
                <c:pt idx="1">
                  <c:v>1.9858810620282621E-2</c:v>
                </c:pt>
                <c:pt idx="2">
                  <c:v>2.0672714894646352E-2</c:v>
                </c:pt>
                <c:pt idx="3">
                  <c:v>3.8161812694447787E-2</c:v>
                </c:pt>
                <c:pt idx="4">
                  <c:v>6.1731993688228556E-2</c:v>
                </c:pt>
                <c:pt idx="5">
                  <c:v>9.8981786600117777E-2</c:v>
                </c:pt>
                <c:pt idx="6">
                  <c:v>0.13314597481758586</c:v>
                </c:pt>
                <c:pt idx="7">
                  <c:v>0.17875425689666183</c:v>
                </c:pt>
                <c:pt idx="8">
                  <c:v>0.24426115458186037</c:v>
                </c:pt>
                <c:pt idx="9">
                  <c:v>9.5031807146880379E-2</c:v>
                </c:pt>
                <c:pt idx="10">
                  <c:v>9.2691577762683636E-2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7.4049723540980869E-3</c:v>
                </c:pt>
                <c:pt idx="4">
                  <c:v>4.1248402298920406E-3</c:v>
                </c:pt>
                <c:pt idx="5">
                  <c:v>4.3534863288913952E-3</c:v>
                </c:pt>
                <c:pt idx="6">
                  <c:v>2.3692272906042297E-3</c:v>
                </c:pt>
                <c:pt idx="7">
                  <c:v>7.3958388522921961E-3</c:v>
                </c:pt>
                <c:pt idx="8">
                  <c:v>1.8738036843921483E-3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2.407670075443669E-2</c:v>
                </c:pt>
                <c:pt idx="1">
                  <c:v>2.6808770478219595E-2</c:v>
                </c:pt>
                <c:pt idx="2">
                  <c:v>3.3618921453349215E-2</c:v>
                </c:pt>
                <c:pt idx="3">
                  <c:v>4.3193698660743136E-2</c:v>
                </c:pt>
                <c:pt idx="4">
                  <c:v>6.0866470201537952E-2</c:v>
                </c:pt>
                <c:pt idx="5">
                  <c:v>0.11629275414523582</c:v>
                </c:pt>
                <c:pt idx="6">
                  <c:v>0.14114999538782796</c:v>
                </c:pt>
                <c:pt idx="7">
                  <c:v>0.18708207317322248</c:v>
                </c:pt>
                <c:pt idx="8">
                  <c:v>0.19672272953911321</c:v>
                </c:pt>
                <c:pt idx="9">
                  <c:v>0.14353338057932885</c:v>
                </c:pt>
                <c:pt idx="10">
                  <c:v>2.6654505626985084E-2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2.8805964401529397E-3</c:v>
                </c:pt>
                <c:pt idx="3">
                  <c:v>3.305048724703075E-3</c:v>
                </c:pt>
                <c:pt idx="4">
                  <c:v>1.7550118633459153E-3</c:v>
                </c:pt>
                <c:pt idx="5">
                  <c:v>2.1578329734128375E-3</c:v>
                </c:pt>
                <c:pt idx="6">
                  <c:v>2.3843362055684073E-3</c:v>
                </c:pt>
                <c:pt idx="7">
                  <c:v>5.7335995141645935E-3</c:v>
                </c:pt>
                <c:pt idx="8">
                  <c:v>6.7972502166184327E-3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7.3350570736685104E-3</c:v>
                </c:pt>
                <c:pt idx="4">
                  <c:v>7.9841907685930073E-3</c:v>
                </c:pt>
                <c:pt idx="5">
                  <c:v>3.7744728815551137E-3</c:v>
                </c:pt>
                <c:pt idx="6">
                  <c:v>3.4438242223271344E-3</c:v>
                </c:pt>
                <c:pt idx="7">
                  <c:v>4.3662901763043098E-3</c:v>
                </c:pt>
                <c:pt idx="8">
                  <c:v>1.9560900311123767E-3</c:v>
                </c:pt>
                <c:pt idx="9">
                  <c:v>1.5140984734152224E-3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1.4540631649573792E-2</c:v>
                </c:pt>
                <c:pt idx="1">
                  <c:v>1.2093629714621367E-2</c:v>
                </c:pt>
                <c:pt idx="2">
                  <c:v>1.4394612949775013E-2</c:v>
                </c:pt>
                <c:pt idx="3">
                  <c:v>7.4180268807938307E-2</c:v>
                </c:pt>
                <c:pt idx="4">
                  <c:v>5.4718543977765807E-2</c:v>
                </c:pt>
                <c:pt idx="5">
                  <c:v>0.1256468879206534</c:v>
                </c:pt>
                <c:pt idx="6">
                  <c:v>0.11871841643855079</c:v>
                </c:pt>
                <c:pt idx="7">
                  <c:v>0.18860584810262948</c:v>
                </c:pt>
                <c:pt idx="8">
                  <c:v>0.21497156766096434</c:v>
                </c:pt>
                <c:pt idx="9">
                  <c:v>0.11387875955480223</c:v>
                </c:pt>
                <c:pt idx="10">
                  <c:v>6.8250833222725418E-2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1.0911140082494788E-3</c:v>
                </c:pt>
                <c:pt idx="3">
                  <c:v>8.8930677153461739E-3</c:v>
                </c:pt>
                <c:pt idx="4">
                  <c:v>1.0190266006000218E-2</c:v>
                </c:pt>
                <c:pt idx="6">
                  <c:v>1.1235677688106961E-3</c:v>
                </c:pt>
                <c:pt idx="7">
                  <c:v>1.099924710758907E-2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1.8026282793982239E-2</c:v>
                </c:pt>
                <c:pt idx="1">
                  <c:v>1.1038921196886058E-3</c:v>
                </c:pt>
                <c:pt idx="2">
                  <c:v>1.5283985064629768E-3</c:v>
                </c:pt>
                <c:pt idx="3">
                  <c:v>0.24076304159164355</c:v>
                </c:pt>
                <c:pt idx="4">
                  <c:v>0.25076624691744265</c:v>
                </c:pt>
                <c:pt idx="5">
                  <c:v>9.5022570744421747E-2</c:v>
                </c:pt>
                <c:pt idx="6">
                  <c:v>1.7767509229297949E-2</c:v>
                </c:pt>
                <c:pt idx="7">
                  <c:v>0.1586232953835337</c:v>
                </c:pt>
                <c:pt idx="8">
                  <c:v>0.20675803051853367</c:v>
                </c:pt>
                <c:pt idx="9">
                  <c:v>9.6407321949929202E-3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2.3346815577936997E-2</c:v>
                </c:pt>
                <c:pt idx="1">
                  <c:v>4.444336608054893E-3</c:v>
                </c:pt>
                <c:pt idx="2">
                  <c:v>3.6017149221030359E-2</c:v>
                </c:pt>
                <c:pt idx="3">
                  <c:v>0.14561464720112</c:v>
                </c:pt>
                <c:pt idx="4">
                  <c:v>0.31870308409378206</c:v>
                </c:pt>
                <c:pt idx="5">
                  <c:v>8.3049979740238325E-2</c:v>
                </c:pt>
                <c:pt idx="6">
                  <c:v>7.802381189235881E-2</c:v>
                </c:pt>
                <c:pt idx="7">
                  <c:v>0.11515289447697061</c:v>
                </c:pt>
                <c:pt idx="8">
                  <c:v>0.1802110412061716</c:v>
                </c:pt>
                <c:pt idx="9">
                  <c:v>1.5436239982336401E-2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8.3559193053968587E-3</c:v>
                </c:pt>
                <c:pt idx="3">
                  <c:v>0.38033761780311476</c:v>
                </c:pt>
                <c:pt idx="4">
                  <c:v>0.10777100894814891</c:v>
                </c:pt>
                <c:pt idx="5">
                  <c:v>0.11243914818391409</c:v>
                </c:pt>
                <c:pt idx="6">
                  <c:v>5.7058141649218149E-3</c:v>
                </c:pt>
                <c:pt idx="7">
                  <c:v>0.18411949957147977</c:v>
                </c:pt>
                <c:pt idx="8">
                  <c:v>0.20120648682631137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5.3184898586465801E-3</c:v>
                </c:pt>
                <c:pt idx="2">
                  <c:v>4.5386028934183628E-2</c:v>
                </c:pt>
                <c:pt idx="3">
                  <c:v>7.906538469993625E-3</c:v>
                </c:pt>
                <c:pt idx="4">
                  <c:v>5.4808674259608251E-3</c:v>
                </c:pt>
                <c:pt idx="5">
                  <c:v>1.5423245872612051E-2</c:v>
                </c:pt>
                <c:pt idx="6">
                  <c:v>6.9040943128880816E-2</c:v>
                </c:pt>
                <c:pt idx="7">
                  <c:v>0.15744516134834333</c:v>
                </c:pt>
                <c:pt idx="8">
                  <c:v>0.27390697414149728</c:v>
                </c:pt>
                <c:pt idx="9">
                  <c:v>0.1947065662490482</c:v>
                </c:pt>
                <c:pt idx="10">
                  <c:v>0.22538518457083359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3.1754865016887852E-2</c:v>
                </c:pt>
                <c:pt idx="1">
                  <c:v>1.7854306339291241E-2</c:v>
                </c:pt>
                <c:pt idx="2">
                  <c:v>1.9757008334856999E-2</c:v>
                </c:pt>
                <c:pt idx="3">
                  <c:v>7.1916156947476731E-2</c:v>
                </c:pt>
                <c:pt idx="4">
                  <c:v>8.5814770730434295E-2</c:v>
                </c:pt>
                <c:pt idx="5">
                  <c:v>9.9084588506396107E-2</c:v>
                </c:pt>
                <c:pt idx="6">
                  <c:v>0.10769317427022629</c:v>
                </c:pt>
                <c:pt idx="7">
                  <c:v>0.1868790002725855</c:v>
                </c:pt>
                <c:pt idx="8">
                  <c:v>0.1795843643903467</c:v>
                </c:pt>
                <c:pt idx="9">
                  <c:v>0.14013474962838257</c:v>
                </c:pt>
                <c:pt idx="10">
                  <c:v>5.9527015563115772E-2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5.3740291286398303E-3</c:v>
                </c:pt>
                <c:pt idx="2">
                  <c:v>4.0083742340487213E-2</c:v>
                </c:pt>
                <c:pt idx="3">
                  <c:v>1.2276837033556913E-2</c:v>
                </c:pt>
                <c:pt idx="4">
                  <c:v>7.1895710672837589E-3</c:v>
                </c:pt>
                <c:pt idx="5">
                  <c:v>1.3904077409810173E-2</c:v>
                </c:pt>
                <c:pt idx="6">
                  <c:v>7.1829111646457874E-2</c:v>
                </c:pt>
                <c:pt idx="7">
                  <c:v>0.15564817221283697</c:v>
                </c:pt>
                <c:pt idx="8">
                  <c:v>0.27976076830036289</c:v>
                </c:pt>
                <c:pt idx="9">
                  <c:v>0.18838515478963205</c:v>
                </c:pt>
                <c:pt idx="10">
                  <c:v>0.22547344035826028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1.6708110296604864E-2</c:v>
                </c:pt>
                <c:pt idx="1">
                  <c:v>1.9858810620282621E-2</c:v>
                </c:pt>
                <c:pt idx="2">
                  <c:v>2.0672714894646352E-2</c:v>
                </c:pt>
                <c:pt idx="3">
                  <c:v>3.8161812694447787E-2</c:v>
                </c:pt>
                <c:pt idx="4">
                  <c:v>6.1731993688228556E-2</c:v>
                </c:pt>
                <c:pt idx="5">
                  <c:v>9.8981786600117777E-2</c:v>
                </c:pt>
                <c:pt idx="6">
                  <c:v>0.13314597481758586</c:v>
                </c:pt>
                <c:pt idx="7">
                  <c:v>0.17875425689666183</c:v>
                </c:pt>
                <c:pt idx="8">
                  <c:v>0.24426115458186037</c:v>
                </c:pt>
                <c:pt idx="9">
                  <c:v>9.5031807146880379E-2</c:v>
                </c:pt>
                <c:pt idx="10">
                  <c:v>9.2691577762683636E-2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2.4554123063390602E-3</c:v>
                </c:pt>
                <c:pt idx="7">
                  <c:v>4.4743886544813226E-3</c:v>
                </c:pt>
                <c:pt idx="8">
                  <c:v>8.3016783242774849E-3</c:v>
                </c:pt>
                <c:pt idx="9">
                  <c:v>8.1897963897297203E-4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2.407670075443669E-2</c:v>
                </c:pt>
                <c:pt idx="1">
                  <c:v>2.6808770478219595E-2</c:v>
                </c:pt>
                <c:pt idx="2">
                  <c:v>3.3618921453349215E-2</c:v>
                </c:pt>
                <c:pt idx="3">
                  <c:v>4.3193698660743136E-2</c:v>
                </c:pt>
                <c:pt idx="4">
                  <c:v>6.0866470201537952E-2</c:v>
                </c:pt>
                <c:pt idx="5">
                  <c:v>0.11629275414523582</c:v>
                </c:pt>
                <c:pt idx="6">
                  <c:v>0.14114999538782796</c:v>
                </c:pt>
                <c:pt idx="7">
                  <c:v>0.18708207317322248</c:v>
                </c:pt>
                <c:pt idx="8">
                  <c:v>0.19672272953911321</c:v>
                </c:pt>
                <c:pt idx="9">
                  <c:v>0.14353338057932885</c:v>
                </c:pt>
                <c:pt idx="10">
                  <c:v>2.6654505626985084E-2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2.2620463993700407E-3</c:v>
                </c:pt>
                <c:pt idx="7">
                  <c:v>6.7875633200204372E-3</c:v>
                </c:pt>
                <c:pt idx="8">
                  <c:v>8.9228132955084145E-3</c:v>
                </c:pt>
                <c:pt idx="9">
                  <c:v>1.1432183702208248E-3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1.4540631649573792E-2</c:v>
                </c:pt>
                <c:pt idx="1">
                  <c:v>1.2093629714621367E-2</c:v>
                </c:pt>
                <c:pt idx="2">
                  <c:v>1.4394612949775013E-2</c:v>
                </c:pt>
                <c:pt idx="3">
                  <c:v>7.4180268807938307E-2</c:v>
                </c:pt>
                <c:pt idx="4">
                  <c:v>5.4718543977765807E-2</c:v>
                </c:pt>
                <c:pt idx="5">
                  <c:v>0.1256468879206534</c:v>
                </c:pt>
                <c:pt idx="6">
                  <c:v>0.11871841643855079</c:v>
                </c:pt>
                <c:pt idx="7">
                  <c:v>0.18860584810262948</c:v>
                </c:pt>
                <c:pt idx="8">
                  <c:v>0.21497156766096434</c:v>
                </c:pt>
                <c:pt idx="9">
                  <c:v>0.11387875955480223</c:v>
                </c:pt>
                <c:pt idx="10">
                  <c:v>6.8250833222725418E-2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2.09235126133814E-3</c:v>
                </c:pt>
                <c:pt idx="5">
                  <c:v>2.8101193110492283E-3</c:v>
                </c:pt>
                <c:pt idx="7">
                  <c:v>3.5370553626848478E-3</c:v>
                </c:pt>
                <c:pt idx="8">
                  <c:v>3.7522196626594575E-3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4.4272909257625044E-3</c:v>
                </c:pt>
                <c:pt idx="6">
                  <c:v>7.271674354298761E-4</c:v>
                </c:pt>
                <c:pt idx="7">
                  <c:v>3.7977808617816865E-3</c:v>
                </c:pt>
                <c:pt idx="8">
                  <c:v>1.4202711947701584E-2</c:v>
                </c:pt>
                <c:pt idx="9">
                  <c:v>1.4093408378813206E-3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1.8026282793982239E-2</c:v>
                </c:pt>
                <c:pt idx="1">
                  <c:v>1.1038921196886058E-3</c:v>
                </c:pt>
                <c:pt idx="2">
                  <c:v>1.5283985064629768E-3</c:v>
                </c:pt>
                <c:pt idx="3">
                  <c:v>0.24076304159164355</c:v>
                </c:pt>
                <c:pt idx="4">
                  <c:v>0.25076624691744265</c:v>
                </c:pt>
                <c:pt idx="5">
                  <c:v>9.5022570744421747E-2</c:v>
                </c:pt>
                <c:pt idx="6">
                  <c:v>1.7767509229297949E-2</c:v>
                </c:pt>
                <c:pt idx="7">
                  <c:v>0.1586232953835337</c:v>
                </c:pt>
                <c:pt idx="8">
                  <c:v>0.20675803051853367</c:v>
                </c:pt>
                <c:pt idx="9">
                  <c:v>9.6407321949929202E-3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8.8105158819395804E-2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2.3346815577936997E-2</c:v>
                </c:pt>
                <c:pt idx="1">
                  <c:v>4.444336608054893E-3</c:v>
                </c:pt>
                <c:pt idx="2">
                  <c:v>3.6017149221030359E-2</c:v>
                </c:pt>
                <c:pt idx="3">
                  <c:v>0.14561464720112</c:v>
                </c:pt>
                <c:pt idx="4">
                  <c:v>0.31870308409378206</c:v>
                </c:pt>
                <c:pt idx="5">
                  <c:v>8.3049979740238325E-2</c:v>
                </c:pt>
                <c:pt idx="6">
                  <c:v>7.802381189235881E-2</c:v>
                </c:pt>
                <c:pt idx="7">
                  <c:v>0.11515289447697061</c:v>
                </c:pt>
                <c:pt idx="8">
                  <c:v>0.1802110412061716</c:v>
                </c:pt>
                <c:pt idx="9">
                  <c:v>1.5436239982336401E-2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4">
                  <c:v>1.9428990141866858E-3</c:v>
                </c:pt>
                <c:pt idx="5">
                  <c:v>7.6898970512948056E-2</c:v>
                </c:pt>
                <c:pt idx="6">
                  <c:v>2.1189235879431369E-2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8.3559193053968587E-3</c:v>
                </c:pt>
                <c:pt idx="3">
                  <c:v>0.38033761780311476</c:v>
                </c:pt>
                <c:pt idx="4">
                  <c:v>0.10777100894814891</c:v>
                </c:pt>
                <c:pt idx="5">
                  <c:v>0.11243914818391409</c:v>
                </c:pt>
                <c:pt idx="6">
                  <c:v>5.7058141649218149E-3</c:v>
                </c:pt>
                <c:pt idx="7">
                  <c:v>0.18411949957147977</c:v>
                </c:pt>
                <c:pt idx="8">
                  <c:v>0.20120648682631137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5">
                  <c:v>0.11243914818391409</c:v>
                </c:pt>
                <c:pt idx="6">
                  <c:v>5.1944656937698667E-3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5.3184898586465801E-3</c:v>
                </c:pt>
                <c:pt idx="2">
                  <c:v>4.5386028934183628E-2</c:v>
                </c:pt>
                <c:pt idx="3">
                  <c:v>7.906538469993625E-3</c:v>
                </c:pt>
                <c:pt idx="4">
                  <c:v>5.4808674259608251E-3</c:v>
                </c:pt>
                <c:pt idx="5">
                  <c:v>1.5423245872612051E-2</c:v>
                </c:pt>
                <c:pt idx="6">
                  <c:v>6.9040943128880816E-2</c:v>
                </c:pt>
                <c:pt idx="7">
                  <c:v>0.15744516134834333</c:v>
                </c:pt>
                <c:pt idx="8">
                  <c:v>0.27390697414149728</c:v>
                </c:pt>
                <c:pt idx="9">
                  <c:v>0.1947065662490482</c:v>
                </c:pt>
                <c:pt idx="10">
                  <c:v>0.22538518457083359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2.1681402222724067E-2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2.0541616463290543E-2</c:v>
                </c:pt>
                <c:pt idx="1">
                  <c:v>1.943607065106312E-2</c:v>
                </c:pt>
                <c:pt idx="2">
                  <c:v>2.1086411109909761E-2</c:v>
                </c:pt>
                <c:pt idx="3">
                  <c:v>4.6569808706570494E-2</c:v>
                </c:pt>
                <c:pt idx="4">
                  <c:v>7.4623720110834207E-2</c:v>
                </c:pt>
                <c:pt idx="5">
                  <c:v>9.5998943434238371E-2</c:v>
                </c:pt>
                <c:pt idx="6">
                  <c:v>0.12652950462795648</c:v>
                </c:pt>
                <c:pt idx="7">
                  <c:v>0.1782603291847292</c:v>
                </c:pt>
                <c:pt idx="8">
                  <c:v>0.23029496867179489</c:v>
                </c:pt>
                <c:pt idx="9">
                  <c:v>0.103249599446479</c:v>
                </c:pt>
                <c:pt idx="10">
                  <c:v>8.3409027593133914E-2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5.3740291286398303E-3</c:v>
                </c:pt>
                <c:pt idx="2">
                  <c:v>4.0083742340487213E-2</c:v>
                </c:pt>
                <c:pt idx="3">
                  <c:v>1.2276837033556913E-2</c:v>
                </c:pt>
                <c:pt idx="4">
                  <c:v>7.1895710672837589E-3</c:v>
                </c:pt>
                <c:pt idx="5">
                  <c:v>1.3904077409810173E-2</c:v>
                </c:pt>
                <c:pt idx="6">
                  <c:v>7.1829111646457874E-2</c:v>
                </c:pt>
                <c:pt idx="7">
                  <c:v>0.15564817221283697</c:v>
                </c:pt>
                <c:pt idx="8">
                  <c:v>0.27976076830036289</c:v>
                </c:pt>
                <c:pt idx="9">
                  <c:v>0.18838515478963205</c:v>
                </c:pt>
                <c:pt idx="10">
                  <c:v>0.22547344035826028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2.1688916322634172E-2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1.9714416230522547E-2</c:v>
                </c:pt>
                <c:pt idx="1">
                  <c:v>2.2345770538797674E-2</c:v>
                </c:pt>
                <c:pt idx="2">
                  <c:v>3.4290183944523427E-2</c:v>
                </c:pt>
                <c:pt idx="3">
                  <c:v>8.0807880654489975E-2</c:v>
                </c:pt>
                <c:pt idx="4">
                  <c:v>0.16453614933211275</c:v>
                </c:pt>
                <c:pt idx="5">
                  <c:v>0.12102190703651872</c:v>
                </c:pt>
                <c:pt idx="6">
                  <c:v>6.8379321560170542E-2</c:v>
                </c:pt>
                <c:pt idx="7">
                  <c:v>0.27703323856372303</c:v>
                </c:pt>
                <c:pt idx="8">
                  <c:v>0.16530007726544974</c:v>
                </c:pt>
                <c:pt idx="9">
                  <c:v>4.2694142118576014E-2</c:v>
                </c:pt>
                <c:pt idx="10">
                  <c:v>3.8769127551155761E-3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3.4267255754208456E-2</c:v>
                </c:pt>
                <c:pt idx="3">
                  <c:v>6.8273370720791371E-3</c:v>
                </c:pt>
                <c:pt idx="4">
                  <c:v>9.9118530279817454E-3</c:v>
                </c:pt>
                <c:pt idx="5">
                  <c:v>2.6441787850900917E-2</c:v>
                </c:pt>
                <c:pt idx="7">
                  <c:v>6.4171820023489701E-2</c:v>
                </c:pt>
                <c:pt idx="8">
                  <c:v>6.2764568624981268E-2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3.6805477649151867E-2</c:v>
                </c:pt>
                <c:pt idx="1">
                  <c:v>4.5407020016068167E-2</c:v>
                </c:pt>
                <c:pt idx="2">
                  <c:v>3.4094052235638918E-2</c:v>
                </c:pt>
                <c:pt idx="3">
                  <c:v>0.10811884818817145</c:v>
                </c:pt>
                <c:pt idx="4">
                  <c:v>0.16540679175863299</c:v>
                </c:pt>
                <c:pt idx="5">
                  <c:v>9.9729932584249198E-2</c:v>
                </c:pt>
                <c:pt idx="6">
                  <c:v>9.5739273110062556E-2</c:v>
                </c:pt>
                <c:pt idx="7">
                  <c:v>0.19579893844579263</c:v>
                </c:pt>
                <c:pt idx="8">
                  <c:v>0.18662621492811068</c:v>
                </c:pt>
                <c:pt idx="9">
                  <c:v>2.0947871253378533E-2</c:v>
                </c:pt>
                <c:pt idx="10">
                  <c:v>1.1325579830742977E-2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2">
                  <c:v>2.7770080751443327E-2</c:v>
                </c:pt>
                <c:pt idx="3">
                  <c:v>3.1861967436016901E-2</c:v>
                </c:pt>
                <c:pt idx="4">
                  <c:v>1.691900346938896E-2</c:v>
                </c:pt>
                <c:pt idx="5">
                  <c:v>2.0802357138447355E-2</c:v>
                </c:pt>
                <c:pt idx="6">
                  <c:v>1.7400080824634567E-2</c:v>
                </c:pt>
                <c:pt idx="7">
                  <c:v>5.1980627394506297E-2</c:v>
                </c:pt>
                <c:pt idx="8">
                  <c:v>6.1718329415258621E-2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3.8897799983816629E-2</c:v>
                </c:pt>
                <c:pt idx="2">
                  <c:v>1.763736145551981E-2</c:v>
                </c:pt>
                <c:pt idx="3">
                  <c:v>0.22477381694972196</c:v>
                </c:pt>
                <c:pt idx="4">
                  <c:v>0.11083399654413399</c:v>
                </c:pt>
                <c:pt idx="5">
                  <c:v>0.10979447122894243</c:v>
                </c:pt>
                <c:pt idx="6">
                  <c:v>1.7616876179823847E-2</c:v>
                </c:pt>
                <c:pt idx="7">
                  <c:v>0.22932390396093047</c:v>
                </c:pt>
                <c:pt idx="8">
                  <c:v>0.16853226072429789</c:v>
                </c:pt>
                <c:pt idx="9">
                  <c:v>8.2145443408913763E-2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3.8897799983816629E-2</c:v>
                </c:pt>
                <c:pt idx="2">
                  <c:v>8.0035460012229716E-3</c:v>
                </c:pt>
                <c:pt idx="4">
                  <c:v>7.4648344636084199E-4</c:v>
                </c:pt>
                <c:pt idx="5">
                  <c:v>5.2241447653462884E-2</c:v>
                </c:pt>
                <c:pt idx="6">
                  <c:v>7.6509944064954713E-3</c:v>
                </c:pt>
                <c:pt idx="7">
                  <c:v>6.4911846737361348E-2</c:v>
                </c:pt>
                <c:pt idx="8">
                  <c:v>6.17145561199249E-2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1.2574791129630307E-2</c:v>
                </c:pt>
                <c:pt idx="2">
                  <c:v>7.6665533764454152E-3</c:v>
                </c:pt>
                <c:pt idx="3">
                  <c:v>5.7980360537331535E-2</c:v>
                </c:pt>
                <c:pt idx="4">
                  <c:v>2.3981649856609964E-2</c:v>
                </c:pt>
                <c:pt idx="5">
                  <c:v>2.1307871317483448E-2</c:v>
                </c:pt>
                <c:pt idx="6">
                  <c:v>0.18063637976569014</c:v>
                </c:pt>
                <c:pt idx="7">
                  <c:v>0.14441862498561556</c:v>
                </c:pt>
                <c:pt idx="8">
                  <c:v>0.30330474138544428</c:v>
                </c:pt>
                <c:pt idx="9">
                  <c:v>0.14396835371936478</c:v>
                </c:pt>
                <c:pt idx="10">
                  <c:v>0.10402474740454873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3">
                  <c:v>6.2569839800391868E-3</c:v>
                </c:pt>
                <c:pt idx="4">
                  <c:v>3.4853687501442609E-3</c:v>
                </c:pt>
                <c:pt idx="5">
                  <c:v>3.6785679830550586E-3</c:v>
                </c:pt>
                <c:pt idx="6">
                  <c:v>2.0019274203202445E-3</c:v>
                </c:pt>
                <c:pt idx="7">
                  <c:v>6.2492664394801743E-3</c:v>
                </c:pt>
                <c:pt idx="8">
                  <c:v>1.5833090353796577E-3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2.3066195746928655E-3</c:v>
                </c:pt>
                <c:pt idx="8">
                  <c:v>4.7860841270787038E-3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2.7505558144520052E-2</c:v>
                </c:pt>
                <c:pt idx="2">
                  <c:v>4.4503254509310457E-3</c:v>
                </c:pt>
                <c:pt idx="3">
                  <c:v>6.4716249229014158E-2</c:v>
                </c:pt>
                <c:pt idx="4">
                  <c:v>2.4844439046991046E-2</c:v>
                </c:pt>
                <c:pt idx="5">
                  <c:v>6.5073631970893664E-2</c:v>
                </c:pt>
                <c:pt idx="6">
                  <c:v>0.12226394010157356</c:v>
                </c:pt>
                <c:pt idx="7">
                  <c:v>0.24437305930213674</c:v>
                </c:pt>
                <c:pt idx="8">
                  <c:v>0.24572902336939234</c:v>
                </c:pt>
                <c:pt idx="9">
                  <c:v>0.15850126894474115</c:v>
                </c:pt>
                <c:pt idx="10">
                  <c:v>4.2437784553364964E-2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6">
                  <c:v>4.5544047456652003E-3</c:v>
                </c:pt>
                <c:pt idx="7">
                  <c:v>2.6853604363414013E-3</c:v>
                </c:pt>
                <c:pt idx="8">
                  <c:v>3.1063303339930529E-3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1">
                  <c:v>5.9445573354076379E-3</c:v>
                </c:pt>
                <c:pt idx="2">
                  <c:v>4.2526630974115357E-3</c:v>
                </c:pt>
                <c:pt idx="3">
                  <c:v>8.4956772137193354E-2</c:v>
                </c:pt>
                <c:pt idx="4">
                  <c:v>2.7681384037725146E-2</c:v>
                </c:pt>
                <c:pt idx="5">
                  <c:v>0.10955436823908271</c:v>
                </c:pt>
                <c:pt idx="6">
                  <c:v>0.12395847448481805</c:v>
                </c:pt>
                <c:pt idx="7">
                  <c:v>0.12103510134558404</c:v>
                </c:pt>
                <c:pt idx="8">
                  <c:v>0.3261976210034887</c:v>
                </c:pt>
                <c:pt idx="9">
                  <c:v>0.1012306356354709</c:v>
                </c:pt>
                <c:pt idx="10">
                  <c:v>9.5069665993310529E-2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7">
                  <c:v>6.401824998104595E-4</c:v>
                </c:pt>
                <c:pt idx="8">
                  <c:v>6.1014358562122284E-3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6.1554911459525581E-3</c:v>
                </c:pt>
                <c:pt idx="1">
                  <c:v>1.6440133151909342E-2</c:v>
                </c:pt>
                <c:pt idx="2">
                  <c:v>1.8194910040100366E-2</c:v>
                </c:pt>
                <c:pt idx="3">
                  <c:v>4.115312531860766E-2</c:v>
                </c:pt>
                <c:pt idx="4">
                  <c:v>7.2076060566105438E-2</c:v>
                </c:pt>
                <c:pt idx="5">
                  <c:v>9.1525169197853376E-2</c:v>
                </c:pt>
                <c:pt idx="6">
                  <c:v>0.10792119445842582</c:v>
                </c:pt>
                <c:pt idx="7">
                  <c:v>0.18937629937870426</c:v>
                </c:pt>
                <c:pt idx="8">
                  <c:v>0.19596637827265739</c:v>
                </c:pt>
                <c:pt idx="9">
                  <c:v>4.9639033812769594E-2</c:v>
                </c:pt>
                <c:pt idx="10">
                  <c:v>0.21155220465691418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1.3549127697873031E-2</c:v>
                </c:pt>
                <c:pt idx="1">
                  <c:v>1.8015538173938125E-2</c:v>
                </c:pt>
                <c:pt idx="2">
                  <c:v>4.8921228940550794E-2</c:v>
                </c:pt>
                <c:pt idx="3">
                  <c:v>4.0205132124715194E-2</c:v>
                </c:pt>
                <c:pt idx="4">
                  <c:v>3.5086445608214598E-2</c:v>
                </c:pt>
                <c:pt idx="5">
                  <c:v>0.12366001487517939</c:v>
                </c:pt>
                <c:pt idx="6">
                  <c:v>0.14971069932300879</c:v>
                </c:pt>
                <c:pt idx="7">
                  <c:v>0.1647679430192327</c:v>
                </c:pt>
                <c:pt idx="8">
                  <c:v>0.16299902679493175</c:v>
                </c:pt>
                <c:pt idx="9">
                  <c:v>0.19665703144981761</c:v>
                </c:pt>
                <c:pt idx="10">
                  <c:v>4.6427811992538023E-2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4.7567371652506244E-3</c:v>
                </c:pt>
                <c:pt idx="1">
                  <c:v>6.500830736832529E-3</c:v>
                </c:pt>
                <c:pt idx="2">
                  <c:v>2.3755754151071784E-2</c:v>
                </c:pt>
                <c:pt idx="3">
                  <c:v>9.1838968342402058E-2</c:v>
                </c:pt>
                <c:pt idx="4">
                  <c:v>2.6424087871712295E-2</c:v>
                </c:pt>
                <c:pt idx="5">
                  <c:v>0.11744083447479575</c:v>
                </c:pt>
                <c:pt idx="6">
                  <c:v>0.11758347584513927</c:v>
                </c:pt>
                <c:pt idx="7">
                  <c:v>0.20003036869124247</c:v>
                </c:pt>
                <c:pt idx="8">
                  <c:v>0.1480596272023493</c:v>
                </c:pt>
                <c:pt idx="9">
                  <c:v>0.12746449124776776</c:v>
                </c:pt>
                <c:pt idx="10">
                  <c:v>0.13614482427143615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2.3947267185702191E-2</c:v>
                </c:pt>
                <c:pt idx="1">
                  <c:v>2.5712148835382802E-2</c:v>
                </c:pt>
                <c:pt idx="2">
                  <c:v>3.3589224880169168E-2</c:v>
                </c:pt>
                <c:pt idx="3">
                  <c:v>4.7555465818613675E-2</c:v>
                </c:pt>
                <c:pt idx="4">
                  <c:v>7.2169314610381535E-2</c:v>
                </c:pt>
                <c:pt idx="5">
                  <c:v>0.11538975237199361</c:v>
                </c:pt>
                <c:pt idx="6">
                  <c:v>0.13910064653920554</c:v>
                </c:pt>
                <c:pt idx="7">
                  <c:v>0.18415888055193394</c:v>
                </c:pt>
                <c:pt idx="8">
                  <c:v>0.19567579739573701</c:v>
                </c:pt>
                <c:pt idx="9">
                  <c:v>0.13733259935179568</c:v>
                </c:pt>
                <c:pt idx="10">
                  <c:v>2.5368902459084932E-2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2.439535160242343E-2</c:v>
                </c:pt>
                <c:pt idx="1">
                  <c:v>1.8004328980539077E-2</c:v>
                </c:pt>
                <c:pt idx="2">
                  <c:v>1.1101551809851031E-2</c:v>
                </c:pt>
                <c:pt idx="3">
                  <c:v>1.3979308573739149E-2</c:v>
                </c:pt>
                <c:pt idx="4">
                  <c:v>2.7268659971536421E-2</c:v>
                </c:pt>
                <c:pt idx="5">
                  <c:v>0.14782692723334404</c:v>
                </c:pt>
                <c:pt idx="6">
                  <c:v>0.13485627275324794</c:v>
                </c:pt>
                <c:pt idx="7">
                  <c:v>0.15504877286571603</c:v>
                </c:pt>
                <c:pt idx="8">
                  <c:v>0.26200827027857587</c:v>
                </c:pt>
                <c:pt idx="9">
                  <c:v>0.18504429883440607</c:v>
                </c:pt>
                <c:pt idx="10">
                  <c:v>2.0466257096620952E-2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2.3365898334756715E-2</c:v>
                </c:pt>
                <c:pt idx="1">
                  <c:v>2.0705941386764733E-2</c:v>
                </c:pt>
                <c:pt idx="2">
                  <c:v>1.6278733415296599E-2</c:v>
                </c:pt>
                <c:pt idx="3">
                  <c:v>1.7548824161276979E-2</c:v>
                </c:pt>
                <c:pt idx="4">
                  <c:v>5.7701549538145838E-2</c:v>
                </c:pt>
                <c:pt idx="5">
                  <c:v>0.14579996000114001</c:v>
                </c:pt>
                <c:pt idx="6">
                  <c:v>0.1286472547711171</c:v>
                </c:pt>
                <c:pt idx="7">
                  <c:v>0.1797236450590925</c:v>
                </c:pt>
                <c:pt idx="8">
                  <c:v>0.24907140238754868</c:v>
                </c:pt>
                <c:pt idx="9">
                  <c:v>0.15553268833943146</c:v>
                </c:pt>
                <c:pt idx="10">
                  <c:v>5.6241026054294277E-3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4.1731316775892473E-2</c:v>
                </c:pt>
                <c:pt idx="1">
                  <c:v>1.9129857743461352E-3</c:v>
                </c:pt>
                <c:pt idx="2">
                  <c:v>4.1464705082516432E-3</c:v>
                </c:pt>
                <c:pt idx="3">
                  <c:v>1.67907900063155E-2</c:v>
                </c:pt>
                <c:pt idx="4">
                  <c:v>7.3650110589429774E-2</c:v>
                </c:pt>
                <c:pt idx="5">
                  <c:v>0.15952220866396205</c:v>
                </c:pt>
                <c:pt idx="6">
                  <c:v>9.692054606282538E-2</c:v>
                </c:pt>
                <c:pt idx="7">
                  <c:v>0.2127471216943462</c:v>
                </c:pt>
                <c:pt idx="8">
                  <c:v>0.20163334178776571</c:v>
                </c:pt>
                <c:pt idx="9">
                  <c:v>0.14782979201706783</c:v>
                </c:pt>
                <c:pt idx="10">
                  <c:v>4.311531611979736E-2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3.6155264070481349E-2</c:v>
                </c:pt>
                <c:pt idx="1">
                  <c:v>2.3478993829360306E-2</c:v>
                </c:pt>
                <c:pt idx="2">
                  <c:v>4.2469415214930771E-2</c:v>
                </c:pt>
                <c:pt idx="3">
                  <c:v>2.0691145323150736E-2</c:v>
                </c:pt>
                <c:pt idx="4">
                  <c:v>5.0283691171922343E-2</c:v>
                </c:pt>
                <c:pt idx="5">
                  <c:v>7.2573653990922943E-2</c:v>
                </c:pt>
                <c:pt idx="6">
                  <c:v>0.14498752408549265</c:v>
                </c:pt>
                <c:pt idx="7">
                  <c:v>0.16484856603912199</c:v>
                </c:pt>
                <c:pt idx="8">
                  <c:v>0.37004087706994043</c:v>
                </c:pt>
                <c:pt idx="9">
                  <c:v>7.1528919243590547E-2</c:v>
                </c:pt>
                <c:pt idx="10">
                  <c:v>2.9419499610859549E-3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Sheet1!$B$2:$B$12</c:f>
              <c:numCache>
                <c:formatCode>General</c:formatCode>
                <c:ptCount val="11"/>
                <c:pt idx="0">
                  <c:v>5.7058601382366944E-2</c:v>
                </c:pt>
                <c:pt idx="1">
                  <c:v>4.4075340366481537E-2</c:v>
                </c:pt>
                <c:pt idx="2">
                  <c:v>3.9148147102293945E-2</c:v>
                </c:pt>
                <c:pt idx="3">
                  <c:v>2.4302963422487257E-2</c:v>
                </c:pt>
                <c:pt idx="4">
                  <c:v>6.8264835910008592E-2</c:v>
                </c:pt>
                <c:pt idx="5">
                  <c:v>8.1085129025960004E-2</c:v>
                </c:pt>
                <c:pt idx="6">
                  <c:v>0.17391019501158075</c:v>
                </c:pt>
                <c:pt idx="7">
                  <c:v>0.21549263910120095</c:v>
                </c:pt>
                <c:pt idx="8">
                  <c:v>0.18617788954780062</c:v>
                </c:pt>
                <c:pt idx="9">
                  <c:v>9.8373163005540581E-2</c:v>
                </c:pt>
                <c:pt idx="10">
                  <c:v>1.2111096124278782E-2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672901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92805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1464992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759789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806294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77981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872922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121874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767709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60795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33027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99083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21851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348620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146689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101999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Ingredient A Chaud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844645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19241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96582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0590537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674509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892797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236863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950051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359138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81396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39546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32573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4222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0493420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455683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126305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14058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05680869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7954270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7904545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9544679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1023787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426969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394316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679539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3516103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4159924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129949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959875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8805025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85847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5214454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230415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Enfant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63995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0103958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Frais A Tartiner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204974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6036349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Salade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462734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17328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Total Fromage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4816059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Classique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645944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8157396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Chevre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722701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0052436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Brebis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324131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254398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Specialite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63023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629915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Retailer | Soft Cheese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2250629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Base Price Bracket | By National | Aperitif | P3M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1053708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5525</Words>
  <Application>Microsoft Office PowerPoint</Application>
  <PresentationFormat>On-screen Show (16:9)</PresentationFormat>
  <Paragraphs>1705</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lpstr>Base Price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2025-09-08T14:50:55Z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