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E72601A5-E0A5-4D3D-9B14-F84631A67931}">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44346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72168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0153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9129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2987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90397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4152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78792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65876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81543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91583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60940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36970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62380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72609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00019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18324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085869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2375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2768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0395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472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66545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42795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03441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933033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4187</Words>
  <Application>Microsoft Office PowerPoint</Application>
  <PresentationFormat>On-screen Show (16:9)</PresentationFormat>
  <Paragraphs>2107</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