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tags/tag109.xml" ContentType="application/vnd.openxmlformats-officedocument.presentationml.tags+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tags/tag110.xml" ContentType="application/vnd.openxmlformats-officedocument.presentationml.tags+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tags/tag111.xml" ContentType="application/vnd.openxmlformats-officedocument.presentationml.tags+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tags/tag112.xml" ContentType="application/vnd.openxmlformats-officedocument.presentationml.tags+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tags/tag113.xml" ContentType="application/vnd.openxmlformats-officedocument.presentationml.tags+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tags/tag114.xml" ContentType="application/vnd.openxmlformats-officedocument.presentationml.tags+xml"/>
  <Override PartName="/ppt/charts/chart259.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tags/tag115.xml" ContentType="application/vnd.openxmlformats-officedocument.presentationml.tags+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tags/tag116.xml" ContentType="application/vnd.openxmlformats-officedocument.presentationml.tags+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tags/tag117.xml" ContentType="application/vnd.openxmlformats-officedocument.presentationml.tags+xml"/>
  <Override PartName="/ppt/charts/chart268.xml" ContentType="application/vnd.openxmlformats-officedocument.drawingml.chart+xml"/>
  <Override PartName="/ppt/charts/chart269.xml" ContentType="application/vnd.openxmlformats-officedocument.drawingml.chart+xml"/>
  <Override PartName="/ppt/charts/chart270.xml" ContentType="application/vnd.openxmlformats-officedocument.drawingml.chart+xml"/>
  <Override PartName="/ppt/tags/tag118.xml" ContentType="application/vnd.openxmlformats-officedocument.presentationml.tags+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tags/tag119.xml" ContentType="application/vnd.openxmlformats-officedocument.presentationml.tags+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tags/tag120.xml" ContentType="application/vnd.openxmlformats-officedocument.presentationml.tags+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98"/>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 id="2147475254" r:id="rId86"/>
    <p:sldId id="2147475255" r:id="rId87"/>
    <p:sldId id="2147475256" r:id="rId88"/>
    <p:sldId id="2147475257" r:id="rId89"/>
    <p:sldId id="2147475258" r:id="rId90"/>
    <p:sldId id="2147475259" r:id="rId91"/>
    <p:sldId id="2147475260" r:id="rId92"/>
    <p:sldId id="2147475261" r:id="rId93"/>
    <p:sldId id="2147475262" r:id="rId94"/>
    <p:sldId id="2147475263" r:id="rId95"/>
    <p:sldId id="2147475264" r:id="rId96"/>
    <p:sldId id="2147475265" r:id="rId9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Count Bracket" id="{84455777-5817-49A4-913A-285A4F550FB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 id="2147475262"/>
            <p14:sldId id="2147475263"/>
            <p14:sldId id="2147475264"/>
            <p14:sldId id="214747526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8/10/relationships/authors" Targe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1.5588482046345633E-2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2.7127440011852948E-2</c:v>
                </c:pt>
                <c:pt idx="3">
                  <c:v>0.41529694729860872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7.1200961888690378E-2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4.0694520883869545E-2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8.8674523422094796E-5</c:v>
                </c:pt>
                <c:pt idx="3">
                  <c:v>0.43000210558260549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2.7536036735372083E-2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3.8201044431859345E-3</c:v>
                </c:pt>
                <c:pt idx="3">
                  <c:v>0.39568096351632781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4.5213218498730785E-2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4.4937819950723351E-2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0.48281093504140865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3.0380378094993221E-2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0.53692207307659856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3.2852018712733834E-2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2.8823293639616793E-2</c:v>
                </c:pt>
                <c:pt idx="3">
                  <c:v>0.3131145263252888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6.7359394024311708E-2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5.7331919332468298E-2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0.50051701917585312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0.58708511123606744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0.16320161660164237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8.8244070896863036E-2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0.16146920126542724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0.10003110540656611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0.1423720177509481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2.2540232082850289E-2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3.8201044431859345E-3</c:v>
                </c:pt>
                <c:pt idx="3">
                  <c:v>0.39568096351632781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4.5213218498730785E-2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4.4937819950723351E-2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0.48780673969393046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0.57636581516145724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0.14377319653305537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0.11763361387768397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0.16222737442780347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5.870573587515014E-6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0.47865746726967867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0.35331172795712035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5.5319039444259026E-2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0.11270589475535447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5.8727096432391369E-6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0.47882338388028667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0.35343853397175101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5.5286688191605274E-2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0.11244552124671378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0.26089373181842807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0.20438609500688243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0.16099497235454413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0.11008533522497829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0.27578861393194892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0.22845662287914417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0.10358334814043174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0.11341987901446214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0.24138035933222099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0.23419356127299601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0.12581605656394326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0.10880047443898512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1.4877245075701976E-7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0.29612449081841952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0.19234906315327019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0.15136969731426644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0.3601565999415931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8.7659917819501354E-7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0.4128113891001905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0.33500632857357088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0.142923249563882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0.14265791229857266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0.37941250956397449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6.015588513611044E-3</c:v>
                </c:pt>
                <c:pt idx="3">
                  <c:v>0.56015780712613039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0.12991594327915593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8.907927673166452E-2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0.21482954244233571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2.6281732703530139E-2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0.54102071846806166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0.27377364729166076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4.8888657400485591E-2</c:v>
                </c:pt>
                <c:pt idx="3">
                  <c:v>0.47304593345000878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0.20975554523298867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9.5241769529655546E-2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0.17306809438686141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0.36406922711518663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0.15899119228980843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0.14239883852919072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0.33454074206581424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0.28183534525447257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0.18108641696091599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0.18079513838970726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0.35628309939490421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1.1227977838378898E-2</c:v>
                </c:pt>
                <c:pt idx="3">
                  <c:v>0.4233157627176356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0.24177766240699627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8.0235030547965921E-2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0.24344342740828789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8.9579267347152047E-2</c:v>
                </c:pt>
                <c:pt idx="3">
                  <c:v>0.33770991267699213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0.32740050890371469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9.7105627460272931E-2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0.1482035740085407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2.7559692828813868E-2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2.8823293639616793E-2</c:v>
                </c:pt>
                <c:pt idx="3">
                  <c:v>0.3131145263252888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6.7359394024311708E-2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5.7331919332468298E-2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0.50580934505977304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9.3236634448265153E-3</c:v>
                </c:pt>
                <c:pt idx="3">
                  <c:v>0.40845690765312004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0.13509853663874571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7.5059513528357449E-2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0.37206137873495027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9.3260019366924567E-3</c:v>
                </c:pt>
                <c:pt idx="3">
                  <c:v>0.4085588304000744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0.1351337307149979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7.5097126401592731E-2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0.3718843105466425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1.694757798028753E-2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6.4025035061804278E-3</c:v>
                </c:pt>
                <c:pt idx="3">
                  <c:v>0.39926038888286369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4.8587735557225717E-2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3.9476192616525442E-2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2.1514188466531458E-5</c:v>
                </c:pt>
                <c:pt idx="3">
                  <c:v>0.48930384670484439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2.3146682105111414E-2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0.5613592134429698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1.5406537979306096E-2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2.7127440011852948E-2</c:v>
                </c:pt>
                <c:pt idx="3">
                  <c:v>0.41529694729860872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7.1200961888690378E-2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4.0694520883869545E-2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8.8674523422094796E-5</c:v>
                </c:pt>
                <c:pt idx="3">
                  <c:v>0.43018404964964502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1.6171218899379884E-2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3.8201044431859345E-3</c:v>
                </c:pt>
                <c:pt idx="3">
                  <c:v>0.39568096351632781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4.5213218498730785E-2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4.4937819950723351E-2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0.49417575287740084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1.9492623580296922E-2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0.54780982759129482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2.4621634726457352E-2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2.8823293639616793E-2</c:v>
                </c:pt>
                <c:pt idx="3">
                  <c:v>0.3131145263252888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6.7359394024311708E-2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5.7331919332468298E-2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0.50874740316212952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8.8244070896863036E-2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0.58708511123606744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0.16320161660164237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6.7571584329723086E-2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9.3897616935704142E-2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0.58708511123606744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0.16320161660164237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8.8244070896863036E-2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0.16146920126542724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0.10003110540656611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4.9042210667553085E-2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9.3329807083395E-2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0.11763361387768397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0.57636581516145724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0.14377319653305537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8.0770990874711443E-2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8.145638355309201E-2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2.1681402222724067E-2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0.47865746726967867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0.35331172795712035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5.5319039444259026E-2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9.1030363106217912E-2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2.1688916322634172E-2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0.47882338388028667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0.35343853397175101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5.5286688191605274E-2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9.0762477633722846E-2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0.26089373181842807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0.20438609500688243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0.27108030757952239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0.27578861393194892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0.22845662287914417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0.21700322715489387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0.24138035933222099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0.23419356127299601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0.23461653100292837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9.3258411298251409E-2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0.29612449081841952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0.19234906315327019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0.15136969731426644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0.26689833741579244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0.10235644019547083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0.31045582550389783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0.13479890851098814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0.33500632857357088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0.142923249563882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0.14265791229857266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0.24461360105298635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0.10003110540656611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0.1423720177509481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1.0495589308745433E-2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6.015588513611044E-3</c:v>
                </c:pt>
                <c:pt idx="3">
                  <c:v>0.56015780712613039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0.12991594327915593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8.907927673166452E-2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0.20433395313359026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1.6144620862610648E-2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0.25762902642905011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1.3959256924153805E-2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4.8888657400485591E-2</c:v>
                </c:pt>
                <c:pt idx="3">
                  <c:v>0.47304593345000878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0.20975554523298867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9.5241769529655546E-2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0.1591088374627076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0.36406922711518663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0.15899119228980843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0.14239883852919072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0.33454074206581424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0.28183534525447257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0.18108641696091599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0.18079513838970726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0.35628309939490421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1.1227977838378898E-2</c:v>
                </c:pt>
                <c:pt idx="3">
                  <c:v>0.4233157627176356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0.24177766240699627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8.0235030547965921E-2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0.24344342740828789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8.9579267347152047E-2</c:v>
                </c:pt>
                <c:pt idx="3">
                  <c:v>0.33770991267699213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0.32740050890371469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9.7105627460272931E-2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0.1482035740085407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0.57636581516145724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0.14377319653305537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0.11763361387768397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0.16222737442780347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9.3236634448265153E-3</c:v>
                </c:pt>
                <c:pt idx="3">
                  <c:v>0.40845690765312004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0.13509853663874571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7.5059513528357449E-2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0.37206137873495027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9.3260019366924567E-3</c:v>
                </c:pt>
                <c:pt idx="3">
                  <c:v>0.4085588304000744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0.1351337307149979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7.5097126401592731E-2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0.3718843105466425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1.9045833570291194E-2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6.4025035061804278E-3</c:v>
                </c:pt>
                <c:pt idx="3">
                  <c:v>0.39926038888286369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4.8587735557225717E-2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3.9476192616525442E-2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2.1514188466531458E-5</c:v>
                </c:pt>
                <c:pt idx="3">
                  <c:v>0.48720559111484063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0.47865746726967867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0.35331172795712035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5.5319039444259026E-2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0.11271176532894198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0.47882338388028667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0.35343853397175101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5.5286688191605274E-2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0.11245139395635702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0.20438609500688243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0.26089373181842807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0.16099497235454413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0.11008533522497829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0.22845662287914417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0.27578861393194892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0.10358334814043174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0.11341987901446214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0.23419356127299601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0.24138035933222099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0.12581605656394326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0.10880047443898512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7.2007468331251861E-3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0.29612449081841952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0.19234906315327019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0.15136969731426644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0.35295600188091864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1.0346095515999654E-2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0.40246617018336905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6.7657893839990204E-3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0.33500632857357088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0.142923249563882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0.14265791229857266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0.37264672017997547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6.015588513611044E-3</c:v>
                </c:pt>
                <c:pt idx="3">
                  <c:v>0.56015780712613039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0.12991594327915593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8.907927673166452E-2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0.21482954244233571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0.27377364729166076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2.5014109161964379E-2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0.55949178638611685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4.8888657400485591E-2</c:v>
                </c:pt>
                <c:pt idx="3">
                  <c:v>0.47304593345000878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0.20975554523298867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9.5241769529655546E-2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0.17306809438686141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0.36406922711518663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0.15899119228980843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0.14239883852919072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0.33454074206581424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0.28183534525447257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0.18108641696091599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0.18079513838970726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0.35628309939490421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1.1227977838378898E-2</c:v>
                </c:pt>
                <c:pt idx="3">
                  <c:v>0.4233157627176356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0.24177766240699627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8.0235030547965921E-2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0.24344342740828789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8.9579267347152047E-2</c:v>
                </c:pt>
                <c:pt idx="3">
                  <c:v>0.33770991267699213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0.32740050890371469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9.7105627460272931E-2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0.1482035740085407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1.3077132711475219E-2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2.7127440011852948E-2</c:v>
                </c:pt>
                <c:pt idx="3">
                  <c:v>0.41529694729860872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7.1200961888690378E-2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4.0694520883869545E-2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8.8674523422094796E-5</c:v>
                </c:pt>
                <c:pt idx="3">
                  <c:v>0.43251345491747589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9.3236634448265153E-3</c:v>
                </c:pt>
                <c:pt idx="3">
                  <c:v>0.40845690765312004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0.13509853663874571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7.5059513528357449E-2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0.37206137873495027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9.3260019366924567E-3</c:v>
                </c:pt>
                <c:pt idx="3">
                  <c:v>0.4085588304000744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0.1351337307149979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7.5097126401592731E-2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0.3718843105466425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2.3267172214812969E-2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6.4025035061804278E-3</c:v>
                </c:pt>
                <c:pt idx="3">
                  <c:v>0.39926038888286369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4.8587735557225717E-2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3.9476192616525442E-2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2.1514188466531458E-5</c:v>
                </c:pt>
                <c:pt idx="3">
                  <c:v>0.48298425247031895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2.8915068219525632E-2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0.55559082732855558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6.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245.xml"/><Relationship Id="rId5" Type="http://schemas.openxmlformats.org/officeDocument/2006/relationships/chart" Target="../charts/chart244.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9.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248.xml"/><Relationship Id="rId5" Type="http://schemas.openxmlformats.org/officeDocument/2006/relationships/chart" Target="../charts/chart247.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2.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251.xml"/><Relationship Id="rId5" Type="http://schemas.openxmlformats.org/officeDocument/2006/relationships/chart" Target="../charts/chart250.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5.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254.xml"/><Relationship Id="rId5" Type="http://schemas.openxmlformats.org/officeDocument/2006/relationships/chart" Target="../charts/chart253.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8.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257.xml"/><Relationship Id="rId5" Type="http://schemas.openxmlformats.org/officeDocument/2006/relationships/chart" Target="../charts/chart256.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1.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260.xml"/><Relationship Id="rId5" Type="http://schemas.openxmlformats.org/officeDocument/2006/relationships/chart" Target="../charts/chart259.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4.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263.xml"/><Relationship Id="rId5" Type="http://schemas.openxmlformats.org/officeDocument/2006/relationships/chart" Target="../charts/chart262.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7.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266.xml"/><Relationship Id="rId5" Type="http://schemas.openxmlformats.org/officeDocument/2006/relationships/chart" Target="../charts/chart265.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0.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269.xml"/><Relationship Id="rId5" Type="http://schemas.openxmlformats.org/officeDocument/2006/relationships/chart" Target="../charts/chart268.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3.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272.xml"/><Relationship Id="rId5" Type="http://schemas.openxmlformats.org/officeDocument/2006/relationships/chart" Target="../charts/chart271.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6.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275.xml"/><Relationship Id="rId5" Type="http://schemas.openxmlformats.org/officeDocument/2006/relationships/chart" Target="../charts/chart274.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9.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278.xml"/><Relationship Id="rId5" Type="http://schemas.openxmlformats.org/officeDocument/2006/relationships/chart" Target="../charts/chart277.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3436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9874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7592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7670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455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46307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7371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110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84043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23281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2017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8823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80385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22955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4151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77758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42097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94770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16192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73817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29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33195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177145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05448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82348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2896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15576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960379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7026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28247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031006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45188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777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09999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449881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3076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213123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89190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00291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43193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257277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50996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33852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90966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95934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522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01770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15377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08118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23532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16908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427453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860417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03038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4685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0339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76222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71175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1330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172216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33882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34916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148856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54592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6579273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2178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256437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26561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993205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5693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025063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820755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23108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306576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2735032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155990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03309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13672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956098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97771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92276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366636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612965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423201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922335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904496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537165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9295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07097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56819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275574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241896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13754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6255</Words>
  <Application>Microsoft Office PowerPoint</Application>
  <PresentationFormat>On-screen Show (16:9)</PresentationFormat>
  <Paragraphs>1849</Paragraphs>
  <Slides>93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2"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