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83A12224-2883-4632-83B2-ED9069300773}">
          <p14:sldIdLst>
            <p14:sldId id="2147475173"/>
            <p14:sldId id="2147475174"/>
            <p14:sldId id="2147475175"/>
            <p14:sldId id="2147475176"/>
            <p14:sldId id="2147475177"/>
            <p14:sldId id="2147475178"/>
          </p14:sldIdLst>
        </p14:section>
        <p14:section name="Brackets By Retailer By Sector" id="{7C2EBFA9-6F2E-473E-9337-9F1C4316AA4B}">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A3425758-6BE9-4DFD-8A9B-548E4CE77E16}">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6.4240176946469586E-3</c:v>
                </c:pt>
                <c:pt idx="3">
                  <c:v>0.99357574174174679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2.8915068219525632E-2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8.9579267347152047E-2</c:v>
                </c:pt>
                <c:pt idx="3">
                  <c:v>0.9104196230495204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9.3236634448265153E-3</c:v>
                </c:pt>
                <c:pt idx="3">
                  <c:v>0.99067633655517362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2.7216114535275043E-2</c:v>
                </c:pt>
                <c:pt idx="3">
                  <c:v>0.97278301770011966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9.3260019366924567E-3</c:v>
                </c:pt>
                <c:pt idx="3">
                  <c:v>0.99067399806330758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0.27875153603401298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1.5588482046345633E-2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0.28979485020654278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6.0174304207134717E-3</c:v>
                </c:pt>
                <c:pt idx="3">
                  <c:v>0.99398256957928655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6.4240176946469586E-3</c:v>
                </c:pt>
                <c:pt idx="3">
                  <c:v>0.99357574174174679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4.8888657400485591E-2</c:v>
                </c:pt>
                <c:pt idx="3">
                  <c:v>0.95111134259951435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1.1227977838378898E-2</c:v>
                </c:pt>
                <c:pt idx="3">
                  <c:v>0.98877188308088582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1.694757798028753E-2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8.9579267347152047E-2</c:v>
                </c:pt>
                <c:pt idx="3">
                  <c:v>0.9104196230495204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9.3236634448265153E-3</c:v>
                </c:pt>
                <c:pt idx="3">
                  <c:v>0.99067633655517362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9.3260019366924567E-3</c:v>
                </c:pt>
                <c:pt idx="3">
                  <c:v>0.99067399806330758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2.3146682105111414E-2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9.3258411298251409E-2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0.10235644019547083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0.13479890851098814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6.0174304207134717E-3</c:v>
                </c:pt>
                <c:pt idx="3">
                  <c:v>0.99398256957928655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2.7216114535275043E-2</c:v>
                </c:pt>
                <c:pt idx="3">
                  <c:v>0.97278301770011966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1.0495589308745433E-2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1.6144620862610648E-2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4.8888657400485591E-2</c:v>
                </c:pt>
                <c:pt idx="3">
                  <c:v>0.95111134259951435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1.3959256924153805E-2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1.5406537979306096E-2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1.1227977838378898E-2</c:v>
                </c:pt>
                <c:pt idx="3">
                  <c:v>0.98877188308088582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8.9579267347152047E-2</c:v>
                </c:pt>
                <c:pt idx="3">
                  <c:v>0.9104196230495204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3.8207415568755113E-3</c:v>
                </c:pt>
                <c:pt idx="3">
                  <c:v>0.9961789737425627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9.3236634448265153E-3</c:v>
                </c:pt>
                <c:pt idx="3">
                  <c:v>0.99067633655517362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9.3260019366924567E-3</c:v>
                </c:pt>
                <c:pt idx="3">
                  <c:v>0.99067399806330758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1.9045833570291194E-2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2.2540232082850289E-2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2.6281732703530139E-2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2.8823293639616793E-2</c:v>
                </c:pt>
                <c:pt idx="3">
                  <c:v>0.97117487757065557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2.7559692828813868E-2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3.8207415568755113E-3</c:v>
                </c:pt>
                <c:pt idx="3">
                  <c:v>0.9961789737425627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2.7536036735372083E-2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2.5014109161964379E-2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3.0380378094993221E-2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2.8823293639616793E-2</c:v>
                </c:pt>
                <c:pt idx="3">
                  <c:v>0.97117487757065557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3.2852018712733834E-2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2.7216114535275043E-2</c:v>
                </c:pt>
                <c:pt idx="3">
                  <c:v>0.97278301770011966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3.8207415568755113E-3</c:v>
                </c:pt>
                <c:pt idx="3">
                  <c:v>0.9961789737425627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1.6171218899379884E-2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1.9492623580296922E-2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2.8823293639616793E-2</c:v>
                </c:pt>
                <c:pt idx="3">
                  <c:v>0.97117487757065557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1.3077132711475219E-2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2.4621634726457352E-2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8.8244070896863036E-2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0.10003110540656611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0.11763361387768397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2.1681402222724067E-2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6.4240176946469586E-3</c:v>
                </c:pt>
                <c:pt idx="3">
                  <c:v>0.99357574174174679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2.1688916322634172E-2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0.22845662287914417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0.23419356127299601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2.3267172214812969E-2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7.2007468331251861E-3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1.0346095515999654E-2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6.7657893839990204E-3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6.0174304207134717E-3</c:v>
                </c:pt>
                <c:pt idx="3">
                  <c:v>0.99398256957928655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4.8888657400485591E-2</c:v>
                </c:pt>
                <c:pt idx="3">
                  <c:v>0.95111134259951435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1.1227977838378898E-2</c:v>
                </c:pt>
                <c:pt idx="3">
                  <c:v>0.98877188308088582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7290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28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4649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7597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806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7798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729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218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677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6079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302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990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2185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3486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1466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019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8446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1924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9658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5905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7450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8927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23686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95005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3591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13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3954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32573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22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0493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45568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12630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1405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56808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95427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904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95446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0237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42696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9431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7953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35161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41599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299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95987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80502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584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52144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23041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63995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01039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2049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60363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46273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732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48160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6459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81573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72270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005243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32413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5439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6302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629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506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105370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4245</Words>
  <Application>Microsoft Office PowerPoint</Application>
  <PresentationFormat>On-screen Show (16:9)</PresentationFormat>
  <Paragraphs>1098</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2025-09-08T14:51:31Z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