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01.xml" ContentType="application/vnd.openxmlformats-officedocument.drawingml.chart+xml"/>
  <Override PartName="/ppt/charts/chart302.xml" ContentType="application/vnd.openxmlformats-officedocument.drawingml.chart+xml"/>
  <Override PartName="/ppt/charts/chart303.xml" ContentType="application/vnd.openxmlformats-officedocument.drawingml.chart+xml"/>
  <Override PartName="/ppt/charts/chart304.xml" ContentType="application/vnd.openxmlformats-officedocument.drawingml.chart+xml"/>
  <Override PartName="/ppt/charts/chart305.xml" ContentType="application/vnd.openxmlformats-officedocument.drawingml.chart+xml"/>
  <Override PartName="/ppt/charts/chart306.xml" ContentType="application/vnd.openxmlformats-officedocument.drawingml.chart+xml"/>
  <Override PartName="/ppt/charts/chart307.xml" ContentType="application/vnd.openxmlformats-officedocument.drawingml.chart+xml"/>
  <Override PartName="/ppt/charts/chart308.xml" ContentType="application/vnd.openxmlformats-officedocument.drawingml.chart+xml"/>
  <Override PartName="/ppt/charts/chart309.xml" ContentType="application/vnd.openxmlformats-officedocument.drawingml.chart+xml"/>
  <Override PartName="/ppt/charts/chart31.xml" ContentType="application/vnd.openxmlformats-officedocument.drawingml.chart+xml"/>
  <Override PartName="/ppt/charts/chart310.xml" ContentType="application/vnd.openxmlformats-officedocument.drawingml.chart+xml"/>
  <Override PartName="/ppt/charts/chart311.xml" ContentType="application/vnd.openxmlformats-officedocument.drawingml.chart+xml"/>
  <Override PartName="/ppt/charts/chart312.xml" ContentType="application/vnd.openxmlformats-officedocument.drawingml.chart+xml"/>
  <Override PartName="/ppt/charts/chart313.xml" ContentType="application/vnd.openxmlformats-officedocument.drawingml.chart+xml"/>
  <Override PartName="/ppt/charts/chart314.xml" ContentType="application/vnd.openxmlformats-officedocument.drawingml.chart+xml"/>
  <Override PartName="/ppt/charts/chart315.xml" ContentType="application/vnd.openxmlformats-officedocument.drawingml.chart+xml"/>
  <Override PartName="/ppt/charts/chart316.xml" ContentType="application/vnd.openxmlformats-officedocument.drawingml.chart+xml"/>
  <Override PartName="/ppt/charts/chart317.xml" ContentType="application/vnd.openxmlformats-officedocument.drawingml.chart+xml"/>
  <Override PartName="/ppt/charts/chart318.xml" ContentType="application/vnd.openxmlformats-officedocument.drawingml.chart+xml"/>
  <Override PartName="/ppt/charts/chart319.xml" ContentType="application/vnd.openxmlformats-officedocument.drawingml.chart+xml"/>
  <Override PartName="/ppt/charts/chart32.xml" ContentType="application/vnd.openxmlformats-officedocument.drawingml.chart+xml"/>
  <Override PartName="/ppt/charts/chart320.xml" ContentType="application/vnd.openxmlformats-officedocument.drawingml.chart+xml"/>
  <Override PartName="/ppt/charts/chart321.xml" ContentType="application/vnd.openxmlformats-officedocument.drawingml.chart+xml"/>
  <Override PartName="/ppt/charts/chart322.xml" ContentType="application/vnd.openxmlformats-officedocument.drawingml.chart+xml"/>
  <Override PartName="/ppt/charts/chart323.xml" ContentType="application/vnd.openxmlformats-officedocument.drawingml.chart+xml"/>
  <Override PartName="/ppt/charts/chart324.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id="{FBB5449F-F4EB-4633-8FFF-1FF8045D8B53}">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01.xml.rels><?xml version='1.0' encoding='UTF-8' standalone='yes'?>
<Relationships xmlns="http://schemas.openxmlformats.org/package/2006/relationships"><Relationship Id="rId1" Type="http://schemas.openxmlformats.org/officeDocument/2006/relationships/package" Target="../embeddings/Microsoft_Excel_Worksheet300.xlsx"/></Relationships>
</file>

<file path=ppt/charts/_rels/chart302.xml.rels><?xml version='1.0' encoding='UTF-8' standalone='yes'?>
<Relationships xmlns="http://schemas.openxmlformats.org/package/2006/relationships"><Relationship Id="rId1" Type="http://schemas.openxmlformats.org/officeDocument/2006/relationships/package" Target="../embeddings/Microsoft_Excel_Worksheet301.xlsx"/></Relationships>
</file>

<file path=ppt/charts/_rels/chart303.xml.rels><?xml version='1.0' encoding='UTF-8' standalone='yes'?>
<Relationships xmlns="http://schemas.openxmlformats.org/package/2006/relationships"><Relationship Id="rId1" Type="http://schemas.openxmlformats.org/officeDocument/2006/relationships/package" Target="../embeddings/Microsoft_Excel_Worksheet302.xlsx"/></Relationships>
</file>

<file path=ppt/charts/_rels/chart304.xml.rels><?xml version='1.0' encoding='UTF-8' standalone='yes'?>
<Relationships xmlns="http://schemas.openxmlformats.org/package/2006/relationships"><Relationship Id="rId1" Type="http://schemas.openxmlformats.org/officeDocument/2006/relationships/package" Target="../embeddings/Microsoft_Excel_Worksheet303.xlsx"/></Relationships>
</file>

<file path=ppt/charts/_rels/chart305.xml.rels><?xml version='1.0' encoding='UTF-8' standalone='yes'?>
<Relationships xmlns="http://schemas.openxmlformats.org/package/2006/relationships"><Relationship Id="rId1" Type="http://schemas.openxmlformats.org/officeDocument/2006/relationships/package" Target="../embeddings/Microsoft_Excel_Worksheet304.xlsx"/></Relationships>
</file>

<file path=ppt/charts/_rels/chart306.xml.rels><?xml version='1.0' encoding='UTF-8' standalone='yes'?>
<Relationships xmlns="http://schemas.openxmlformats.org/package/2006/relationships"><Relationship Id="rId1" Type="http://schemas.openxmlformats.org/officeDocument/2006/relationships/package" Target="../embeddings/Microsoft_Excel_Worksheet305.xlsx"/></Relationships>
</file>

<file path=ppt/charts/_rels/chart307.xml.rels><?xml version='1.0' encoding='UTF-8' standalone='yes'?>
<Relationships xmlns="http://schemas.openxmlformats.org/package/2006/relationships"><Relationship Id="rId1" Type="http://schemas.openxmlformats.org/officeDocument/2006/relationships/package" Target="../embeddings/Microsoft_Excel_Worksheet306.xlsx"/></Relationships>
</file>

<file path=ppt/charts/_rels/chart308.xml.rels><?xml version='1.0' encoding='UTF-8' standalone='yes'?>
<Relationships xmlns="http://schemas.openxmlformats.org/package/2006/relationships"><Relationship Id="rId1" Type="http://schemas.openxmlformats.org/officeDocument/2006/relationships/package" Target="../embeddings/Microsoft_Excel_Worksheet307.xlsx"/></Relationships>
</file>

<file path=ppt/charts/_rels/chart309.xml.rels><?xml version='1.0' encoding='UTF-8' standalone='yes'?>
<Relationships xmlns="http://schemas.openxmlformats.org/package/2006/relationships"><Relationship Id="rId1" Type="http://schemas.openxmlformats.org/officeDocument/2006/relationships/package" Target="../embeddings/Microsoft_Excel_Worksheet30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0.xml.rels><?xml version='1.0' encoding='UTF-8' standalone='yes'?>
<Relationships xmlns="http://schemas.openxmlformats.org/package/2006/relationships"><Relationship Id="rId1" Type="http://schemas.openxmlformats.org/officeDocument/2006/relationships/package" Target="../embeddings/Microsoft_Excel_Worksheet309.xlsx"/></Relationships>
</file>

<file path=ppt/charts/_rels/chart311.xml.rels><?xml version='1.0' encoding='UTF-8' standalone='yes'?>
<Relationships xmlns="http://schemas.openxmlformats.org/package/2006/relationships"><Relationship Id="rId1" Type="http://schemas.openxmlformats.org/officeDocument/2006/relationships/package" Target="../embeddings/Microsoft_Excel_Worksheet310.xlsx"/></Relationships>
</file>

<file path=ppt/charts/_rels/chart312.xml.rels><?xml version='1.0' encoding='UTF-8' standalone='yes'?>
<Relationships xmlns="http://schemas.openxmlformats.org/package/2006/relationships"><Relationship Id="rId1" Type="http://schemas.openxmlformats.org/officeDocument/2006/relationships/package" Target="../embeddings/Microsoft_Excel_Worksheet311.xlsx"/></Relationships>
</file>

<file path=ppt/charts/_rels/chart313.xml.rels><?xml version='1.0' encoding='UTF-8' standalone='yes'?>
<Relationships xmlns="http://schemas.openxmlformats.org/package/2006/relationships"><Relationship Id="rId1" Type="http://schemas.openxmlformats.org/officeDocument/2006/relationships/package" Target="../embeddings/Microsoft_Excel_Worksheet312.xlsx"/></Relationships>
</file>

<file path=ppt/charts/_rels/chart314.xml.rels><?xml version='1.0' encoding='UTF-8' standalone='yes'?>
<Relationships xmlns="http://schemas.openxmlformats.org/package/2006/relationships"><Relationship Id="rId1" Type="http://schemas.openxmlformats.org/officeDocument/2006/relationships/package" Target="../embeddings/Microsoft_Excel_Worksheet313.xlsx"/></Relationships>
</file>

<file path=ppt/charts/_rels/chart315.xml.rels><?xml version='1.0' encoding='UTF-8' standalone='yes'?>
<Relationships xmlns="http://schemas.openxmlformats.org/package/2006/relationships"><Relationship Id="rId1" Type="http://schemas.openxmlformats.org/officeDocument/2006/relationships/package" Target="../embeddings/Microsoft_Excel_Worksheet314.xlsx"/></Relationships>
</file>

<file path=ppt/charts/_rels/chart316.xml.rels><?xml version='1.0' encoding='UTF-8' standalone='yes'?>
<Relationships xmlns="http://schemas.openxmlformats.org/package/2006/relationships"><Relationship Id="rId1" Type="http://schemas.openxmlformats.org/officeDocument/2006/relationships/package" Target="../embeddings/Microsoft_Excel_Worksheet315.xlsx"/></Relationships>
</file>

<file path=ppt/charts/_rels/chart317.xml.rels><?xml version='1.0' encoding='UTF-8' standalone='yes'?>
<Relationships xmlns="http://schemas.openxmlformats.org/package/2006/relationships"><Relationship Id="rId1" Type="http://schemas.openxmlformats.org/officeDocument/2006/relationships/package" Target="../embeddings/Microsoft_Excel_Worksheet316.xlsx"/></Relationships>
</file>

<file path=ppt/charts/_rels/chart318.xml.rels><?xml version='1.0' encoding='UTF-8' standalone='yes'?>
<Relationships xmlns="http://schemas.openxmlformats.org/package/2006/relationships"><Relationship Id="rId1" Type="http://schemas.openxmlformats.org/officeDocument/2006/relationships/package" Target="../embeddings/Microsoft_Excel_Worksheet317.xlsx"/></Relationships>
</file>

<file path=ppt/charts/_rels/chart319.xml.rels><?xml version='1.0' encoding='UTF-8' standalone='yes'?>
<Relationships xmlns="http://schemas.openxmlformats.org/package/2006/relationships"><Relationship Id="rId1" Type="http://schemas.openxmlformats.org/officeDocument/2006/relationships/package" Target="../embeddings/Microsoft_Excel_Worksheet318.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0.xml.rels><?xml version='1.0' encoding='UTF-8' standalone='yes'?>
<Relationships xmlns="http://schemas.openxmlformats.org/package/2006/relationships"><Relationship Id="rId1" Type="http://schemas.openxmlformats.org/officeDocument/2006/relationships/package" Target="../embeddings/Microsoft_Excel_Worksheet319.xlsx"/></Relationships>
</file>

<file path=ppt/charts/_rels/chart321.xml.rels><?xml version='1.0' encoding='UTF-8' standalone='yes'?>
<Relationships xmlns="http://schemas.openxmlformats.org/package/2006/relationships"><Relationship Id="rId1" Type="http://schemas.openxmlformats.org/officeDocument/2006/relationships/package" Target="../embeddings/Microsoft_Excel_Worksheet320.xlsx"/></Relationships>
</file>

<file path=ppt/charts/_rels/chart322.xml.rels><?xml version='1.0' encoding='UTF-8' standalone='yes'?>
<Relationships xmlns="http://schemas.openxmlformats.org/package/2006/relationships"><Relationship Id="rId1" Type="http://schemas.openxmlformats.org/officeDocument/2006/relationships/package" Target="../embeddings/Microsoft_Excel_Worksheet321.xlsx"/></Relationships>
</file>

<file path=ppt/charts/_rels/chart323.xml.rels><?xml version='1.0' encoding='UTF-8' standalone='yes'?>
<Relationships xmlns="http://schemas.openxmlformats.org/package/2006/relationships"><Relationship Id="rId1" Type="http://schemas.openxmlformats.org/officeDocument/2006/relationships/package" Target="../embeddings/Microsoft_Excel_Worksheet322.xlsx"/></Relationships>
</file>

<file path=ppt/charts/_rels/chart324.xml.rels><?xml version='1.0' encoding='UTF-8' standalone='yes'?>
<Relationships xmlns="http://schemas.openxmlformats.org/package/2006/relationships"><Relationship Id="rId1" Type="http://schemas.openxmlformats.org/officeDocument/2006/relationships/package" Target="../embeddings/Microsoft_Excel_Worksheet323.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0.035562107011351075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0.22845662287914417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0.22845662287914417</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0.26089373181842807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0.2897948502065428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1.1096033275101614e-06</c:v>
                </c:pt>
                <c:pt idx="2">
                  <c:v>0.08957926734715205</c:v>
                </c:pt>
                <c:pt idx="3">
                  <c:v>0.9104196230495204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0.2897948502065428</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0.20438609500688243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0.234193561272996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1.1096033275101614e-06</c:v>
                </c:pt>
                <c:pt idx="2">
                  <c:v>0.08957926734715205</c:v>
                </c:pt>
                <c:pt idx="3">
                  <c:v>0.9104196230495204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0.234193561272996</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0.035562107011351075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0.021681402222724067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0.021688916322634172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1.1096033275101614e-06</c:v>
                </c:pt>
                <c:pt idx="2">
                  <c:v>0.08957926734715205</c:v>
                </c:pt>
                <c:pt idx="3">
                  <c:v>0.9104196230495204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0.021688916322634172</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0.08824407089686304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5.870573587515014e-06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5.872709643239137e-06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1.1096033275101614e-06</c:v>
                </c:pt>
                <c:pt idx="2">
                  <c:v>0.08957926734715205</c:v>
                </c:pt>
                <c:pt idx="3">
                  <c:v>0.9104196230495204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5.872709643239137e-06</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0.010495589308745433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0.11763361387768397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0.016144620862610648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0.016144620862610648</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1.1096033275101614e-06</c:v>
                </c:pt>
                <c:pt idx="2">
                  <c:v>0.08957926734715205</c:v>
                </c:pt>
                <c:pt idx="3">
                  <c:v>0.9104196230495204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0.010495589308745433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0.013959256924153805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1.1096033275101614e-06</c:v>
                </c:pt>
                <c:pt idx="2">
                  <c:v>0.08957926734715205</c:v>
                </c:pt>
                <c:pt idx="3">
                  <c:v>0.9104196230495204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0.013959256924153805</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0.11763361387768397</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0.01694757798028753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0.023146682105111414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0.023146682105111414</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0.02326717221481297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0.028915068219525632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0.028915068219525632</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0.08824407089686304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0.019045833570291194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0.02501410916196438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0.02501410916196438</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0.01694757798028753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0.015406537979306096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1.1096033275101614e-06</c:v>
                </c:pt>
                <c:pt idx="2">
                  <c:v>0.08957926734715205</c:v>
                </c:pt>
                <c:pt idx="3">
                  <c:v>0.9104196230495204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0.015406537979306096</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0.02326717221481297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0.015588482046345633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1.1096033275101614e-06</c:v>
                </c:pt>
                <c:pt idx="2">
                  <c:v>0.08957926734715205</c:v>
                </c:pt>
                <c:pt idx="3">
                  <c:v>0.9104196230495204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0.015588482046345633</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0.019045833570291194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0.013077132711475219</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1.1096033275101614e-06</c:v>
                </c:pt>
                <c:pt idx="2">
                  <c:v>0.08957926734715205</c:v>
                </c:pt>
                <c:pt idx="3">
                  <c:v>0.9104196230495204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0.013077132711475219</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0.11362634376319193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0.016171218899379884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0.019492623580296922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0.019492623580296922</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0.09325841129825141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0.027536036735372083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0.03038037809499322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0.03038037809499322</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0.02254023208285029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0.10235644019547083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0.02628173270353014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0.02628173270353014</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0.016171218899379884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0.024621634726457352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1.1096033275101614e-06</c:v>
                </c:pt>
                <c:pt idx="2">
                  <c:v>0.08957926734715205</c:v>
                </c:pt>
                <c:pt idx="3">
                  <c:v>0.9104196230495204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0.024621634726457352</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0.10235644019547083</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0.027536036735372083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0.032852018712733834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1.1096033275101614e-06</c:v>
                </c:pt>
                <c:pt idx="2">
                  <c:v>0.08957926734715205</c:v>
                </c:pt>
                <c:pt idx="3">
                  <c:v>0.9104196230495204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0.032852018712733834</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0.02254023208285029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0.02755969282881387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1.1096033275101614e-06</c:v>
                </c:pt>
                <c:pt idx="2">
                  <c:v>0.08957926734715205</c:v>
                </c:pt>
                <c:pt idx="3">
                  <c:v>0.9104196230495204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0.02755969282881387</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0.11362634376319193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1.4877245075701976e-07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0.10003110540656611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8.765991781950135e-07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8.765991781950135e-07</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0.11362634376319193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0.007200746833125186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0.010346095515999654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0.010346095515999654</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0.10003110540656611</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0.11362634376319193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0.09325841129825141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0.13479890851098814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1.1096033275101614e-06</c:v>
                </c:pt>
                <c:pt idx="2">
                  <c:v>0.08957926734715205</c:v>
                </c:pt>
                <c:pt idx="3">
                  <c:v>0.9104196230495204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0.13479890851098814</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0.11362634376319193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0.007200746833125186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0.00676578938399902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1.1096033275101614e-06</c:v>
                </c:pt>
                <c:pt idx="2">
                  <c:v>0.08957926734715205</c:v>
                </c:pt>
                <c:pt idx="3">
                  <c:v>0.9104196230495204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0.00676578938399902</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0.26089373181842807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0.278751536034013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0.278751536034013</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0.0001688489945775084</c:v>
                </c:pt>
                <c:pt idx="3">
                  <c:v>0.01794087746398517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0.20438609500688243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7.713463157658374e-08</c:v>
                </c:pt>
                <c:pt idx="2">
                  <c:v>0.0062271476773843705</c:v>
                </c:pt>
                <c:pt idx="3">
                  <c:v>0.06328827650651932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1.xml"/><Relationship Id="rId7" Type="http://schemas.openxmlformats.org/officeDocument/2006/relationships/chart" Target="../charts/chart302.xml"/><Relationship Id="rId8" Type="http://schemas.openxmlformats.org/officeDocument/2006/relationships/chart" Target="../charts/chart303.xml"/><Relationship Id="rId9" Type="http://schemas.openxmlformats.org/officeDocument/2006/relationships/chart" Target="../charts/chart304.xml"/><Relationship Id="rId10" Type="http://schemas.openxmlformats.org/officeDocument/2006/relationships/chart" Target="../charts/chart305.xml"/><Relationship Id="rId11" Type="http://schemas.openxmlformats.org/officeDocument/2006/relationships/chart" Target="../charts/chart306.xml"/><Relationship Id="rId12" Type="http://schemas.openxmlformats.org/officeDocument/2006/relationships/chart" Target="../charts/chart307.xml"/><Relationship Id="rId13" Type="http://schemas.openxmlformats.org/officeDocument/2006/relationships/chart" Target="../charts/chart308.xml"/><Relationship Id="rId14" Type="http://schemas.openxmlformats.org/officeDocument/2006/relationships/chart" Target="../charts/chart309.xml"/><Relationship Id="rId15" Type="http://schemas.openxmlformats.org/officeDocument/2006/relationships/chart" Target="../charts/chart310.xml"/><Relationship Id="rId16" Type="http://schemas.openxmlformats.org/officeDocument/2006/relationships/chart" Target="../charts/chart311.xml"/><Relationship Id="rId17" Type="http://schemas.openxmlformats.org/officeDocument/2006/relationships/chart" Target="../charts/chart31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3.xml"/><Relationship Id="rId7" Type="http://schemas.openxmlformats.org/officeDocument/2006/relationships/chart" Target="../charts/chart314.xml"/><Relationship Id="rId8" Type="http://schemas.openxmlformats.org/officeDocument/2006/relationships/chart" Target="../charts/chart315.xml"/><Relationship Id="rId9" Type="http://schemas.openxmlformats.org/officeDocument/2006/relationships/chart" Target="../charts/chart316.xml"/><Relationship Id="rId10" Type="http://schemas.openxmlformats.org/officeDocument/2006/relationships/chart" Target="../charts/chart317.xml"/><Relationship Id="rId11" Type="http://schemas.openxmlformats.org/officeDocument/2006/relationships/chart" Target="../charts/chart318.xml"/><Relationship Id="rId12" Type="http://schemas.openxmlformats.org/officeDocument/2006/relationships/chart" Target="../charts/chart319.xml"/><Relationship Id="rId13" Type="http://schemas.openxmlformats.org/officeDocument/2006/relationships/chart" Target="../charts/chart320.xml"/><Relationship Id="rId14" Type="http://schemas.openxmlformats.org/officeDocument/2006/relationships/chart" Target="../charts/chart321.xml"/><Relationship Id="rId15" Type="http://schemas.openxmlformats.org/officeDocument/2006/relationships/chart" Target="../charts/chart322.xml"/><Relationship Id="rId16" Type="http://schemas.openxmlformats.org/officeDocument/2006/relationships/chart" Target="../charts/chart323.xml"/><Relationship Id="rId17" Type="http://schemas.openxmlformats.org/officeDocument/2006/relationships/chart" Target="../charts/chart324.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Aperitif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86899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57147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77276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Ingredient A Chaud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45142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Ingredient A Chaud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58561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Salade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29127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Salade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16632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54761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83812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9506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124555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Aperitif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00995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41819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31508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99439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20885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1989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90827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84017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25203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7146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4689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79262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2386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14452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6673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18209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3105</Words>
  <Application>Microsoft Office PowerPoint</Application>
  <PresentationFormat>On-screen Show (16:9)</PresentationFormat>
  <Paragraphs>1161</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2025-09-08T14:54:13Z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