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01.xml" ContentType="application/vnd.openxmlformats-officedocument.drawingml.chart+xml"/>
  <Override PartName="/ppt/charts/chart302.xml" ContentType="application/vnd.openxmlformats-officedocument.drawingml.chart+xml"/>
  <Override PartName="/ppt/charts/chart303.xml" ContentType="application/vnd.openxmlformats-officedocument.drawingml.chart+xml"/>
  <Override PartName="/ppt/charts/chart304.xml" ContentType="application/vnd.openxmlformats-officedocument.drawingml.chart+xml"/>
  <Override PartName="/ppt/charts/chart305.xml" ContentType="application/vnd.openxmlformats-officedocument.drawingml.chart+xml"/>
  <Override PartName="/ppt/charts/chart306.xml" ContentType="application/vnd.openxmlformats-officedocument.drawingml.chart+xml"/>
  <Override PartName="/ppt/charts/chart307.xml" ContentType="application/vnd.openxmlformats-officedocument.drawingml.chart+xml"/>
  <Override PartName="/ppt/charts/chart308.xml" ContentType="application/vnd.openxmlformats-officedocument.drawingml.chart+xml"/>
  <Override PartName="/ppt/charts/chart309.xml" ContentType="application/vnd.openxmlformats-officedocument.drawingml.chart+xml"/>
  <Override PartName="/ppt/charts/chart31.xml" ContentType="application/vnd.openxmlformats-officedocument.drawingml.chart+xml"/>
  <Override PartName="/ppt/charts/chart310.xml" ContentType="application/vnd.openxmlformats-officedocument.drawingml.chart+xml"/>
  <Override PartName="/ppt/charts/chart311.xml" ContentType="application/vnd.openxmlformats-officedocument.drawingml.chart+xml"/>
  <Override PartName="/ppt/charts/chart312.xml" ContentType="application/vnd.openxmlformats-officedocument.drawingml.chart+xml"/>
  <Override PartName="/ppt/charts/chart313.xml" ContentType="application/vnd.openxmlformats-officedocument.drawingml.chart+xml"/>
  <Override PartName="/ppt/charts/chart314.xml" ContentType="application/vnd.openxmlformats-officedocument.drawingml.chart+xml"/>
  <Override PartName="/ppt/charts/chart315.xml" ContentType="application/vnd.openxmlformats-officedocument.drawingml.chart+xml"/>
  <Override PartName="/ppt/charts/chart316.xml" ContentType="application/vnd.openxmlformats-officedocument.drawingml.chart+xml"/>
  <Override PartName="/ppt/charts/chart317.xml" ContentType="application/vnd.openxmlformats-officedocument.drawingml.chart+xml"/>
  <Override PartName="/ppt/charts/chart318.xml" ContentType="application/vnd.openxmlformats-officedocument.drawingml.chart+xml"/>
  <Override PartName="/ppt/charts/chart319.xml" ContentType="application/vnd.openxmlformats-officedocument.drawingml.chart+xml"/>
  <Override PartName="/ppt/charts/chart32.xml" ContentType="application/vnd.openxmlformats-officedocument.drawingml.chart+xml"/>
  <Override PartName="/ppt/charts/chart320.xml" ContentType="application/vnd.openxmlformats-officedocument.drawingml.chart+xml"/>
  <Override PartName="/ppt/charts/chart321.xml" ContentType="application/vnd.openxmlformats-officedocument.drawingml.chart+xml"/>
  <Override PartName="/ppt/charts/chart322.xml" ContentType="application/vnd.openxmlformats-officedocument.drawingml.chart+xml"/>
  <Override PartName="/ppt/charts/chart323.xml" ContentType="application/vnd.openxmlformats-officedocument.drawingml.chart+xml"/>
  <Override PartName="/ppt/charts/chart324.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id="{84738860-B9AD-4A26-8D00-BE287CD7695C}">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01.xml.rels><?xml version='1.0' encoding='UTF-8' standalone='yes'?>
<Relationships xmlns="http://schemas.openxmlformats.org/package/2006/relationships"><Relationship Id="rId1" Type="http://schemas.openxmlformats.org/officeDocument/2006/relationships/package" Target="../embeddings/Microsoft_Excel_Worksheet300.xlsx"/></Relationships>
</file>

<file path=ppt/charts/_rels/chart302.xml.rels><?xml version='1.0' encoding='UTF-8' standalone='yes'?>
<Relationships xmlns="http://schemas.openxmlformats.org/package/2006/relationships"><Relationship Id="rId1" Type="http://schemas.openxmlformats.org/officeDocument/2006/relationships/package" Target="../embeddings/Microsoft_Excel_Worksheet301.xlsx"/></Relationships>
</file>

<file path=ppt/charts/_rels/chart303.xml.rels><?xml version='1.0' encoding='UTF-8' standalone='yes'?>
<Relationships xmlns="http://schemas.openxmlformats.org/package/2006/relationships"><Relationship Id="rId1" Type="http://schemas.openxmlformats.org/officeDocument/2006/relationships/package" Target="../embeddings/Microsoft_Excel_Worksheet302.xlsx"/></Relationships>
</file>

<file path=ppt/charts/_rels/chart304.xml.rels><?xml version='1.0' encoding='UTF-8' standalone='yes'?>
<Relationships xmlns="http://schemas.openxmlformats.org/package/2006/relationships"><Relationship Id="rId1" Type="http://schemas.openxmlformats.org/officeDocument/2006/relationships/package" Target="../embeddings/Microsoft_Excel_Worksheet303.xlsx"/></Relationships>
</file>

<file path=ppt/charts/_rels/chart305.xml.rels><?xml version='1.0' encoding='UTF-8' standalone='yes'?>
<Relationships xmlns="http://schemas.openxmlformats.org/package/2006/relationships"><Relationship Id="rId1" Type="http://schemas.openxmlformats.org/officeDocument/2006/relationships/package" Target="../embeddings/Microsoft_Excel_Worksheet304.xlsx"/></Relationships>
</file>

<file path=ppt/charts/_rels/chart306.xml.rels><?xml version='1.0' encoding='UTF-8' standalone='yes'?>
<Relationships xmlns="http://schemas.openxmlformats.org/package/2006/relationships"><Relationship Id="rId1" Type="http://schemas.openxmlformats.org/officeDocument/2006/relationships/package" Target="../embeddings/Microsoft_Excel_Worksheet305.xlsx"/></Relationships>
</file>

<file path=ppt/charts/_rels/chart307.xml.rels><?xml version='1.0' encoding='UTF-8' standalone='yes'?>
<Relationships xmlns="http://schemas.openxmlformats.org/package/2006/relationships"><Relationship Id="rId1" Type="http://schemas.openxmlformats.org/officeDocument/2006/relationships/package" Target="../embeddings/Microsoft_Excel_Worksheet306.xlsx"/></Relationships>
</file>

<file path=ppt/charts/_rels/chart308.xml.rels><?xml version='1.0' encoding='UTF-8' standalone='yes'?>
<Relationships xmlns="http://schemas.openxmlformats.org/package/2006/relationships"><Relationship Id="rId1" Type="http://schemas.openxmlformats.org/officeDocument/2006/relationships/package" Target="../embeddings/Microsoft_Excel_Worksheet307.xlsx"/></Relationships>
</file>

<file path=ppt/charts/_rels/chart309.xml.rels><?xml version='1.0' encoding='UTF-8' standalone='yes'?>
<Relationships xmlns="http://schemas.openxmlformats.org/package/2006/relationships"><Relationship Id="rId1" Type="http://schemas.openxmlformats.org/officeDocument/2006/relationships/package" Target="../embeddings/Microsoft_Excel_Worksheet308.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0.xml.rels><?xml version='1.0' encoding='UTF-8' standalone='yes'?>
<Relationships xmlns="http://schemas.openxmlformats.org/package/2006/relationships"><Relationship Id="rId1" Type="http://schemas.openxmlformats.org/officeDocument/2006/relationships/package" Target="../embeddings/Microsoft_Excel_Worksheet309.xlsx"/></Relationships>
</file>

<file path=ppt/charts/_rels/chart311.xml.rels><?xml version='1.0' encoding='UTF-8' standalone='yes'?>
<Relationships xmlns="http://schemas.openxmlformats.org/package/2006/relationships"><Relationship Id="rId1" Type="http://schemas.openxmlformats.org/officeDocument/2006/relationships/package" Target="../embeddings/Microsoft_Excel_Worksheet310.xlsx"/></Relationships>
</file>

<file path=ppt/charts/_rels/chart312.xml.rels><?xml version='1.0' encoding='UTF-8' standalone='yes'?>
<Relationships xmlns="http://schemas.openxmlformats.org/package/2006/relationships"><Relationship Id="rId1" Type="http://schemas.openxmlformats.org/officeDocument/2006/relationships/package" Target="../embeddings/Microsoft_Excel_Worksheet311.xlsx"/></Relationships>
</file>

<file path=ppt/charts/_rels/chart313.xml.rels><?xml version='1.0' encoding='UTF-8' standalone='yes'?>
<Relationships xmlns="http://schemas.openxmlformats.org/package/2006/relationships"><Relationship Id="rId1" Type="http://schemas.openxmlformats.org/officeDocument/2006/relationships/package" Target="../embeddings/Microsoft_Excel_Worksheet312.xlsx"/></Relationships>
</file>

<file path=ppt/charts/_rels/chart314.xml.rels><?xml version='1.0' encoding='UTF-8' standalone='yes'?>
<Relationships xmlns="http://schemas.openxmlformats.org/package/2006/relationships"><Relationship Id="rId1" Type="http://schemas.openxmlformats.org/officeDocument/2006/relationships/package" Target="../embeddings/Microsoft_Excel_Worksheet313.xlsx"/></Relationships>
</file>

<file path=ppt/charts/_rels/chart315.xml.rels><?xml version='1.0' encoding='UTF-8' standalone='yes'?>
<Relationships xmlns="http://schemas.openxmlformats.org/package/2006/relationships"><Relationship Id="rId1" Type="http://schemas.openxmlformats.org/officeDocument/2006/relationships/package" Target="../embeddings/Microsoft_Excel_Worksheet314.xlsx"/></Relationships>
</file>

<file path=ppt/charts/_rels/chart316.xml.rels><?xml version='1.0' encoding='UTF-8' standalone='yes'?>
<Relationships xmlns="http://schemas.openxmlformats.org/package/2006/relationships"><Relationship Id="rId1" Type="http://schemas.openxmlformats.org/officeDocument/2006/relationships/package" Target="../embeddings/Microsoft_Excel_Worksheet315.xlsx"/></Relationships>
</file>

<file path=ppt/charts/_rels/chart317.xml.rels><?xml version='1.0' encoding='UTF-8' standalone='yes'?>
<Relationships xmlns="http://schemas.openxmlformats.org/package/2006/relationships"><Relationship Id="rId1" Type="http://schemas.openxmlformats.org/officeDocument/2006/relationships/package" Target="../embeddings/Microsoft_Excel_Worksheet316.xlsx"/></Relationships>
</file>

<file path=ppt/charts/_rels/chart318.xml.rels><?xml version='1.0' encoding='UTF-8' standalone='yes'?>
<Relationships xmlns="http://schemas.openxmlformats.org/package/2006/relationships"><Relationship Id="rId1" Type="http://schemas.openxmlformats.org/officeDocument/2006/relationships/package" Target="../embeddings/Microsoft_Excel_Worksheet317.xlsx"/></Relationships>
</file>

<file path=ppt/charts/_rels/chart319.xml.rels><?xml version='1.0' encoding='UTF-8' standalone='yes'?>
<Relationships xmlns="http://schemas.openxmlformats.org/package/2006/relationships"><Relationship Id="rId1" Type="http://schemas.openxmlformats.org/officeDocument/2006/relationships/package" Target="../embeddings/Microsoft_Excel_Worksheet318.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0.xml.rels><?xml version='1.0' encoding='UTF-8' standalone='yes'?>
<Relationships xmlns="http://schemas.openxmlformats.org/package/2006/relationships"><Relationship Id="rId1" Type="http://schemas.openxmlformats.org/officeDocument/2006/relationships/package" Target="../embeddings/Microsoft_Excel_Worksheet319.xlsx"/></Relationships>
</file>

<file path=ppt/charts/_rels/chart321.xml.rels><?xml version='1.0' encoding='UTF-8' standalone='yes'?>
<Relationships xmlns="http://schemas.openxmlformats.org/package/2006/relationships"><Relationship Id="rId1" Type="http://schemas.openxmlformats.org/officeDocument/2006/relationships/package" Target="../embeddings/Microsoft_Excel_Worksheet320.xlsx"/></Relationships>
</file>

<file path=ppt/charts/_rels/chart322.xml.rels><?xml version='1.0' encoding='UTF-8' standalone='yes'?>
<Relationships xmlns="http://schemas.openxmlformats.org/package/2006/relationships"><Relationship Id="rId1" Type="http://schemas.openxmlformats.org/officeDocument/2006/relationships/package" Target="../embeddings/Microsoft_Excel_Worksheet321.xlsx"/></Relationships>
</file>

<file path=ppt/charts/_rels/chart323.xml.rels><?xml version='1.0' encoding='UTF-8' standalone='yes'?>
<Relationships xmlns="http://schemas.openxmlformats.org/package/2006/relationships"><Relationship Id="rId1" Type="http://schemas.openxmlformats.org/officeDocument/2006/relationships/package" Target="../embeddings/Microsoft_Excel_Worksheet322.xlsx"/></Relationships>
</file>

<file path=ppt/charts/_rels/chart324.xml.rels><?xml version='1.0' encoding='UTF-8' standalone='yes'?>
<Relationships xmlns="http://schemas.openxmlformats.org/package/2006/relationships"><Relationship Id="rId1" Type="http://schemas.openxmlformats.org/officeDocument/2006/relationships/package" Target="../embeddings/Microsoft_Excel_Worksheet323.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4.486836343533805e-06</c:v>
                </c:pt>
                <c:pt idx="1">
                  <c:v/>
                </c:pt>
                <c:pt idx="2">
                  <c:v>2.945278747458069e-06</c:v>
                </c:pt>
                <c:pt idx="3">
                  <c:v>0.017277765183550575</c:v>
                </c:pt>
                <c:pt idx="4">
                  <c:v>0.0007963156001049562</c:v>
                </c:pt>
                <c:pt idx="5">
                  <c:v>0.017338508794486285</c:v>
                </c:pt>
                <c:pt idx="6">
                  <c:v>0.0001420853181182669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0.01852628303944447</c:v>
                </c:pt>
                <c:pt idx="4">
                  <c:v>0.06857874750025944</c:v>
                </c:pt>
                <c:pt idx="5">
                  <c:v>0.01525140965576692</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0.01525140965576692</c:v>
                </c:pt>
                <c:pt idx="2">
                  <c:v>0.06857874750025944</c:v>
                </c:pt>
                <c:pt idx="3">
                  <c:v>0.01852628303944447</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1.4877245075701976e-07</c:v>
                </c:pt>
                <c:pt idx="1">
                  <c:v/>
                </c:pt>
                <c:pt idx="2">
                  <c:v/>
                </c:pt>
                <c:pt idx="3">
                  <c:v/>
                </c:pt>
                <c:pt idx="4">
                  <c:v/>
                </c:pt>
                <c:pt idx="5">
                  <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8.765991781950135e-07</c:v>
                </c:pt>
                <c:pt idx="1">
                  <c:v/>
                </c:pt>
                <c:pt idx="2">
                  <c:v/>
                </c:pt>
                <c:pt idx="3">
                  <c:v/>
                </c:pt>
                <c:pt idx="4">
                  <c:v/>
                </c:pt>
                <c:pt idx="5">
                  <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8.765991781950135e-07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0.0024146627060464827</c:v>
                </c:pt>
                <c:pt idx="5">
                  <c:v>0.004786084127078704</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0.004784849183471466</c:v>
                </c:pt>
                <c:pt idx="5">
                  <c:v>0.005561246332528188</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0.005561246332528188</c:v>
                </c:pt>
                <c:pt idx="2">
                  <c:v>0.004784849183471466</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4.486836343533805e-06</c:v>
                </c:pt>
                <c:pt idx="1">
                  <c:v/>
                </c:pt>
                <c:pt idx="2">
                  <c:v>2.945278747458069e-06</c:v>
                </c:pt>
                <c:pt idx="3">
                  <c:v>0.017277765183550575</c:v>
                </c:pt>
                <c:pt idx="4">
                  <c:v>0.0007963156001049562</c:v>
                </c:pt>
                <c:pt idx="5">
                  <c:v>0.017338508794486285</c:v>
                </c:pt>
                <c:pt idx="6">
                  <c:v>0.0001420853181182669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0.018781125735843562</c:v>
                </c:pt>
                <c:pt idx="4">
                  <c:v>0.06019637768951337</c:v>
                </c:pt>
                <c:pt idx="5">
                  <c:v>0.014280907872894471</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0.03408651215058535</c:v>
                </c:pt>
                <c:pt idx="4">
                  <c:v>0.07856944198383985</c:v>
                </c:pt>
                <c:pt idx="5">
                  <c:v>0.022142954376562933</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0.0014685896170947494</c:v>
                </c:pt>
                <c:pt idx="1">
                  <c:v>0.10381350294445126</c:v>
                </c:pt>
                <c:pt idx="2">
                  <c:v>0.013298932772208446</c:v>
                </c:pt>
                <c:pt idx="3">
                  <c:v>0.39976047211771554</c:v>
                </c:pt>
                <c:pt idx="4">
                  <c:v>0.46489119167635223</c:v>
                </c:pt>
                <c:pt idx="5">
                  <c:v>0.016767310872177758</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0.022142954376562933</c:v>
                </c:pt>
                <c:pt idx="2">
                  <c:v>0.07856944198383985</c:v>
                </c:pt>
                <c:pt idx="3">
                  <c:v>0.03408651215058535</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0.08824407089686304</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0.0024146627060464827</c:v>
                </c:pt>
                <c:pt idx="5">
                  <c:v>0.004786084127078704</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2.8717668286993418e-05</c:v>
                </c:pt>
                <c:pt idx="5">
                  <c:v>0.006737071715712027</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0.0014685896170947494</c:v>
                </c:pt>
                <c:pt idx="1">
                  <c:v>0.10381350294445126</c:v>
                </c:pt>
                <c:pt idx="2">
                  <c:v>0.013298932772208446</c:v>
                </c:pt>
                <c:pt idx="3">
                  <c:v>0.39976047211771554</c:v>
                </c:pt>
                <c:pt idx="4">
                  <c:v>0.46489119167635223</c:v>
                </c:pt>
                <c:pt idx="5">
                  <c:v>0.016767310872177758</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0.006737071715712027</c:v>
                </c:pt>
                <c:pt idx="2">
                  <c:v>2.8717668286993418e-05</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0.010495589308745433</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0.11763361387768397</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0.016144620862610648</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0.016144620862610648</c:v>
                </c:pt>
                <c:pt idx="2">
                  <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0.0014685896170947494</c:v>
                </c:pt>
                <c:pt idx="1">
                  <c:v>0.10381350294445126</c:v>
                </c:pt>
                <c:pt idx="2">
                  <c:v>0.013298932772208446</c:v>
                </c:pt>
                <c:pt idx="3">
                  <c:v>0.39976047211771554</c:v>
                </c:pt>
                <c:pt idx="4">
                  <c:v>0.46489119167635223</c:v>
                </c:pt>
                <c:pt idx="5">
                  <c:v>0.016767310872177758</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0.010495589308745433</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0.013959256924153805</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0.0014685896170947494</c:v>
                </c:pt>
                <c:pt idx="1">
                  <c:v>0.10381350294445126</c:v>
                </c:pt>
                <c:pt idx="2">
                  <c:v>0.013298932772208446</c:v>
                </c:pt>
                <c:pt idx="3">
                  <c:v>0.39976047211771554</c:v>
                </c:pt>
                <c:pt idx="4">
                  <c:v>0.46489119167635223</c:v>
                </c:pt>
                <c:pt idx="5">
                  <c:v>0.016767310872177758</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0.013959256924153805</c:v>
                </c:pt>
                <c:pt idx="2">
                  <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0.11763361387768397</c:v>
                </c:pt>
                <c:pt idx="2">
                  <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0.0021340306491206915</c:v>
                </c:pt>
                <c:pt idx="4">
                  <c:v>0.0069850614376141835</c:v>
                </c:pt>
                <c:pt idx="5">
                  <c:v>0.007828485893552655</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0.0023569573067529505</c:v>
                </c:pt>
                <c:pt idx="4">
                  <c:v>0.008897944805083643</c:v>
                </c:pt>
                <c:pt idx="5">
                  <c:v>0.01189177999327482</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0.01189177999327482</c:v>
                </c:pt>
                <c:pt idx="2">
                  <c:v>0.008897944805083643</c:v>
                </c:pt>
                <c:pt idx="3">
                  <c:v>0.0023569573067529505</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1.690446963220967e-08</c:v>
                </c:pt>
                <c:pt idx="1">
                  <c:v>0.007321710699480095</c:v>
                </c:pt>
                <c:pt idx="2">
                  <c:v>0.005167568932872345</c:v>
                </c:pt>
                <c:pt idx="3">
                  <c:v>0.0038081791029285724</c:v>
                </c:pt>
                <c:pt idx="4">
                  <c:v>0.005849584961559116</c:v>
                </c:pt>
                <c:pt idx="5">
                  <c:v>0.0011084332256749863</c:v>
                </c:pt>
                <c:pt idx="6">
                  <c:v>1.1678387828221156e-05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1.1152300943159527e-07</c:v>
                </c:pt>
                <c:pt idx="1">
                  <c:v>0.009611683486752821</c:v>
                </c:pt>
                <c:pt idx="2">
                  <c:v>0.008070268211894027</c:v>
                </c:pt>
                <c:pt idx="3">
                  <c:v>0.0008946847644719398</c:v>
                </c:pt>
                <c:pt idx="4">
                  <c:v>0.008742820588310812</c:v>
                </c:pt>
                <c:pt idx="5">
                  <c:v>0.0015639815268826257</c:v>
                </c:pt>
                <c:pt idx="6">
                  <c:v>3.151811820397546e-05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3.151811820397546e-05</c:v>
                </c:pt>
                <c:pt idx="1">
                  <c:v>0.0015639815268826257</c:v>
                </c:pt>
                <c:pt idx="2">
                  <c:v>0.008742820588310812</c:v>
                </c:pt>
                <c:pt idx="3">
                  <c:v>0.0008946847644719398</c:v>
                </c:pt>
                <c:pt idx="4">
                  <c:v>0.008070268211894027</c:v>
                </c:pt>
                <c:pt idx="5">
                  <c:v>0.009611683486752821</c:v>
                </c:pt>
                <c:pt idx="6">
                  <c:v>1.1152300943159527e-07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0.08824407089686304</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0.004548842588316658</c:v>
                </c:pt>
                <c:pt idx="3">
                  <c:v>0.002358121499940534</c:v>
                </c:pt>
                <c:pt idx="4">
                  <c:v>0.008125951244983012</c:v>
                </c:pt>
                <c:pt idx="5">
                  <c:v>0.004012918237050989</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0.008123258798760101</c:v>
                </c:pt>
                <c:pt idx="3">
                  <c:v>0.0019586700359540744</c:v>
                </c:pt>
                <c:pt idx="4">
                  <c:v>0.008880963282224425</c:v>
                </c:pt>
                <c:pt idx="5">
                  <c:v>0.006051217045025777</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0.006051217045025777</c:v>
                </c:pt>
                <c:pt idx="2">
                  <c:v>0.008880963282224425</c:v>
                </c:pt>
                <c:pt idx="3">
                  <c:v>0.0019586700359540744</c:v>
                </c:pt>
                <c:pt idx="4">
                  <c:v>0.008123258798760101</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0.0021340306491206915</c:v>
                </c:pt>
                <c:pt idx="4">
                  <c:v>0.0069850614376141835</c:v>
                </c:pt>
                <c:pt idx="5">
                  <c:v>0.007828485893552655</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0.00241640211301618</c:v>
                </c:pt>
                <c:pt idx="4">
                  <c:v>0.006047985966698131</c:v>
                </c:pt>
                <c:pt idx="5">
                  <c:v>0.006942149899591784</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0.0014685896170947494</c:v>
                </c:pt>
                <c:pt idx="1">
                  <c:v>0.10381350294445126</c:v>
                </c:pt>
                <c:pt idx="2">
                  <c:v>0.013298932772208446</c:v>
                </c:pt>
                <c:pt idx="3">
                  <c:v>0.39976047211771554</c:v>
                </c:pt>
                <c:pt idx="4">
                  <c:v>0.46489119167635223</c:v>
                </c:pt>
                <c:pt idx="5">
                  <c:v>0.016767310872177758</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0.006942149899591784</c:v>
                </c:pt>
                <c:pt idx="2">
                  <c:v>0.006047985966698131</c:v>
                </c:pt>
                <c:pt idx="3">
                  <c:v>0.00241640211301618</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1.690446963220967e-08</c:v>
                </c:pt>
                <c:pt idx="1">
                  <c:v>0.007321710699480095</c:v>
                </c:pt>
                <c:pt idx="2">
                  <c:v>0.005167568932872345</c:v>
                </c:pt>
                <c:pt idx="3">
                  <c:v>0.0038081791029285724</c:v>
                </c:pt>
                <c:pt idx="4">
                  <c:v>0.005849584961559116</c:v>
                </c:pt>
                <c:pt idx="5">
                  <c:v>0.0011084332256749863</c:v>
                </c:pt>
                <c:pt idx="6">
                  <c:v>1.1678387828221156e-05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0.004600061494483101</c:v>
                </c:pt>
                <c:pt idx="2">
                  <c:v>0.004039697679737115</c:v>
                </c:pt>
                <c:pt idx="3">
                  <c:v>0.0015297670711260558</c:v>
                </c:pt>
                <c:pt idx="4">
                  <c:v>0.005097125324787418</c:v>
                </c:pt>
                <c:pt idx="5">
                  <c:v>0.0003218304762119427</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0.0014685896170947494</c:v>
                </c:pt>
                <c:pt idx="1">
                  <c:v>0.10381350294445126</c:v>
                </c:pt>
                <c:pt idx="2">
                  <c:v>0.013298932772208446</c:v>
                </c:pt>
                <c:pt idx="3">
                  <c:v>0.39976047211771554</c:v>
                </c:pt>
                <c:pt idx="4">
                  <c:v>0.46489119167635223</c:v>
                </c:pt>
                <c:pt idx="5">
                  <c:v>0.016767310872177758</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0.0003218304762119427</c:v>
                </c:pt>
                <c:pt idx="2">
                  <c:v>0.005097125324787418</c:v>
                </c:pt>
                <c:pt idx="3">
                  <c:v>0.0015297670711260558</c:v>
                </c:pt>
                <c:pt idx="4">
                  <c:v>0.004039697679737115</c:v>
                </c:pt>
                <c:pt idx="5">
                  <c:v>0.004600061494483101</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0.004548842588316658</c:v>
                </c:pt>
                <c:pt idx="3">
                  <c:v>0.002358121499940534</c:v>
                </c:pt>
                <c:pt idx="4">
                  <c:v>0.008125951244983012</c:v>
                </c:pt>
                <c:pt idx="5">
                  <c:v>0.004012918237050989</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0.0031926492326954012</c:v>
                </c:pt>
                <c:pt idx="3">
                  <c:v>0.0021819403811060714</c:v>
                </c:pt>
                <c:pt idx="4">
                  <c:v>0.004899049100515293</c:v>
                </c:pt>
                <c:pt idx="5">
                  <c:v>0.0028034939971584537</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0.0014685896170947494</c:v>
                </c:pt>
                <c:pt idx="1">
                  <c:v>0.10381350294445126</c:v>
                </c:pt>
                <c:pt idx="2">
                  <c:v>0.013298932772208446</c:v>
                </c:pt>
                <c:pt idx="3">
                  <c:v>0.39976047211771554</c:v>
                </c:pt>
                <c:pt idx="4">
                  <c:v>0.46489119167635223</c:v>
                </c:pt>
                <c:pt idx="5">
                  <c:v>0.016767310872177758</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0.0028034939971584537</c:v>
                </c:pt>
                <c:pt idx="2">
                  <c:v>0.004899049100515293</c:v>
                </c:pt>
                <c:pt idx="3">
                  <c:v>0.0021819403811060714</c:v>
                </c:pt>
                <c:pt idx="4">
                  <c:v>0.0031926492326954012</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0.0025255679109854054</c:v>
                </c:pt>
                <c:pt idx="4">
                  <c:v>0.008094831054777785</c:v>
                </c:pt>
                <c:pt idx="5">
                  <c:v>0.005550819933616693</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0.002476399280447082</c:v>
                </c:pt>
                <c:pt idx="4">
                  <c:v>0.009166887961390938</c:v>
                </c:pt>
                <c:pt idx="5">
                  <c:v>0.007849336338458905</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0.007849336338458905</c:v>
                </c:pt>
                <c:pt idx="2">
                  <c:v>0.009166887961390938</c:v>
                </c:pt>
                <c:pt idx="3">
                  <c:v>0.002476399280447082</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0.021681402222724067</c:v>
                </c:pt>
                <c:pt idx="5">
                  <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2.0005985421496842e-08</c:v>
                </c:pt>
                <c:pt idx="1">
                  <c:v>0.00866504780694911</c:v>
                </c:pt>
                <c:pt idx="2">
                  <c:v>0.006115678928999946</c:v>
                </c:pt>
                <c:pt idx="3">
                  <c:v>0.004506877605344856</c:v>
                </c:pt>
                <c:pt idx="4">
                  <c:v>0.0069227904018521035</c:v>
                </c:pt>
                <c:pt idx="5">
                  <c:v>0.0013118009281583032</c:v>
                </c:pt>
                <c:pt idx="6">
                  <c:v>1.382105808234332e-05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1.1717458755761993e-07</c:v>
                </c:pt>
                <c:pt idx="1">
                  <c:v>0.010098768442806877</c:v>
                </c:pt>
                <c:pt idx="2">
                  <c:v>0.008479239880879232</c:v>
                </c:pt>
                <c:pt idx="3">
                  <c:v>0.0009400241152511937</c:v>
                </c:pt>
                <c:pt idx="4">
                  <c:v>0.009185874751290178</c:v>
                </c:pt>
                <c:pt idx="5">
                  <c:v>0.0016432383890484376</c:v>
                </c:pt>
                <c:pt idx="6">
                  <c:v>3.311534112974581e-05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3.311534112974581e-05</c:v>
                </c:pt>
                <c:pt idx="1">
                  <c:v>0.0016432383890484376</c:v>
                </c:pt>
                <c:pt idx="2">
                  <c:v>0.009185874751290178</c:v>
                </c:pt>
                <c:pt idx="3">
                  <c:v>0.0009400241152511937</c:v>
                </c:pt>
                <c:pt idx="4">
                  <c:v>0.008479239880879232</c:v>
                </c:pt>
                <c:pt idx="5">
                  <c:v>0.010098768442806877</c:v>
                </c:pt>
                <c:pt idx="6">
                  <c:v>1.1717458755761993e-07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0.00538343293143894</c:v>
                </c:pt>
                <c:pt idx="3">
                  <c:v>0.0027907734094205897</c:v>
                </c:pt>
                <c:pt idx="4">
                  <c:v>0.009616844874752466</c:v>
                </c:pt>
                <c:pt idx="5">
                  <c:v>0.004749180867238293</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0.021688916322634172</c:v>
                </c:pt>
                <c:pt idx="5">
                  <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0.008534915836828727</c:v>
                </c:pt>
                <c:pt idx="3">
                  <c:v>0.0020579282678446667</c:v>
                </c:pt>
                <c:pt idx="4">
                  <c:v>0.009331018011554821</c:v>
                </c:pt>
                <c:pt idx="5">
                  <c:v>0.0063578705873019266</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0.0063578705873019266</c:v>
                </c:pt>
                <c:pt idx="2">
                  <c:v>0.009331018011554821</c:v>
                </c:pt>
                <c:pt idx="3">
                  <c:v>0.0020579282678446667</c:v>
                </c:pt>
                <c:pt idx="4">
                  <c:v>0.008534915836828727</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0.0014685896170947494</c:v>
                </c:pt>
                <c:pt idx="1">
                  <c:v>0.10381350294445126</c:v>
                </c:pt>
                <c:pt idx="2">
                  <c:v>0.013298932772208446</c:v>
                </c:pt>
                <c:pt idx="3">
                  <c:v>0.39976047211771554</c:v>
                </c:pt>
                <c:pt idx="4">
                  <c:v>0.46489119167635223</c:v>
                </c:pt>
                <c:pt idx="5">
                  <c:v>0.016767310872177758</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0.0025255679109854054</c:v>
                </c:pt>
                <c:pt idx="4">
                  <c:v>0.008094831054777785</c:v>
                </c:pt>
                <c:pt idx="5">
                  <c:v>0.005550819933616693</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0.005092500126360661</c:v>
                </c:pt>
                <c:pt idx="4">
                  <c:v>0.011738217493863482</c:v>
                </c:pt>
                <c:pt idx="5">
                  <c:v>0.007790917106233211</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0.0014685896170947494</c:v>
                </c:pt>
                <c:pt idx="1">
                  <c:v>0.10381350294445126</c:v>
                </c:pt>
                <c:pt idx="2">
                  <c:v>0.013298932772208446</c:v>
                </c:pt>
                <c:pt idx="3">
                  <c:v>0.39976047211771554</c:v>
                </c:pt>
                <c:pt idx="4">
                  <c:v>0.46489119167635223</c:v>
                </c:pt>
                <c:pt idx="5">
                  <c:v>0.016767310872177758</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0.007790917106233211</c:v>
                </c:pt>
                <c:pt idx="2">
                  <c:v>0.011738217493863482</c:v>
                </c:pt>
                <c:pt idx="3">
                  <c:v>0.005092500126360661</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0.021688916322634172</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2.0005985421496842e-08</c:v>
                </c:pt>
                <c:pt idx="1">
                  <c:v>0.00866504780694911</c:v>
                </c:pt>
                <c:pt idx="2">
                  <c:v>0.006115678928999946</c:v>
                </c:pt>
                <c:pt idx="3">
                  <c:v>0.004506877605344856</c:v>
                </c:pt>
                <c:pt idx="4">
                  <c:v>0.0069227904018521035</c:v>
                </c:pt>
                <c:pt idx="5">
                  <c:v>0.0013118009281583032</c:v>
                </c:pt>
                <c:pt idx="6">
                  <c:v>1.382105808234332e-05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0.009694501430757998</c:v>
                </c:pt>
                <c:pt idx="2">
                  <c:v>0.008513550304275195</c:v>
                </c:pt>
                <c:pt idx="3">
                  <c:v>0.003223941479378956</c:v>
                </c:pt>
                <c:pt idx="4">
                  <c:v>0.010741776736682298</c:v>
                </c:pt>
                <c:pt idx="5">
                  <c:v>0.0006782487616393902</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0.0014685896170947494</c:v>
                </c:pt>
                <c:pt idx="1">
                  <c:v>0.10381350294445126</c:v>
                </c:pt>
                <c:pt idx="2">
                  <c:v>0.013298932772208446</c:v>
                </c:pt>
                <c:pt idx="3">
                  <c:v>0.39976047211771554</c:v>
                </c:pt>
                <c:pt idx="4">
                  <c:v>0.46489119167635223</c:v>
                </c:pt>
                <c:pt idx="5">
                  <c:v>0.016767310872177758</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0.0006782487616393902</c:v>
                </c:pt>
                <c:pt idx="2">
                  <c:v>0.010741776736682298</c:v>
                </c:pt>
                <c:pt idx="3">
                  <c:v>0.003223941479378956</c:v>
                </c:pt>
                <c:pt idx="4">
                  <c:v>0.008513550304275195</c:v>
                </c:pt>
                <c:pt idx="5">
                  <c:v>0.009694501430757998</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0.00538343293143894</c:v>
                </c:pt>
                <c:pt idx="3">
                  <c:v>0.0027907734094205897</c:v>
                </c:pt>
                <c:pt idx="4">
                  <c:v>0.009616844874752466</c:v>
                </c:pt>
                <c:pt idx="5">
                  <c:v>0.004749180867238293</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0.006728419302958015</c:v>
                </c:pt>
                <c:pt idx="3">
                  <c:v>0.004598378559032363</c:v>
                </c:pt>
                <c:pt idx="4">
                  <c:v>0.010324609479951303</c:v>
                </c:pt>
                <c:pt idx="5">
                  <c:v>0.005908285486872187</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0.0014685896170947494</c:v>
                </c:pt>
                <c:pt idx="1">
                  <c:v>0.10381350294445126</c:v>
                </c:pt>
                <c:pt idx="2">
                  <c:v>0.013298932772208446</c:v>
                </c:pt>
                <c:pt idx="3">
                  <c:v>0.39976047211771554</c:v>
                </c:pt>
                <c:pt idx="4">
                  <c:v>0.46489119167635223</c:v>
                </c:pt>
                <c:pt idx="5">
                  <c:v>0.016767310872177758</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0.005908285486872187</c:v>
                </c:pt>
                <c:pt idx="2">
                  <c:v>0.010324609479951303</c:v>
                </c:pt>
                <c:pt idx="3">
                  <c:v>0.004598378559032363</c:v>
                </c:pt>
                <c:pt idx="4">
                  <c:v>0.006728419302958015</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5.870573587515014e-06</c:v>
                </c:pt>
                <c:pt idx="5">
                  <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0.10003110540656611</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5.872709643239137e-06</c:v>
                </c:pt>
                <c:pt idx="5">
                  <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0.0014685896170947494</c:v>
                </c:pt>
                <c:pt idx="1">
                  <c:v>0.10381350294445126</c:v>
                </c:pt>
                <c:pt idx="2">
                  <c:v>0.013298932772208446</c:v>
                </c:pt>
                <c:pt idx="3">
                  <c:v>0.39976047211771554</c:v>
                </c:pt>
                <c:pt idx="4">
                  <c:v>0.46489119167635223</c:v>
                </c:pt>
                <c:pt idx="5">
                  <c:v>0.016767310872177758</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5.872709643239137e-06</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0.08209817276612301</c:v>
                </c:pt>
                <c:pt idx="2">
                  <c:v>0.05794383094949777</c:v>
                </c:pt>
                <c:pt idx="3">
                  <c:v>0.04270102422085179</c:v>
                </c:pt>
                <c:pt idx="4">
                  <c:v>0.06559091826119108</c:v>
                </c:pt>
                <c:pt idx="5">
                  <c:v>0.012428836128097474</c:v>
                </c:pt>
                <c:pt idx="6">
                  <c:v>0.0001309494926669487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0.09266040284708145</c:v>
                </c:pt>
                <c:pt idx="2">
                  <c:v>0.07780055435957021</c:v>
                </c:pt>
                <c:pt idx="3">
                  <c:v>0.00862511242815835</c:v>
                </c:pt>
                <c:pt idx="4">
                  <c:v>0.08428422334642685</c:v>
                </c:pt>
                <c:pt idx="5">
                  <c:v>0.015077396017676884</c:v>
                </c:pt>
                <c:pt idx="6">
                  <c:v>0.0003038470350992533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0.0003038470350992533</c:v>
                </c:pt>
                <c:pt idx="1">
                  <c:v>0.015077396017676884</c:v>
                </c:pt>
                <c:pt idx="2">
                  <c:v>0.08428422334642685</c:v>
                </c:pt>
                <c:pt idx="3">
                  <c:v>0.00862511242815835</c:v>
                </c:pt>
                <c:pt idx="4">
                  <c:v>0.07780055435957021</c:v>
                </c:pt>
                <c:pt idx="5">
                  <c:v>0.09266040284708145</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0.10003110540656611</c:v>
                </c:pt>
                <c:pt idx="2">
                  <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0.051006066755415164</c:v>
                </c:pt>
                <c:pt idx="3">
                  <c:v>0.026441561849660927</c:v>
                </c:pt>
                <c:pt idx="4">
                  <c:v>0.08803960684853453</c:v>
                </c:pt>
                <c:pt idx="5">
                  <c:v>0.038898859553271804</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0.07831140442375314</c:v>
                </c:pt>
                <c:pt idx="3">
                  <c:v>0.01888234821986699</c:v>
                </c:pt>
                <c:pt idx="4">
                  <c:v>0.07974748276914807</c:v>
                </c:pt>
                <c:pt idx="5">
                  <c:v>0.05151538746637596</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0.05151538746637596</c:v>
                </c:pt>
                <c:pt idx="2">
                  <c:v>0.07974748276914807</c:v>
                </c:pt>
                <c:pt idx="3">
                  <c:v>0.01888234821986699</c:v>
                </c:pt>
                <c:pt idx="4">
                  <c:v>0.07831140442375314</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0.08209817276612301</c:v>
                </c:pt>
                <c:pt idx="2">
                  <c:v>0.05794383094949777</c:v>
                </c:pt>
                <c:pt idx="3">
                  <c:v>0.04270102422085179</c:v>
                </c:pt>
                <c:pt idx="4">
                  <c:v>0.06559091826119108</c:v>
                </c:pt>
                <c:pt idx="5">
                  <c:v>0.012428836128097474</c:v>
                </c:pt>
                <c:pt idx="6">
                  <c:v>0.0001309494926669487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0.08551731978846905</c:v>
                </c:pt>
                <c:pt idx="2">
                  <c:v>0.07509989132561243</c:v>
                </c:pt>
                <c:pt idx="3">
                  <c:v>0.028439093690432658</c:v>
                </c:pt>
                <c:pt idx="4">
                  <c:v>0.09475556456907686</c:v>
                </c:pt>
                <c:pt idx="5">
                  <c:v>0.005982980832951795</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0.0014685896170947494</c:v>
                </c:pt>
                <c:pt idx="1">
                  <c:v>0.10381350294445126</c:v>
                </c:pt>
                <c:pt idx="2">
                  <c:v>0.013298932772208446</c:v>
                </c:pt>
                <c:pt idx="3">
                  <c:v>0.39976047211771554</c:v>
                </c:pt>
                <c:pt idx="4">
                  <c:v>0.46489119167635223</c:v>
                </c:pt>
                <c:pt idx="5">
                  <c:v>0.016767310872177758</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0.005982980832951795</c:v>
                </c:pt>
                <c:pt idx="2">
                  <c:v>0.09475556456907686</c:v>
                </c:pt>
                <c:pt idx="3">
                  <c:v>0.028439093690432658</c:v>
                </c:pt>
                <c:pt idx="4">
                  <c:v>0.07509989132561243</c:v>
                </c:pt>
                <c:pt idx="5">
                  <c:v>0.08551731978846905</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0.051006066755415164</c:v>
                </c:pt>
                <c:pt idx="3">
                  <c:v>0.026441561849660927</c:v>
                </c:pt>
                <c:pt idx="4">
                  <c:v>0.08803960684853453</c:v>
                </c:pt>
                <c:pt idx="5">
                  <c:v>0.038898859553271804</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0.05935285989812673</c:v>
                </c:pt>
                <c:pt idx="3">
                  <c:v>0.04056330411108755</c:v>
                </c:pt>
                <c:pt idx="4">
                  <c:v>0.09103779430939526</c:v>
                </c:pt>
                <c:pt idx="5">
                  <c:v>0.04323960295438646</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0.0014685896170947494</c:v>
                </c:pt>
                <c:pt idx="1">
                  <c:v>0.10381350294445126</c:v>
                </c:pt>
                <c:pt idx="2">
                  <c:v>0.013298932772208446</c:v>
                </c:pt>
                <c:pt idx="3">
                  <c:v>0.39976047211771554</c:v>
                </c:pt>
                <c:pt idx="4">
                  <c:v>0.46489119167635223</c:v>
                </c:pt>
                <c:pt idx="5">
                  <c:v>0.016767310872177758</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0.04323960295438646</c:v>
                </c:pt>
                <c:pt idx="2">
                  <c:v>0.09103779430939526</c:v>
                </c:pt>
                <c:pt idx="3">
                  <c:v>0.04056330411108755</c:v>
                </c:pt>
                <c:pt idx="4">
                  <c:v>0.05935285989812673</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2.659593210673726e-05</c:v>
                </c:pt>
                <c:pt idx="1">
                  <c:v>0.0018797458148500864</c:v>
                </c:pt>
                <c:pt idx="2">
                  <c:v>0.0002409641122004238</c:v>
                </c:pt>
                <c:pt idx="3">
                  <c:v>0.007238056330817469</c:v>
                </c:pt>
                <c:pt idx="4">
                  <c:v>0.008420148182227173</c:v>
                </c:pt>
                <c:pt idx="5">
                  <c:v>0.00030421608636078983</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0.018781125735843562</c:v>
                </c:pt>
                <c:pt idx="4">
                  <c:v>0.06019637768951337</c:v>
                </c:pt>
                <c:pt idx="5">
                  <c:v>0.014280907872894471</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0.00011265788422587115</c:v>
                </c:pt>
                <c:pt idx="1">
                  <c:v>0.007963701676534166</c:v>
                </c:pt>
                <c:pt idx="2">
                  <c:v>0.0010201826372318965</c:v>
                </c:pt>
                <c:pt idx="3">
                  <c:v>0.03066627222587233</c:v>
                </c:pt>
                <c:pt idx="4">
                  <c:v>0.035662555039106446</c:v>
                </c:pt>
                <c:pt idx="5">
                  <c:v>0.0012862475296222399</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1.xml"/><Relationship Id="rId7" Type="http://schemas.openxmlformats.org/officeDocument/2006/relationships/chart" Target="../charts/chart302.xml"/><Relationship Id="rId8" Type="http://schemas.openxmlformats.org/officeDocument/2006/relationships/chart" Target="../charts/chart303.xml"/><Relationship Id="rId9" Type="http://schemas.openxmlformats.org/officeDocument/2006/relationships/chart" Target="../charts/chart304.xml"/><Relationship Id="rId10" Type="http://schemas.openxmlformats.org/officeDocument/2006/relationships/chart" Target="../charts/chart305.xml"/><Relationship Id="rId11" Type="http://schemas.openxmlformats.org/officeDocument/2006/relationships/chart" Target="../charts/chart306.xml"/><Relationship Id="rId12" Type="http://schemas.openxmlformats.org/officeDocument/2006/relationships/chart" Target="../charts/chart307.xml"/><Relationship Id="rId13" Type="http://schemas.openxmlformats.org/officeDocument/2006/relationships/chart" Target="../charts/chart308.xml"/><Relationship Id="rId14" Type="http://schemas.openxmlformats.org/officeDocument/2006/relationships/chart" Target="../charts/chart309.xml"/><Relationship Id="rId15" Type="http://schemas.openxmlformats.org/officeDocument/2006/relationships/chart" Target="../charts/chart310.xml"/><Relationship Id="rId16" Type="http://schemas.openxmlformats.org/officeDocument/2006/relationships/chart" Target="../charts/chart311.xml"/><Relationship Id="rId17" Type="http://schemas.openxmlformats.org/officeDocument/2006/relationships/chart" Target="../charts/chart312.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3.xml"/><Relationship Id="rId7" Type="http://schemas.openxmlformats.org/officeDocument/2006/relationships/chart" Target="../charts/chart314.xml"/><Relationship Id="rId8" Type="http://schemas.openxmlformats.org/officeDocument/2006/relationships/chart" Target="../charts/chart315.xml"/><Relationship Id="rId9" Type="http://schemas.openxmlformats.org/officeDocument/2006/relationships/chart" Target="../charts/chart316.xml"/><Relationship Id="rId10" Type="http://schemas.openxmlformats.org/officeDocument/2006/relationships/chart" Target="../charts/chart317.xml"/><Relationship Id="rId11" Type="http://schemas.openxmlformats.org/officeDocument/2006/relationships/chart" Target="../charts/chart318.xml"/><Relationship Id="rId12" Type="http://schemas.openxmlformats.org/officeDocument/2006/relationships/chart" Target="../charts/chart319.xml"/><Relationship Id="rId13" Type="http://schemas.openxmlformats.org/officeDocument/2006/relationships/chart" Target="../charts/chart320.xml"/><Relationship Id="rId14" Type="http://schemas.openxmlformats.org/officeDocument/2006/relationships/chart" Target="../charts/chart321.xml"/><Relationship Id="rId15" Type="http://schemas.openxmlformats.org/officeDocument/2006/relationships/chart" Target="../charts/chart322.xml"/><Relationship Id="rId16" Type="http://schemas.openxmlformats.org/officeDocument/2006/relationships/chart" Target="../charts/chart323.xml"/><Relationship Id="rId17" Type="http://schemas.openxmlformats.org/officeDocument/2006/relationships/chart" Target="../charts/chart324.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Aperitif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9614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57672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30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81902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942625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Salade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1825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Salade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98904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48973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73755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85915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2904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Aperitif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05674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766897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56213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63904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24337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92331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51354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61639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74301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Ingredient A Chaud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87957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Ingredient A Chaud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4100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18068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61047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151368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29880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250918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TotalTime>
  <Words>3105</Words>
  <Application>Microsoft Office PowerPoint</Application>
  <PresentationFormat>On-screen Show (16:9)</PresentationFormat>
  <Paragraphs>1161</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2025-09-08T14:53:54Z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