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tags/tag32.xml" ContentType="application/vnd.openxmlformats-officedocument.presentationml.tags+xml"/>
  <Override PartName="/ppt/charts/chart5.xml" ContentType="application/vnd.openxmlformats-officedocument.drawingml.chart+xml"/>
  <Override PartName="/ppt/tags/tag33.xml" ContentType="application/vnd.openxmlformats-officedocument.presentationml.tags+xml"/>
  <Override PartName="/ppt/charts/chart6.xml" ContentType="application/vnd.openxmlformats-officedocument.drawingml.chart+xml"/>
  <Override PartName="/ppt/tags/tag34.xml" ContentType="application/vnd.openxmlformats-officedocument.presentationml.tags+xml"/>
  <Override PartName="/ppt/charts/chart7.xml" ContentType="application/vnd.openxmlformats-officedocument.drawingml.chart+xml"/>
  <Override PartName="/ppt/tags/tag35.xml" ContentType="application/vnd.openxmlformats-officedocument.presentationml.tags+xml"/>
  <Override PartName="/ppt/charts/chart8.xml" ContentType="application/vnd.openxmlformats-officedocument.drawingml.chart+xml"/>
  <Override PartName="/ppt/tags/tag36.xml" ContentType="application/vnd.openxmlformats-officedocument.presentationml.tags+xml"/>
  <Override PartName="/ppt/charts/chart9.xml" ContentType="application/vnd.openxmlformats-officedocument.drawingml.chart+xml"/>
  <Override PartName="/ppt/tags/tag37.xml" ContentType="application/vnd.openxmlformats-officedocument.presentationml.tags+xml"/>
  <Override PartName="/ppt/charts/chart10.xml" ContentType="application/vnd.openxmlformats-officedocument.drawingml.chart+xml"/>
  <Override PartName="/ppt/tags/tag38.xml" ContentType="application/vnd.openxmlformats-officedocument.presentationml.tags+xml"/>
  <Override PartName="/ppt/charts/chart11.xml" ContentType="application/vnd.openxmlformats-officedocument.drawingml.chart+xml"/>
  <Override PartName="/ppt/tags/tag39.xml" ContentType="application/vnd.openxmlformats-officedocument.presentationml.tags+xml"/>
  <Override PartName="/ppt/charts/chart12.xml" ContentType="application/vnd.openxmlformats-officedocument.drawingml.chart+xml"/>
  <Override PartName="/ppt/tags/tag40.xml" ContentType="application/vnd.openxmlformats-officedocument.presentationml.tags+xml"/>
  <Override PartName="/ppt/charts/chart13.xml" ContentType="application/vnd.openxmlformats-officedocument.drawingml.chart+xml"/>
  <Override PartName="/ppt/tags/tag41.xml" ContentType="application/vnd.openxmlformats-officedocument.presentationml.tags+xml"/>
  <Override PartName="/ppt/charts/chart14.xml" ContentType="application/vnd.openxmlformats-officedocument.drawingml.chart+xml"/>
  <Override PartName="/ppt/tags/tag42.xml" ContentType="application/vnd.openxmlformats-officedocument.presentationml.tags+xml"/>
  <Override PartName="/ppt/charts/chart15.xml" ContentType="application/vnd.openxmlformats-officedocument.drawingml.chart+xml"/>
  <Override PartName="/ppt/tags/tag43.xml" ContentType="application/vnd.openxmlformats-officedocument.presentationml.tags+xml"/>
  <Override PartName="/ppt/charts/chart16.xml" ContentType="application/vnd.openxmlformats-officedocument.drawingml.chart+xml"/>
  <Override PartName="/ppt/tags/tag44.xml" ContentType="application/vnd.openxmlformats-officedocument.presentationml.tags+xml"/>
  <Override PartName="/ppt/charts/chart17.xml" ContentType="application/vnd.openxmlformats-officedocument.drawingml.chart+xml"/>
  <Override PartName="/ppt/tags/tag45.xml" ContentType="application/vnd.openxmlformats-officedocument.presentationml.tags+xml"/>
  <Override PartName="/ppt/charts/chart18.xml" ContentType="application/vnd.openxmlformats-officedocument.drawingml.chart+xml"/>
  <Override PartName="/ppt/tags/tag46.xml" ContentType="application/vnd.openxmlformats-officedocument.presentationml.tags+xml"/>
  <Override PartName="/ppt/charts/chart19.xml" ContentType="application/vnd.openxmlformats-officedocument.drawingml.chart+xml"/>
  <Override PartName="/ppt/tags/tag47.xml" ContentType="application/vnd.openxmlformats-officedocument.presentationml.tags+xml"/>
  <Override PartName="/ppt/charts/chart20.xml" ContentType="application/vnd.openxmlformats-officedocument.drawingml.chart+xml"/>
  <Override PartName="/ppt/tags/tag48.xml" ContentType="application/vnd.openxmlformats-officedocument.presentationml.tags+xml"/>
  <Override PartName="/ppt/charts/chart21.xml" ContentType="application/vnd.openxmlformats-officedocument.drawingml.chart+xml"/>
  <Override PartName="/ppt/tags/tag49.xml" ContentType="application/vnd.openxmlformats-officedocument.presentationml.tags+xml"/>
  <Override PartName="/ppt/charts/chart22.xml" ContentType="application/vnd.openxmlformats-officedocument.drawingml.chart+xml"/>
  <Override PartName="/ppt/tags/tag50.xml" ContentType="application/vnd.openxmlformats-officedocument.presentationml.tags+xml"/>
  <Override PartName="/ppt/charts/chart23.xml" ContentType="application/vnd.openxmlformats-officedocument.drawingml.chart+xml"/>
  <Override PartName="/ppt/tags/tag51.xml" ContentType="application/vnd.openxmlformats-officedocument.presentationml.tags+xml"/>
  <Override PartName="/ppt/charts/chart24.xml" ContentType="application/vnd.openxmlformats-officedocument.drawingml.chart+xml"/>
  <Override PartName="/ppt/tags/tag52.xml" ContentType="application/vnd.openxmlformats-officedocument.presentationml.tags+xml"/>
  <Override PartName="/ppt/charts/chart25.xml" ContentType="application/vnd.openxmlformats-officedocument.drawingml.chart+xml"/>
  <Override PartName="/ppt/tags/tag53.xml" ContentType="application/vnd.openxmlformats-officedocument.presentationml.tags+xml"/>
  <Override PartName="/ppt/charts/chart26.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Inter-size Discount" id="{E72601A5-E0A5-4D3D-9B14-F84631A67931}">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47" d="100"/>
          <a:sy n="47" d="100"/>
        </p:scale>
        <p:origin x="48" y="57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 Id="rId8" Type="http://schemas.openxmlformats.org/officeDocument/2006/relationships/slide" Target="slides/slide4.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0.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1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2.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13.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14.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15.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16.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17.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chart" Target="../charts/chart18.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19.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chart" Target="../charts/chart20.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chart" Target="../charts/chart21.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chart" Target="../charts/chart22.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chart" Target="../charts/chart23.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chart" Target="../charts/chart24.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chart" Target="../charts/chart25.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chart" Target="../charts/chart26.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4.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5.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6.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7.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8.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9.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24434640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1721685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4015396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491298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21298732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39039784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1415229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1787928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1658765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18154397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915834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2609400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13697053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623805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27260985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20001995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11832418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40858697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523753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527681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303959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21472806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1665450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34279587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1034417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9/8/2025</a:t>
            </a:fld>
            <a:endParaRPr lang="en-US" sz="500"/>
          </a:p>
        </p:txBody>
      </p:sp>
    </p:spTree>
    <p:extLst>
      <p:ext uri="{BB962C8B-B14F-4D97-AF65-F5344CB8AC3E}">
        <p14:creationId xmlns:p14="http://schemas.microsoft.com/office/powerpoint/2010/main" val="29330330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4187</Words>
  <Application>Microsoft Office PowerPoint</Application>
  <PresentationFormat>On-screen Show (16:9)</PresentationFormat>
  <Paragraphs>2107</Paragraphs>
  <Slides>26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5" baseType="lpstr">
      <vt:lpstr>Aptos</vt:lpstr>
      <vt:lpstr>Arial</vt:lpstr>
      <vt:lpstr>Nexa</vt:lpstr>
      <vt:lpstr>Nexa Bold</vt:lpstr>
      <vt:lpstr>Nexa Book</vt:lpstr>
      <vt:lpstr>Nexa Book Italic</vt:lpstr>
      <vt:lpstr>Open Sans</vt:lpstr>
      <vt:lpstr>1_PricingOne Light Template Oct 2024</vt:lpstr>
      <vt:lpstr>think-cell Slide</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2025-09-08T14:47:27Z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