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4"/>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int Comparison Analysis by Product Scraped" id="{F09F987B-8562-4C6C-95F1-5FC4B7B34030}">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Lst>
        </p14:section>
        <p14:section name="Price Point Comparison Analysis by Manuf Scraped" id="{A0A10AA9-42C9-4191-9E45-AFD685A897C2}">
          <p14:sldIdLst>
            <p14:sldId id="2147477379"/>
            <p14:sldId id="2147477380"/>
            <p14:sldId id="2147477381"/>
            <p14:sldId id="2147477382"/>
            <p14:sldId id="2147477383"/>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29"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6.78</a:t>
                    </a:r>
                  </a:p>
                </c:rich>
              </c:tx>
              <c:showLegendKey val="0"/>
              <c:showVal val="1"/>
              <c:showCatName val="0"/>
              <c:showSerName val="0"/>
              <c:showPercent val="0"/>
              <c:showBubbleSize val="0"/>
            </c:dLbl>
            <c:dLbl>
              <c:idx val="1"/>
              <c:tx>
                <c:rich>
                  <a:bodyPr/>
                  <a:lstStyle/>
                  <a:p>
                    <a:r>
                      <a:t>6.78</a:t>
                    </a:r>
                  </a:p>
                </c:rich>
              </c:tx>
              <c:showLegendKey val="0"/>
              <c:showVal val="1"/>
              <c:showCatName val="0"/>
              <c:showSerName val="0"/>
              <c:showPercent val="0"/>
              <c:showBubbleSize val="0"/>
            </c:dLbl>
            <c:dLbl>
              <c:idx val="2"/>
              <c:tx>
                <c:rich>
                  <a:bodyPr/>
                  <a:lstStyle/>
                  <a:p>
                    <a:r>
                      <a:t>14.97</a:t>
                    </a:r>
                  </a:p>
                </c:rich>
              </c:tx>
              <c:showLegendKey val="0"/>
              <c:showVal val="1"/>
              <c:showCatName val="0"/>
              <c:showSerName val="0"/>
              <c:showPercent val="0"/>
              <c:showBubbleSize val="0"/>
            </c:dLbl>
            <c:dLbl>
              <c:idx val="3"/>
              <c:tx>
                <c:rich>
                  <a:bodyPr/>
                  <a:lstStyle/>
                  <a:p>
                    <a:r>
                      <a:t>11.52</a:t>
                    </a:r>
                  </a:p>
                </c:rich>
              </c:tx>
              <c:showLegendKey val="0"/>
              <c:showVal val="1"/>
              <c:showCatName val="0"/>
              <c:showSerName val="0"/>
              <c:showPercent val="0"/>
              <c:showBubbleSize val="0"/>
            </c:dLbl>
            <c:dLbl>
              <c:idx val="4"/>
              <c:tx>
                <c:rich>
                  <a:bodyPr/>
                  <a:lstStyle/>
                  <a:p>
                    <a:r>
                      <a:t>9.97</a:t>
                    </a:r>
                  </a:p>
                </c:rich>
              </c:tx>
              <c:showLegendKey val="0"/>
              <c:showVal val="1"/>
              <c:showCatName val="0"/>
              <c:showSerName val="0"/>
              <c:showPercent val="0"/>
              <c:showBubbleSize val="0"/>
            </c:dLbl>
            <c:dLbl>
              <c:idx val="5"/>
              <c:tx>
                <c:rich>
                  <a:bodyPr/>
                  <a:lstStyle/>
                  <a:p>
                    <a:r>
                      <a:t>26.97</a:t>
                    </a:r>
                  </a:p>
                </c:rich>
              </c:tx>
              <c:showLegendKey val="0"/>
              <c:showVal val="1"/>
              <c:showCatName val="0"/>
              <c:showSerName val="0"/>
              <c:showPercent val="0"/>
              <c:showBubbleSize val="0"/>
            </c:dLbl>
            <c:dLbl>
              <c:idx val="6"/>
              <c:tx>
                <c:rich>
                  <a:bodyPr/>
                  <a:lstStyle/>
                  <a:p>
                    <a:r>
                      <a:t>15.72</a:t>
                    </a:r>
                  </a:p>
                </c:rich>
              </c:tx>
              <c:showLegendKey val="0"/>
              <c:showVal val="1"/>
              <c:showCatName val="0"/>
              <c:showSerName val="0"/>
              <c:showPercent val="0"/>
              <c:showBubbleSize val="0"/>
            </c:dLbl>
            <c:dLbl>
              <c:idx val="7"/>
              <c:tx>
                <c:rich>
                  <a:bodyPr/>
                  <a:lstStyle/>
                  <a:p>
                    <a:r>
                      <a:t>6.78</a:t>
                    </a:r>
                  </a:p>
                </c:rich>
              </c:tx>
              <c:showLegendKey val="0"/>
              <c:showVal val="1"/>
              <c:showCatName val="0"/>
              <c:showSerName val="0"/>
              <c:showPercent val="0"/>
              <c:showBubbleSize val="0"/>
            </c:dLbl>
            <c:dLbl>
              <c:idx val="8"/>
              <c:tx>
                <c:rich>
                  <a:bodyPr/>
                  <a:lstStyle/>
                  <a:p>
                    <a:r>
                      <a:t>9.99</a:t>
                    </a:r>
                  </a:p>
                </c:rich>
              </c:tx>
              <c:showLegendKey val="0"/>
              <c:showVal val="1"/>
              <c:showCatName val="0"/>
              <c:showSerName val="0"/>
              <c:showPercent val="0"/>
              <c:showBubbleSize val="0"/>
            </c:dLbl>
            <c:dLbl>
              <c:idx val="9"/>
              <c:tx>
                <c:rich>
                  <a:bodyPr/>
                  <a:lstStyle/>
                  <a:p>
                    <a:r>
                      <a:t>11.52</a:t>
                    </a:r>
                  </a:p>
                </c:rich>
              </c:tx>
              <c:showLegendKey val="0"/>
              <c:showVal val="1"/>
              <c:showCatName val="0"/>
              <c:showSerName val="0"/>
              <c:showPercent val="0"/>
              <c:showBubbleSize val="0"/>
            </c:dLbl>
            <c:dLbl>
              <c:idx val="10"/>
              <c:tx>
                <c:rich>
                  <a:bodyPr/>
                  <a:lstStyle/>
                  <a:p>
                    <a:r>
                      <a:t>15.72</a:t>
                    </a:r>
                  </a:p>
                </c:rich>
              </c:tx>
              <c:showLegendKey val="0"/>
              <c:showVal val="1"/>
              <c:showCatName val="0"/>
              <c:showSerName val="0"/>
              <c:showPercent val="0"/>
              <c:showBubbleSize val="0"/>
            </c:dLbl>
            <c:dLbl>
              <c:idx val="11"/>
              <c:tx>
                <c:rich>
                  <a:bodyPr/>
                  <a:lstStyle/>
                  <a:p>
                    <a:r>
                      <a:t>27.75</a:t>
                    </a:r>
                  </a:p>
                </c:rich>
              </c:tx>
              <c:showLegendKey val="0"/>
              <c:showVal val="1"/>
              <c:showCatName val="0"/>
              <c:showSerName val="0"/>
              <c:showPercent val="0"/>
              <c:showBubbleSize val="0"/>
            </c:dLbl>
            <c:dLbl>
              <c:idx val="12"/>
              <c:tx>
                <c:rich>
                  <a:bodyPr/>
                  <a:lstStyle/>
                  <a:p>
                    <a:r>
                      <a:t>6.78</a:t>
                    </a:r>
                  </a:p>
                </c:rich>
              </c:tx>
              <c:showLegendKey val="0"/>
              <c:showVal val="1"/>
              <c:showCatName val="0"/>
              <c:showSerName val="0"/>
              <c:showPercent val="0"/>
              <c:showBubbleSize val="0"/>
            </c:dLbl>
            <c:dLbl>
              <c:idx val="13"/>
              <c:tx>
                <c:rich>
                  <a:bodyPr/>
                  <a:lstStyle/>
                  <a:p>
                    <a:r>
                      <a:t>11.29</a:t>
                    </a:r>
                  </a:p>
                </c:rich>
              </c:tx>
              <c:showLegendKey val="0"/>
              <c:showVal val="1"/>
              <c:showCatName val="0"/>
              <c:showSerName val="0"/>
              <c:showPercent val="0"/>
              <c:showBubbleSize val="0"/>
            </c:dLbl>
            <c:dLbl>
              <c:idx val="14"/>
              <c:tx>
                <c:rich>
                  <a:bodyPr/>
                  <a:lstStyle/>
                  <a:p>
                    <a:r>
                      <a:t>4.17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SCHICK XTREME 3 SENSITIVE BLACK 3 BLADE DISPOSABLE SENSITIVE 4CT</c:v>
                </c:pt>
                <c:pt idx="1">
                  <c:v>SCHICK XTREME 2 SENSITIVE 2 BLADE DISPOSABLE NORMAL 12CT</c:v>
                </c:pt>
                <c:pt idx="2">
                  <c:v>HYDRO 5 SENSITIVE 5 BLADE REFILL SENSITIVE 6CT</c:v>
                </c:pt>
                <c:pt idx="3">
                  <c:v>SCHICK XTREME 3 SENSITIVE GREEN 3 BLADE DISPOSABLE SENSITIVE 8CT</c:v>
                </c:pt>
                <c:pt idx="4">
                  <c:v>HYDRO 5 SENSITIVE 5 BLADE RAZOR SENSITIVE 3CT</c:v>
                </c:pt>
                <c:pt idx="5">
                  <c:v>HYDRO 5 SENSITIVE 5 BLADE REFILL SENSITIVE 12CT</c:v>
                </c:pt>
                <c:pt idx="6">
                  <c:v>SCHICK XTREME 3 SENSITIVE BLACK GREEN 3 BLADE DISPOSABLE SENSITIVE 12CT</c:v>
                </c:pt>
                <c:pt idx="7">
                  <c:v>SCHICK XTREME 3 SENSITIVE GREEN BLACK 3 BLADE DISPOSABLE SENSITIVE 4CT</c:v>
                </c:pt>
                <c:pt idx="8">
                  <c:v>SCHICK HYDRO 3 SENSITIVE 3 BLADE RAZOR SENSITIVE 4CT</c:v>
                </c:pt>
                <c:pt idx="9">
                  <c:v>SCHICK XTREME 3 SENSITIVE GREEN BLACK 3 BLADE DISPOSABLE SENSITIVE 8CT</c:v>
                </c:pt>
                <c:pt idx="10">
                  <c:v>SCHICK XTREME 3 SENSITIVE GREEN BLACK 3 BLADE DISPOSABLE SENSITIVE 12CT</c:v>
                </c:pt>
                <c:pt idx="11">
                  <c:v>HYDRO 5 DRY SKIN 5 BLADE RAZOR DRY 17CT</c:v>
                </c:pt>
                <c:pt idx="12">
                  <c:v>SCHICK XTREME 3 3 BLADE DISPOSABLE SENSITIVE 6CT</c:v>
                </c:pt>
                <c:pt idx="13">
                  <c:v>BIC 3 SENSITIVE 3 BLADE DISPOSABLE NORMAL 12CT</c:v>
                </c:pt>
                <c:pt idx="14">
                  <c:v>BIC COMFORT 3 MULTI COLOR 3 BLADE DISPOSABLE SENSITIVE 4CT</c:v>
                </c:pt>
              </c:strCache>
            </c:strRef>
          </c:cat>
          <c:val>
            <c:numRef>
              <c:f>Sheet1!$B$2:$B$16</c:f>
              <c:numCache>
                <c:formatCode>General</c:formatCode>
                <c:ptCount val="15"/>
                <c:pt idx="0">
                  <c:v>6.78</c:v>
                </c:pt>
                <c:pt idx="1">
                  <c:v>6.78</c:v>
                </c:pt>
                <c:pt idx="2">
                  <c:v>14.97</c:v>
                </c:pt>
                <c:pt idx="3">
                  <c:v>11.52</c:v>
                </c:pt>
                <c:pt idx="4">
                  <c:v>9.97</c:v>
                </c:pt>
                <c:pt idx="5">
                  <c:v>26.97</c:v>
                </c:pt>
                <c:pt idx="6">
                  <c:v>15.72</c:v>
                </c:pt>
                <c:pt idx="7">
                  <c:v>6.78</c:v>
                </c:pt>
                <c:pt idx="8">
                  <c:v>9.99</c:v>
                </c:pt>
                <c:pt idx="9">
                  <c:v>11.52</c:v>
                </c:pt>
                <c:pt idx="10">
                  <c:v>15.72</c:v>
                </c:pt>
                <c:pt idx="11">
                  <c:v>27.75</c:v>
                </c:pt>
                <c:pt idx="12">
                  <c:v>6.78</c:v>
                </c:pt>
                <c:pt idx="13">
                  <c:v>11.29</c:v>
                </c:pt>
                <c:pt idx="14">
                  <c:v>4.17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7.97</a:t>
                    </a:r>
                  </a:p>
                </c:rich>
              </c:tx>
              <c:showLegendKey val="0"/>
              <c:showVal val="1"/>
              <c:showCatName val="0"/>
              <c:showSerName val="0"/>
              <c:showPercent val="0"/>
              <c:showBubbleSize val="0"/>
            </c:dLbl>
            <c:dLbl>
              <c:idx val="1"/>
              <c:tx>
                <c:rich>
                  <a:bodyPr/>
                  <a:lstStyle/>
                  <a:p>
                    <a:r>
                      <a:t>8.97</a:t>
                    </a:r>
                  </a:p>
                </c:rich>
              </c:tx>
              <c:showLegendKey val="0"/>
              <c:showVal val="1"/>
              <c:showCatName val="0"/>
              <c:showSerName val="0"/>
              <c:showPercent val="0"/>
              <c:showBubbleSize val="0"/>
            </c:dLbl>
            <c:dLbl>
              <c:idx val="2"/>
              <c:tx>
                <c:rich>
                  <a:bodyPr/>
                  <a:lstStyle/>
                  <a:p>
                    <a:r>
                      <a:t>12.25</a:t>
                    </a:r>
                  </a:p>
                </c:rich>
              </c:tx>
              <c:showLegendKey val="0"/>
              <c:showVal val="1"/>
              <c:showCatName val="0"/>
              <c:showSerName val="0"/>
              <c:showPercent val="0"/>
              <c:showBubbleSize val="0"/>
            </c:dLbl>
            <c:dLbl>
              <c:idx val="3"/>
              <c:tx>
                <c:rich>
                  <a:bodyPr/>
                  <a:lstStyle/>
                  <a:p>
                    <a:r>
                      <a:t>13.97</a:t>
                    </a:r>
                  </a:p>
                </c:rich>
              </c:tx>
              <c:showLegendKey val="0"/>
              <c:showVal val="1"/>
              <c:showCatName val="0"/>
              <c:showSerName val="0"/>
              <c:showPercent val="0"/>
              <c:showBubbleSize val="0"/>
            </c:dLbl>
            <c:dLbl>
              <c:idx val="4"/>
              <c:tx>
                <c:rich>
                  <a:bodyPr/>
                  <a:lstStyle/>
                  <a:p>
                    <a:r>
                      <a:t>29.97</a:t>
                    </a:r>
                  </a:p>
                </c:rich>
              </c:tx>
              <c:showLegendKey val="0"/>
              <c:showVal val="1"/>
              <c:showCatName val="0"/>
              <c:showSerName val="0"/>
              <c:showPercent val="0"/>
              <c:showBubbleSize val="0"/>
            </c:dLbl>
            <c:dLbl>
              <c:idx val="5"/>
              <c:tx>
                <c:rich>
                  <a:bodyPr/>
                  <a:lstStyle/>
                  <a:p>
                    <a:r>
                      <a:t>13.97</a:t>
                    </a:r>
                  </a:p>
                </c:rich>
              </c:tx>
              <c:showLegendKey val="0"/>
              <c:showVal val="1"/>
              <c:showCatName val="0"/>
              <c:showSerName val="0"/>
              <c:showPercent val="0"/>
              <c:showBubbleSize val="0"/>
            </c:dLbl>
            <c:dLbl>
              <c:idx val="6"/>
              <c:tx>
                <c:rich>
                  <a:bodyPr/>
                  <a:lstStyle/>
                  <a:p>
                    <a:r>
                      <a:t>16.97</a:t>
                    </a:r>
                  </a:p>
                </c:rich>
              </c:tx>
              <c:showLegendKey val="0"/>
              <c:showVal val="1"/>
              <c:showCatName val="0"/>
              <c:showSerName val="0"/>
              <c:showPercent val="0"/>
              <c:showBubbleSize val="0"/>
            </c:dLbl>
            <c:dLbl>
              <c:idx val="7"/>
              <c:tx>
                <c:rich>
                  <a:bodyPr/>
                  <a:lstStyle/>
                  <a:p>
                    <a:r>
                      <a:t>29.97</a:t>
                    </a:r>
                  </a:p>
                </c:rich>
              </c:tx>
              <c:showLegendKey val="0"/>
              <c:showVal val="1"/>
              <c:showCatName val="0"/>
              <c:showSerName val="0"/>
              <c:showPercent val="0"/>
              <c:showBubbleSize val="0"/>
            </c:dLbl>
            <c:dLbl>
              <c:idx val="8"/>
              <c:tx>
                <c:rich>
                  <a:bodyPr/>
                  <a:lstStyle/>
                  <a:p>
                    <a:r>
                      <a:t>16.97</a:t>
                    </a:r>
                  </a:p>
                </c:rich>
              </c:tx>
              <c:showLegendKey val="0"/>
              <c:showVal val="1"/>
              <c:showCatName val="0"/>
              <c:showSerName val="0"/>
              <c:showPercent val="0"/>
              <c:showBubbleSize val="0"/>
            </c:dLbl>
            <c:dLbl>
              <c:idx val="9"/>
              <c:tx>
                <c:rich>
                  <a:bodyPr/>
                  <a:lstStyle/>
                  <a:p>
                    <a:r>
                      <a:t>45.67</a:t>
                    </a:r>
                  </a:p>
                </c:rich>
              </c:tx>
              <c:showLegendKey val="0"/>
              <c:showVal val="1"/>
              <c:showCatName val="0"/>
              <c:showSerName val="0"/>
              <c:showPercent val="0"/>
              <c:showBubbleSize val="0"/>
            </c:dLbl>
            <c:dLbl>
              <c:idx val="10"/>
              <c:tx>
                <c:rich>
                  <a:bodyPr/>
                  <a:lstStyle/>
                  <a:p>
                    <a:r>
                      <a:t>13.97</a:t>
                    </a:r>
                  </a:p>
                </c:rich>
              </c:tx>
              <c:showLegendKey val="0"/>
              <c:showVal val="1"/>
              <c:showCatName val="0"/>
              <c:showSerName val="0"/>
              <c:showPercent val="0"/>
              <c:showBubbleSize val="0"/>
            </c:dLbl>
            <c:dLbl>
              <c:idx val="11"/>
              <c:tx>
                <c:rich>
                  <a:bodyPr/>
                  <a:lstStyle/>
                  <a:p>
                    <a:r>
                      <a:t>17.9</a:t>
                    </a:r>
                  </a:p>
                </c:rich>
              </c:tx>
              <c:showLegendKey val="0"/>
              <c:showVal val="1"/>
              <c:showCatName val="0"/>
              <c:showSerName val="0"/>
              <c:showPercent val="0"/>
              <c:showBubbleSize val="0"/>
            </c:dLbl>
            <c:dLbl>
              <c:idx val="12"/>
              <c:tx>
                <c:rich>
                  <a:bodyPr/>
                  <a:lstStyle/>
                  <a:p>
                    <a:r>
                      <a:t>17.24</a:t>
                    </a:r>
                  </a:p>
                </c:rich>
              </c:tx>
              <c:showLegendKey val="0"/>
              <c:showVal val="1"/>
              <c:showCatName val="0"/>
              <c:showSerName val="0"/>
              <c:showPercent val="0"/>
              <c:showBubbleSize val="0"/>
            </c:dLbl>
            <c:dLbl>
              <c:idx val="13"/>
              <c:tx>
                <c:rich>
                  <a:bodyPr/>
                  <a:lstStyle/>
                  <a:p>
                    <a:r>
                      <a:t>14.97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EQUATE EASY FIT 5 5 BLADE RAZOR NORMAL 2CT</c:v>
                </c:pt>
                <c:pt idx="1">
                  <c:v>DOLLAR SHAVE CLUB BLACK 6 BLADE RAZOR NORMAL 2CT</c:v>
                </c:pt>
                <c:pt idx="2">
                  <c:v>GILLETTE FUSION 5 5 BLADE RAZOR NORMAL 1CT</c:v>
                </c:pt>
                <c:pt idx="3">
                  <c:v>GILLETTE FUSION 5 5 BLADE RAZOR NORMAL 2CT</c:v>
                </c:pt>
                <c:pt idx="4">
                  <c:v>GILLETTE FUSION 5 5 BLADE RAZOR NORMAL 7CT</c:v>
                </c:pt>
                <c:pt idx="5">
                  <c:v>GILLETTE FUSION 5 PROGLIDE 5 BLADE RAZOR NORMAL 1CT</c:v>
                </c:pt>
                <c:pt idx="6">
                  <c:v>GILLETTE FUSION 5 PROGLIDE 5 BLADE RAZOR NORMAL 2CT</c:v>
                </c:pt>
                <c:pt idx="7">
                  <c:v>GILLETTE FUSION 5 PROGLIDE STYLER REM BLADES RAZOR 1CT</c:v>
                </c:pt>
                <c:pt idx="8">
                  <c:v>GILLETTE FUSION 5 PROSHIELD 5 BLADE RAZOR NORMAL 1CT</c:v>
                </c:pt>
                <c:pt idx="9">
                  <c:v>GILLETTE FUSION 5 PROSHIELD 5 BLADE RAZOR NORMAL 8CT</c:v>
                </c:pt>
                <c:pt idx="10">
                  <c:v>GILLETTE FUSION 5 PROSHIELD GRAY 5 BLADE RAZOR NORMAL 2CT</c:v>
                </c:pt>
                <c:pt idx="11">
                  <c:v>GILLETTE INTIMATE BLACK 5 BLADE RAZOR NORMAL 2CT</c:v>
                </c:pt>
                <c:pt idx="12">
                  <c:v>GILLETTE LABS 5 BLADE RAZOR NORMAL 1CT</c:v>
                </c:pt>
                <c:pt idx="13">
                  <c:v>GILLETTE LABS 5 BLADE RAZOR NORMAL 2CT</c:v>
                </c:pt>
              </c:strCache>
            </c:strRef>
          </c:cat>
          <c:val>
            <c:numRef>
              <c:f>Sheet1!$B$2:$B$16</c:f>
              <c:numCache>
                <c:formatCode>General</c:formatCode>
                <c:ptCount val="15"/>
                <c:pt idx="0">
                  <c:v>7.97</c:v>
                </c:pt>
                <c:pt idx="1">
                  <c:v>8.97</c:v>
                </c:pt>
                <c:pt idx="2">
                  <c:v>12.25</c:v>
                </c:pt>
                <c:pt idx="3">
                  <c:v>13.97</c:v>
                </c:pt>
                <c:pt idx="4">
                  <c:v>29.97</c:v>
                </c:pt>
                <c:pt idx="5">
                  <c:v>13.97</c:v>
                </c:pt>
                <c:pt idx="6">
                  <c:v>16.97</c:v>
                </c:pt>
                <c:pt idx="7">
                  <c:v>29.97</c:v>
                </c:pt>
                <c:pt idx="8">
                  <c:v>16.97</c:v>
                </c:pt>
                <c:pt idx="9">
                  <c:v>45.67</c:v>
                </c:pt>
                <c:pt idx="10">
                  <c:v>13.97</c:v>
                </c:pt>
                <c:pt idx="11">
                  <c:v>17.9</c:v>
                </c:pt>
                <c:pt idx="12">
                  <c:v>17.24</c:v>
                </c:pt>
                <c:pt idx="13">
                  <c:v>14.97</c:v>
                </c:pt>
                <c:pt idx="14">
                  <c:v>15.0</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14.97</a:t>
                    </a:r>
                  </a:p>
                </c:rich>
              </c:tx>
              <c:showLegendKey val="0"/>
              <c:showVal val="1"/>
              <c:showCatName val="0"/>
              <c:showSerName val="0"/>
              <c:showPercent val="0"/>
              <c:showBubbleSize val="0"/>
            </c:dLbl>
            <c:dLbl>
              <c:idx val="1"/>
              <c:tx>
                <c:rich>
                  <a:bodyPr/>
                  <a:lstStyle/>
                  <a:p>
                    <a:r>
                      <a:t>11.99</a:t>
                    </a:r>
                  </a:p>
                </c:rich>
              </c:tx>
              <c:showLegendKey val="0"/>
              <c:showVal val="1"/>
              <c:showCatName val="0"/>
              <c:showSerName val="0"/>
              <c:showPercent val="0"/>
              <c:showBubbleSize val="0"/>
            </c:dLbl>
            <c:dLbl>
              <c:idx val="2"/>
              <c:tx>
                <c:rich>
                  <a:bodyPr/>
                  <a:lstStyle/>
                  <a:p>
                    <a:r>
                      <a:t>8.97</a:t>
                    </a:r>
                  </a:p>
                </c:rich>
              </c:tx>
              <c:showLegendKey val="0"/>
              <c:showVal val="1"/>
              <c:showCatName val="0"/>
              <c:showSerName val="0"/>
              <c:showPercent val="0"/>
              <c:showBubbleSize val="0"/>
            </c:dLbl>
            <c:dLbl>
              <c:idx val="3"/>
              <c:tx>
                <c:rich>
                  <a:bodyPr/>
                  <a:lstStyle/>
                  <a:p>
                    <a:r>
                      <a:t>12.25</a:t>
                    </a:r>
                  </a:p>
                </c:rich>
              </c:tx>
              <c:showLegendKey val="0"/>
              <c:showVal val="1"/>
              <c:showCatName val="0"/>
              <c:showSerName val="0"/>
              <c:showPercent val="0"/>
              <c:showBubbleSize val="0"/>
            </c:dLbl>
            <c:dLbl>
              <c:idx val="4"/>
              <c:tx>
                <c:rich>
                  <a:bodyPr/>
                  <a:lstStyle/>
                  <a:p>
                    <a:r>
                      <a:t>13.97</a:t>
                    </a:r>
                  </a:p>
                </c:rich>
              </c:tx>
              <c:showLegendKey val="0"/>
              <c:showVal val="1"/>
              <c:showCatName val="0"/>
              <c:showSerName val="0"/>
              <c:showPercent val="0"/>
              <c:showBubbleSize val="0"/>
            </c:dLbl>
            <c:dLbl>
              <c:idx val="5"/>
              <c:tx>
                <c:rich>
                  <a:bodyPr/>
                  <a:lstStyle/>
                  <a:p>
                    <a:r>
                      <a:t>29.97</a:t>
                    </a:r>
                  </a:p>
                </c:rich>
              </c:tx>
              <c:showLegendKey val="0"/>
              <c:showVal val="1"/>
              <c:showCatName val="0"/>
              <c:showSerName val="0"/>
              <c:showPercent val="0"/>
              <c:showBubbleSize val="0"/>
            </c:dLbl>
            <c:dLbl>
              <c:idx val="6"/>
              <c:tx>
                <c:rich>
                  <a:bodyPr/>
                  <a:lstStyle/>
                  <a:p>
                    <a:r>
                      <a:t>13.97</a:t>
                    </a:r>
                  </a:p>
                </c:rich>
              </c:tx>
              <c:showLegendKey val="0"/>
              <c:showVal val="1"/>
              <c:showCatName val="0"/>
              <c:showSerName val="0"/>
              <c:showPercent val="0"/>
              <c:showBubbleSize val="0"/>
            </c:dLbl>
            <c:dLbl>
              <c:idx val="7"/>
              <c:tx>
                <c:rich>
                  <a:bodyPr/>
                  <a:lstStyle/>
                  <a:p>
                    <a:r>
                      <a:t>16.97</a:t>
                    </a:r>
                  </a:p>
                </c:rich>
              </c:tx>
              <c:showLegendKey val="0"/>
              <c:showVal val="1"/>
              <c:showCatName val="0"/>
              <c:showSerName val="0"/>
              <c:showPercent val="0"/>
              <c:showBubbleSize val="0"/>
            </c:dLbl>
            <c:dLbl>
              <c:idx val="8"/>
              <c:tx>
                <c:rich>
                  <a:bodyPr/>
                  <a:lstStyle/>
                  <a:p>
                    <a:r>
                      <a:t>29.97</a:t>
                    </a:r>
                  </a:p>
                </c:rich>
              </c:tx>
              <c:showLegendKey val="0"/>
              <c:showVal val="1"/>
              <c:showCatName val="0"/>
              <c:showSerName val="0"/>
              <c:showPercent val="0"/>
              <c:showBubbleSize val="0"/>
            </c:dLbl>
            <c:dLbl>
              <c:idx val="9"/>
              <c:tx>
                <c:rich>
                  <a:bodyPr/>
                  <a:lstStyle/>
                  <a:p>
                    <a:r>
                      <a:t>16.97</a:t>
                    </a:r>
                  </a:p>
                </c:rich>
              </c:tx>
              <c:showLegendKey val="0"/>
              <c:showVal val="1"/>
              <c:showCatName val="0"/>
              <c:showSerName val="0"/>
              <c:showPercent val="0"/>
              <c:showBubbleSize val="0"/>
            </c:dLbl>
            <c:dLbl>
              <c:idx val="10"/>
              <c:tx>
                <c:rich>
                  <a:bodyPr/>
                  <a:lstStyle/>
                  <a:p>
                    <a:r>
                      <a:t>45.67</a:t>
                    </a:r>
                  </a:p>
                </c:rich>
              </c:tx>
              <c:showLegendKey val="0"/>
              <c:showVal val="1"/>
              <c:showCatName val="0"/>
              <c:showSerName val="0"/>
              <c:showPercent val="0"/>
              <c:showBubbleSize val="0"/>
            </c:dLbl>
            <c:dLbl>
              <c:idx val="11"/>
              <c:tx>
                <c:rich>
                  <a:bodyPr/>
                  <a:lstStyle/>
                  <a:p>
                    <a:r>
                      <a:t>13.97</a:t>
                    </a:r>
                  </a:p>
                </c:rich>
              </c:tx>
              <c:showLegendKey val="0"/>
              <c:showVal val="1"/>
              <c:showCatName val="0"/>
              <c:showSerName val="0"/>
              <c:showPercent val="0"/>
              <c:showBubbleSize val="0"/>
            </c:dLbl>
            <c:dLbl>
              <c:idx val="12"/>
              <c:tx>
                <c:rich>
                  <a:bodyPr/>
                  <a:lstStyle/>
                  <a:p>
                    <a:r>
                      <a:t>17.9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CREMO 5 BLADE RAZOR NORMAL 2CT</c:v>
                </c:pt>
                <c:pt idx="1">
                  <c:v>DOLLAR SHAVE CLUB BLACK 6 BLADE RAZOR NORMAL 2CT</c:v>
                </c:pt>
                <c:pt idx="2">
                  <c:v>GILLETTE FUSION 5 5 BLADE RAZOR NORMAL 1CT</c:v>
                </c:pt>
                <c:pt idx="3">
                  <c:v>GILLETTE FUSION 5 5 BLADE RAZOR NORMAL 2CT</c:v>
                </c:pt>
                <c:pt idx="4">
                  <c:v>GILLETTE FUSION 5 5 BLADE RAZOR NORMAL 7CT</c:v>
                </c:pt>
                <c:pt idx="5">
                  <c:v>GILLETTE FUSION 5 PROGLIDE 5 BLADE RAZOR NORMAL 1CT</c:v>
                </c:pt>
                <c:pt idx="6">
                  <c:v>GILLETTE FUSION 5 PROGLIDE 5 BLADE RAZOR NORMAL 2CT</c:v>
                </c:pt>
                <c:pt idx="7">
                  <c:v>GILLETTE FUSION 5 PROGLIDE STYLER REM BLADES RAZOR 1CT</c:v>
                </c:pt>
                <c:pt idx="8">
                  <c:v>GILLETTE FUSION 5 PROSHIELD 5 BLADE RAZOR NORMAL 1CT</c:v>
                </c:pt>
                <c:pt idx="9">
                  <c:v>GILLETTE FUSION 5 PROSHIELD 5 BLADE RAZOR NORMAL 8CT</c:v>
                </c:pt>
                <c:pt idx="10">
                  <c:v>GILLETTE FUSION 5 PROSHIELD GRAY 5 BLADE RAZOR NORMAL 2CT</c:v>
                </c:pt>
                <c:pt idx="11">
                  <c:v>GILLETTE INTIMATE BLACK 5 BLADE RAZOR NORMAL 2CT</c:v>
                </c:pt>
                <c:pt idx="12">
                  <c:v>GILLETTE LABS 5 BLADE RAZOR NORMAL 1CT</c:v>
                </c:pt>
              </c:strCache>
            </c:strRef>
          </c:cat>
          <c:val>
            <c:numRef>
              <c:f>Sheet1!$B$2:$B$16</c:f>
              <c:numCache>
                <c:formatCode>General</c:formatCode>
                <c:ptCount val="15"/>
                <c:pt idx="0">
                  <c:v>14.97</c:v>
                </c:pt>
                <c:pt idx="1">
                  <c:v>11.99</c:v>
                </c:pt>
                <c:pt idx="2">
                  <c:v>8.97</c:v>
                </c:pt>
                <c:pt idx="3">
                  <c:v>12.25</c:v>
                </c:pt>
                <c:pt idx="4">
                  <c:v>13.97</c:v>
                </c:pt>
                <c:pt idx="5">
                  <c:v>29.97</c:v>
                </c:pt>
                <c:pt idx="6">
                  <c:v>13.97</c:v>
                </c:pt>
                <c:pt idx="7">
                  <c:v>16.97</c:v>
                </c:pt>
                <c:pt idx="8">
                  <c:v>29.97</c:v>
                </c:pt>
                <c:pt idx="9">
                  <c:v>16.97</c:v>
                </c:pt>
                <c:pt idx="10">
                  <c:v>45.67</c:v>
                </c:pt>
                <c:pt idx="11">
                  <c:v>13.97</c:v>
                </c:pt>
                <c:pt idx="12">
                  <c:v>17.9</c:v>
                </c:pt>
                <c:pt idx="13">
                  <c:v>17.24</c:v>
                </c:pt>
                <c:pt idx="14">
                  <c:v>14.97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14.97</a:t>
                    </a:r>
                  </a:p>
                </c:rich>
              </c:tx>
              <c:showLegendKey val="0"/>
              <c:showVal val="1"/>
              <c:showCatName val="0"/>
              <c:showSerName val="0"/>
              <c:showPercent val="0"/>
              <c:showBubbleSize val="0"/>
            </c:dLbl>
            <c:dLbl>
              <c:idx val="1"/>
              <c:tx>
                <c:rich>
                  <a:bodyPr/>
                  <a:lstStyle/>
                  <a:p>
                    <a:r>
                      <a:t>26.97</a:t>
                    </a:r>
                  </a:p>
                </c:rich>
              </c:tx>
              <c:showLegendKey val="0"/>
              <c:showVal val="1"/>
              <c:showCatName val="0"/>
              <c:showSerName val="0"/>
              <c:showPercent val="0"/>
              <c:showBubbleSize val="0"/>
            </c:dLbl>
            <c:dLbl>
              <c:idx val="2"/>
              <c:tx>
                <c:rich>
                  <a:bodyPr/>
                  <a:lstStyle/>
                  <a:p>
                    <a:r>
                      <a:t>8.97</a:t>
                    </a:r>
                  </a:p>
                </c:rich>
              </c:tx>
              <c:showLegendKey val="0"/>
              <c:showVal val="1"/>
              <c:showCatName val="0"/>
              <c:showSerName val="0"/>
              <c:showPercent val="0"/>
              <c:showBubbleSize val="0"/>
            </c:dLbl>
            <c:dLbl>
              <c:idx val="3"/>
              <c:tx>
                <c:rich>
                  <a:bodyPr/>
                  <a:lstStyle/>
                  <a:p>
                    <a:r>
                      <a:t>16.97</a:t>
                    </a:r>
                  </a:p>
                </c:rich>
              </c:tx>
              <c:showLegendKey val="0"/>
              <c:showVal val="1"/>
              <c:showCatName val="0"/>
              <c:showSerName val="0"/>
              <c:showPercent val="0"/>
              <c:showBubbleSize val="0"/>
            </c:dLbl>
            <c:dLbl>
              <c:idx val="4"/>
              <c:tx>
                <c:rich>
                  <a:bodyPr/>
                  <a:lstStyle/>
                  <a:p>
                    <a:r>
                      <a:t>24.97</a:t>
                    </a:r>
                  </a:p>
                </c:rich>
              </c:tx>
              <c:showLegendKey val="0"/>
              <c:showVal val="1"/>
              <c:showCatName val="0"/>
              <c:showSerName val="0"/>
              <c:showPercent val="0"/>
              <c:showBubbleSize val="0"/>
            </c:dLbl>
            <c:dLbl>
              <c:idx val="5"/>
              <c:tx>
                <c:rich>
                  <a:bodyPr/>
                  <a:lstStyle/>
                  <a:p>
                    <a:r>
                      <a:t>39.97</a:t>
                    </a:r>
                  </a:p>
                </c:rich>
              </c:tx>
              <c:showLegendKey val="0"/>
              <c:showVal val="1"/>
              <c:showCatName val="0"/>
              <c:showSerName val="0"/>
              <c:showPercent val="0"/>
              <c:showBubbleSize val="0"/>
            </c:dLbl>
            <c:dLbl>
              <c:idx val="6"/>
              <c:tx>
                <c:rich>
                  <a:bodyPr/>
                  <a:lstStyle/>
                  <a:p>
                    <a:r>
                      <a:t>16.97</a:t>
                    </a:r>
                  </a:p>
                </c:rich>
              </c:tx>
              <c:showLegendKey val="0"/>
              <c:showVal val="1"/>
              <c:showCatName val="0"/>
              <c:showSerName val="0"/>
              <c:showPercent val="0"/>
              <c:showBubbleSize val="0"/>
            </c:dLbl>
            <c:dLbl>
              <c:idx val="7"/>
              <c:tx>
                <c:rich>
                  <a:bodyPr/>
                  <a:lstStyle/>
                  <a:p>
                    <a:r>
                      <a:t>17.97</a:t>
                    </a:r>
                  </a:p>
                </c:rich>
              </c:tx>
              <c:showLegendKey val="0"/>
              <c:showVal val="1"/>
              <c:showCatName val="0"/>
              <c:showSerName val="0"/>
              <c:showPercent val="0"/>
              <c:showBubbleSize val="0"/>
            </c:dLbl>
            <c:dLbl>
              <c:idx val="8"/>
              <c:tx>
                <c:rich>
                  <a:bodyPr/>
                  <a:lstStyle/>
                  <a:p>
                    <a:r>
                      <a:t>17.97</a:t>
                    </a:r>
                  </a:p>
                </c:rich>
              </c:tx>
              <c:showLegendKey val="0"/>
              <c:showVal val="1"/>
              <c:showCatName val="0"/>
              <c:showSerName val="0"/>
              <c:showPercent val="0"/>
              <c:showBubbleSize val="0"/>
            </c:dLbl>
            <c:dLbl>
              <c:idx val="9"/>
              <c:tx>
                <c:rich>
                  <a:bodyPr/>
                  <a:lstStyle/>
                  <a:p>
                    <a:r>
                      <a:t>14.99</a:t>
                    </a:r>
                  </a:p>
                </c:rich>
              </c:tx>
              <c:showLegendKey val="0"/>
              <c:showVal val="1"/>
              <c:showCatName val="0"/>
              <c:showSerName val="0"/>
              <c:showPercent val="0"/>
              <c:showBubbleSize val="0"/>
            </c:dLbl>
            <c:dLbl>
              <c:idx val="10"/>
              <c:tx>
                <c:rich>
                  <a:bodyPr/>
                  <a:lstStyle/>
                  <a:p>
                    <a:r>
                      <a:t>19.97</a:t>
                    </a:r>
                  </a:p>
                </c:rich>
              </c:tx>
              <c:showLegendKey val="0"/>
              <c:showVal val="1"/>
              <c:showCatName val="0"/>
              <c:showSerName val="0"/>
              <c:showPercent val="0"/>
              <c:showBubbleSize val="0"/>
            </c:dLbl>
            <c:dLbl>
              <c:idx val="11"/>
              <c:tx>
                <c:rich>
                  <a:bodyPr/>
                  <a:lstStyle/>
                  <a:p>
                    <a:r>
                      <a:t>28.97</a:t>
                    </a:r>
                  </a:p>
                </c:rich>
              </c:tx>
              <c:showLegendKey val="0"/>
              <c:showVal val="1"/>
              <c:showCatName val="0"/>
              <c:showSerName val="0"/>
              <c:showPercent val="0"/>
              <c:showBubbleSize val="0"/>
            </c:dLbl>
            <c:dLbl>
              <c:idx val="12"/>
              <c:tx>
                <c:rich>
                  <a:bodyPr/>
                  <a:lstStyle/>
                  <a:p>
                    <a:r>
                      <a:t>34.87</a:t>
                    </a:r>
                  </a:p>
                </c:rich>
              </c:tx>
              <c:showLegendKey val="0"/>
              <c:showVal val="1"/>
              <c:showCatName val="0"/>
              <c:showSerName val="0"/>
              <c:showPercent val="0"/>
              <c:showBubbleSize val="0"/>
            </c:dLbl>
            <c:dLbl>
              <c:idx val="13"/>
              <c:tx>
                <c:rich>
                  <a:bodyPr/>
                  <a:lstStyle/>
                  <a:p>
                    <a:r>
                      <a:t>37.97</a:t>
                    </a:r>
                  </a:p>
                </c:rich>
              </c:tx>
              <c:showLegendKey val="0"/>
              <c:showVal val="1"/>
              <c:showCatName val="0"/>
              <c:showSerName val="0"/>
              <c:showPercent val="0"/>
              <c:showBubbleSize val="0"/>
            </c:dLbl>
            <c:dLbl>
              <c:idx val="14"/>
              <c:tx>
                <c:rich>
                  <a:bodyPr/>
                  <a:lstStyle/>
                  <a:p>
                    <a:r>
                      <a:t>12.97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HYDRO 5 SENSITIVE 5 BLADE REFILL SENSITIVE 6CT</c:v>
                </c:pt>
                <c:pt idx="1">
                  <c:v>HYDRO 5 SENSITIVE 5 BLADE REFILL SENSITIVE 12CT</c:v>
                </c:pt>
                <c:pt idx="2">
                  <c:v>DOLLAR SHAVE CLUB 6 BLADE REFILL NORMAL 4CT</c:v>
                </c:pt>
                <c:pt idx="3">
                  <c:v>DOLLAR SHAVE CLUB 6 BLADE REFILL NORMAL 8CT</c:v>
                </c:pt>
                <c:pt idx="4">
                  <c:v>GILLETTE (ATRA &amp; TRAC) 2 BLADE REFILL NORMAL 10CT</c:v>
                </c:pt>
                <c:pt idx="5">
                  <c:v>GILLETTE FUSION 5 5 BLADE REFILL NORMAL 12CT</c:v>
                </c:pt>
                <c:pt idx="6">
                  <c:v>GILLETTE FUSION 5 5 BLADE REFILL NORMAL 4CT</c:v>
                </c:pt>
                <c:pt idx="7">
                  <c:v>GILLETTE FUSION 5 PROGLIDE 5 BLADE REFILL NORMAL 4CT</c:v>
                </c:pt>
                <c:pt idx="8">
                  <c:v>GILLETTE FUSION 5 PROSHIELD 5 BLADE REFILL NORMAL 4CT</c:v>
                </c:pt>
                <c:pt idx="9">
                  <c:v>GILLETTE INTIMATE 5 BLADE REFILL NORMAL 4CT</c:v>
                </c:pt>
                <c:pt idx="10">
                  <c:v>GILLETTE LABS 5 BLADE REFILL NORMAL 4CT</c:v>
                </c:pt>
                <c:pt idx="11">
                  <c:v>GILLETTE LABS 5 BLADE REFILL NORMAL 6CT</c:v>
                </c:pt>
                <c:pt idx="12">
                  <c:v>GILLETTE LABS 5 BLADE REFILL NORMAL 9CT</c:v>
                </c:pt>
                <c:pt idx="13">
                  <c:v>GILLETTE MACH 3 3 BLADE REFILL NORMAL 15CT</c:v>
                </c:pt>
                <c:pt idx="14">
                  <c:v>GILLETTE MACH 3 3 BLADE REFILL NORMAL 4CT</c:v>
                </c:pt>
              </c:strCache>
            </c:strRef>
          </c:cat>
          <c:val>
            <c:numRef>
              <c:f>Sheet1!$B$2:$B$16</c:f>
              <c:numCache>
                <c:formatCode>General</c:formatCode>
                <c:ptCount val="15"/>
                <c:pt idx="0">
                  <c:v>14.97</c:v>
                </c:pt>
                <c:pt idx="1">
                  <c:v>26.97</c:v>
                </c:pt>
                <c:pt idx="2">
                  <c:v>8.97</c:v>
                </c:pt>
                <c:pt idx="3">
                  <c:v>16.97</c:v>
                </c:pt>
                <c:pt idx="4">
                  <c:v>24.97</c:v>
                </c:pt>
                <c:pt idx="5">
                  <c:v>39.97</c:v>
                </c:pt>
                <c:pt idx="6">
                  <c:v>16.97</c:v>
                </c:pt>
                <c:pt idx="7">
                  <c:v>17.97</c:v>
                </c:pt>
                <c:pt idx="8">
                  <c:v>17.97</c:v>
                </c:pt>
                <c:pt idx="9">
                  <c:v>14.99</c:v>
                </c:pt>
                <c:pt idx="10">
                  <c:v>19.97</c:v>
                </c:pt>
                <c:pt idx="11">
                  <c:v>28.97</c:v>
                </c:pt>
                <c:pt idx="12">
                  <c:v>34.87</c:v>
                </c:pt>
                <c:pt idx="13">
                  <c:v>37.97</c:v>
                </c:pt>
                <c:pt idx="14">
                  <c:v>12.97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14.97</a:t>
                    </a:r>
                  </a:p>
                </c:rich>
              </c:tx>
              <c:showLegendKey val="0"/>
              <c:showVal val="1"/>
              <c:showCatName val="0"/>
              <c:showSerName val="0"/>
              <c:showPercent val="0"/>
              <c:showBubbleSize val="0"/>
            </c:dLbl>
            <c:dLbl>
              <c:idx val="1"/>
              <c:tx>
                <c:rich>
                  <a:bodyPr/>
                  <a:lstStyle/>
                  <a:p>
                    <a:r>
                      <a:t>8.97</a:t>
                    </a:r>
                  </a:p>
                </c:rich>
              </c:tx>
              <c:showLegendKey val="0"/>
              <c:showVal val="1"/>
              <c:showCatName val="0"/>
              <c:showSerName val="0"/>
              <c:showPercent val="0"/>
              <c:showBubbleSize val="0"/>
            </c:dLbl>
            <c:dLbl>
              <c:idx val="2"/>
              <c:tx>
                <c:rich>
                  <a:bodyPr/>
                  <a:lstStyle/>
                  <a:p>
                    <a:r>
                      <a:t>16.97</a:t>
                    </a:r>
                  </a:p>
                </c:rich>
              </c:tx>
              <c:showLegendKey val="0"/>
              <c:showVal val="1"/>
              <c:showCatName val="0"/>
              <c:showSerName val="0"/>
              <c:showPercent val="0"/>
              <c:showBubbleSize val="0"/>
            </c:dLbl>
            <c:dLbl>
              <c:idx val="3"/>
              <c:tx>
                <c:rich>
                  <a:bodyPr/>
                  <a:lstStyle/>
                  <a:p>
                    <a:r>
                      <a:t>24.97</a:t>
                    </a:r>
                  </a:p>
                </c:rich>
              </c:tx>
              <c:showLegendKey val="0"/>
              <c:showVal val="1"/>
              <c:showCatName val="0"/>
              <c:showSerName val="0"/>
              <c:showPercent val="0"/>
              <c:showBubbleSize val="0"/>
            </c:dLbl>
            <c:dLbl>
              <c:idx val="4"/>
              <c:tx>
                <c:rich>
                  <a:bodyPr/>
                  <a:lstStyle/>
                  <a:p>
                    <a:r>
                      <a:t>39.97</a:t>
                    </a:r>
                  </a:p>
                </c:rich>
              </c:tx>
              <c:showLegendKey val="0"/>
              <c:showVal val="1"/>
              <c:showCatName val="0"/>
              <c:showSerName val="0"/>
              <c:showPercent val="0"/>
              <c:showBubbleSize val="0"/>
            </c:dLbl>
            <c:dLbl>
              <c:idx val="5"/>
              <c:tx>
                <c:rich>
                  <a:bodyPr/>
                  <a:lstStyle/>
                  <a:p>
                    <a:r>
                      <a:t>16.97</a:t>
                    </a:r>
                  </a:p>
                </c:rich>
              </c:tx>
              <c:showLegendKey val="0"/>
              <c:showVal val="1"/>
              <c:showCatName val="0"/>
              <c:showSerName val="0"/>
              <c:showPercent val="0"/>
              <c:showBubbleSize val="0"/>
            </c:dLbl>
            <c:dLbl>
              <c:idx val="6"/>
              <c:tx>
                <c:rich>
                  <a:bodyPr/>
                  <a:lstStyle/>
                  <a:p>
                    <a:r>
                      <a:t>17.97</a:t>
                    </a:r>
                  </a:p>
                </c:rich>
              </c:tx>
              <c:showLegendKey val="0"/>
              <c:showVal val="1"/>
              <c:showCatName val="0"/>
              <c:showSerName val="0"/>
              <c:showPercent val="0"/>
              <c:showBubbleSize val="0"/>
            </c:dLbl>
            <c:dLbl>
              <c:idx val="7"/>
              <c:tx>
                <c:rich>
                  <a:bodyPr/>
                  <a:lstStyle/>
                  <a:p>
                    <a:r>
                      <a:t>17.97</a:t>
                    </a:r>
                  </a:p>
                </c:rich>
              </c:tx>
              <c:showLegendKey val="0"/>
              <c:showVal val="1"/>
              <c:showCatName val="0"/>
              <c:showSerName val="0"/>
              <c:showPercent val="0"/>
              <c:showBubbleSize val="0"/>
            </c:dLbl>
            <c:dLbl>
              <c:idx val="8"/>
              <c:tx>
                <c:rich>
                  <a:bodyPr/>
                  <a:lstStyle/>
                  <a:p>
                    <a:r>
                      <a:t>14.99</a:t>
                    </a:r>
                  </a:p>
                </c:rich>
              </c:tx>
              <c:showLegendKey val="0"/>
              <c:showVal val="1"/>
              <c:showCatName val="0"/>
              <c:showSerName val="0"/>
              <c:showPercent val="0"/>
              <c:showBubbleSize val="0"/>
            </c:dLbl>
            <c:dLbl>
              <c:idx val="9"/>
              <c:tx>
                <c:rich>
                  <a:bodyPr/>
                  <a:lstStyle/>
                  <a:p>
                    <a:r>
                      <a:t>19.97</a:t>
                    </a:r>
                  </a:p>
                </c:rich>
              </c:tx>
              <c:showLegendKey val="0"/>
              <c:showVal val="1"/>
              <c:showCatName val="0"/>
              <c:showSerName val="0"/>
              <c:showPercent val="0"/>
              <c:showBubbleSize val="0"/>
            </c:dLbl>
            <c:dLbl>
              <c:idx val="10"/>
              <c:tx>
                <c:rich>
                  <a:bodyPr/>
                  <a:lstStyle/>
                  <a:p>
                    <a:r>
                      <a:t>28.97</a:t>
                    </a:r>
                  </a:p>
                </c:rich>
              </c:tx>
              <c:showLegendKey val="0"/>
              <c:showVal val="1"/>
              <c:showCatName val="0"/>
              <c:showSerName val="0"/>
              <c:showPercent val="0"/>
              <c:showBubbleSize val="0"/>
            </c:dLbl>
            <c:dLbl>
              <c:idx val="11"/>
              <c:tx>
                <c:rich>
                  <a:bodyPr/>
                  <a:lstStyle/>
                  <a:p>
                    <a:r>
                      <a:t>34.87</a:t>
                    </a:r>
                  </a:p>
                </c:rich>
              </c:tx>
              <c:showLegendKey val="0"/>
              <c:showVal val="1"/>
              <c:showCatName val="0"/>
              <c:showSerName val="0"/>
              <c:showPercent val="0"/>
              <c:showBubbleSize val="0"/>
            </c:dLbl>
            <c:dLbl>
              <c:idx val="12"/>
              <c:tx>
                <c:rich>
                  <a:bodyPr/>
                  <a:lstStyle/>
                  <a:p>
                    <a:r>
                      <a:t>37.97</a:t>
                    </a:r>
                  </a:p>
                </c:rich>
              </c:tx>
              <c:showLegendKey val="0"/>
              <c:showVal val="1"/>
              <c:showCatName val="0"/>
              <c:showSerName val="0"/>
              <c:showPercent val="0"/>
              <c:showBubbleSize val="0"/>
            </c:dLbl>
            <c:dLbl>
              <c:idx val="13"/>
              <c:tx>
                <c:rich>
                  <a:bodyPr/>
                  <a:lstStyle/>
                  <a:p>
                    <a:r>
                      <a:t>12.97</a:t>
                    </a:r>
                  </a:p>
                </c:rich>
              </c:tx>
              <c:showLegendKey val="0"/>
              <c:showVal val="1"/>
              <c:showCatName val="0"/>
              <c:showSerName val="0"/>
              <c:showPercent val="0"/>
              <c:showBubbleSize val="0"/>
            </c:dLbl>
            <c:dLbl>
              <c:idx val="14"/>
              <c:tx>
                <c:rich>
                  <a:bodyPr/>
                  <a:lstStyle/>
                  <a:p>
                    <a:r>
                      <a:t>22.97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EQUATE EASY FIT 5 5 BLADE REFILL NORMAL 12CT</c:v>
                </c:pt>
                <c:pt idx="1">
                  <c:v>DOLLAR SHAVE CLUB 6 BLADE REFILL NORMAL 4CT</c:v>
                </c:pt>
                <c:pt idx="2">
                  <c:v>DOLLAR SHAVE CLUB 6 BLADE REFILL NORMAL 8CT</c:v>
                </c:pt>
                <c:pt idx="3">
                  <c:v>GILLETTE (ATRA &amp; TRAC) 2 BLADE REFILL NORMAL 10CT</c:v>
                </c:pt>
                <c:pt idx="4">
                  <c:v>GILLETTE FUSION 5 5 BLADE REFILL NORMAL 12CT</c:v>
                </c:pt>
                <c:pt idx="5">
                  <c:v>GILLETTE FUSION 5 5 BLADE REFILL NORMAL 4CT</c:v>
                </c:pt>
                <c:pt idx="6">
                  <c:v>GILLETTE FUSION 5 PROGLIDE 5 BLADE REFILL NORMAL 4CT</c:v>
                </c:pt>
                <c:pt idx="7">
                  <c:v>GILLETTE FUSION 5 PROSHIELD 5 BLADE REFILL NORMAL 4CT</c:v>
                </c:pt>
                <c:pt idx="8">
                  <c:v>GILLETTE INTIMATE 5 BLADE REFILL NORMAL 4CT</c:v>
                </c:pt>
                <c:pt idx="9">
                  <c:v>GILLETTE LABS 5 BLADE REFILL NORMAL 4CT</c:v>
                </c:pt>
                <c:pt idx="10">
                  <c:v>GILLETTE LABS 5 BLADE REFILL NORMAL 6CT</c:v>
                </c:pt>
                <c:pt idx="11">
                  <c:v>GILLETTE LABS 5 BLADE REFILL NORMAL 9CT</c:v>
                </c:pt>
                <c:pt idx="12">
                  <c:v>GILLETTE MACH 3 3 BLADE REFILL NORMAL 15CT</c:v>
                </c:pt>
                <c:pt idx="13">
                  <c:v>GILLETTE MACH 3 3 BLADE REFILL NORMAL 4CT</c:v>
                </c:pt>
                <c:pt idx="14">
                  <c:v>GILLETTE MACH 3 3 BLADE REFILL NORMAL 8CT</c:v>
                </c:pt>
              </c:strCache>
            </c:strRef>
          </c:cat>
          <c:val>
            <c:numRef>
              <c:f>Sheet1!$B$2:$B$16</c:f>
              <c:numCache>
                <c:formatCode>General</c:formatCode>
                <c:ptCount val="15"/>
                <c:pt idx="0">
                  <c:v>14.97</c:v>
                </c:pt>
                <c:pt idx="1">
                  <c:v>8.97</c:v>
                </c:pt>
                <c:pt idx="2">
                  <c:v>16.97</c:v>
                </c:pt>
                <c:pt idx="3">
                  <c:v>24.97</c:v>
                </c:pt>
                <c:pt idx="4">
                  <c:v>39.97</c:v>
                </c:pt>
                <c:pt idx="5">
                  <c:v>16.97</c:v>
                </c:pt>
                <c:pt idx="6">
                  <c:v>17.97</c:v>
                </c:pt>
                <c:pt idx="7">
                  <c:v>17.97</c:v>
                </c:pt>
                <c:pt idx="8">
                  <c:v>14.99</c:v>
                </c:pt>
                <c:pt idx="9">
                  <c:v>19.97</c:v>
                </c:pt>
                <c:pt idx="10">
                  <c:v>28.97</c:v>
                </c:pt>
                <c:pt idx="11">
                  <c:v>34.87</c:v>
                </c:pt>
                <c:pt idx="12">
                  <c:v>37.97</c:v>
                </c:pt>
                <c:pt idx="13">
                  <c:v>12.97</c:v>
                </c:pt>
                <c:pt idx="14">
                  <c:v>22.97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14.13</a:t>
                    </a:r>
                  </a:p>
                </c:rich>
              </c:tx>
              <c:showLegendKey val="0"/>
              <c:showVal val="1"/>
              <c:showCatName val="0"/>
              <c:showSerName val="0"/>
              <c:showPercent val="0"/>
              <c:showBubbleSize val="0"/>
            </c:dLbl>
            <c:dLbl>
              <c:idx val="1"/>
              <c:tx>
                <c:rich>
                  <a:bodyPr/>
                  <a:lstStyle/>
                  <a:p>
                    <a:r>
                      <a:t>8.97</a:t>
                    </a:r>
                  </a:p>
                </c:rich>
              </c:tx>
              <c:showLegendKey val="0"/>
              <c:showVal val="1"/>
              <c:showCatName val="0"/>
              <c:showSerName val="0"/>
              <c:showPercent val="0"/>
              <c:showBubbleSize val="0"/>
            </c:dLbl>
            <c:dLbl>
              <c:idx val="2"/>
              <c:tx>
                <c:rich>
                  <a:bodyPr/>
                  <a:lstStyle/>
                  <a:p>
                    <a:r>
                      <a:t>16.97</a:t>
                    </a:r>
                  </a:p>
                </c:rich>
              </c:tx>
              <c:showLegendKey val="0"/>
              <c:showVal val="1"/>
              <c:showCatName val="0"/>
              <c:showSerName val="0"/>
              <c:showPercent val="0"/>
              <c:showBubbleSize val="0"/>
            </c:dLbl>
            <c:dLbl>
              <c:idx val="3"/>
              <c:tx>
                <c:rich>
                  <a:bodyPr/>
                  <a:lstStyle/>
                  <a:p>
                    <a:r>
                      <a:t>24.97</a:t>
                    </a:r>
                  </a:p>
                </c:rich>
              </c:tx>
              <c:showLegendKey val="0"/>
              <c:showVal val="1"/>
              <c:showCatName val="0"/>
              <c:showSerName val="0"/>
              <c:showPercent val="0"/>
              <c:showBubbleSize val="0"/>
            </c:dLbl>
            <c:dLbl>
              <c:idx val="4"/>
              <c:tx>
                <c:rich>
                  <a:bodyPr/>
                  <a:lstStyle/>
                  <a:p>
                    <a:r>
                      <a:t>39.97</a:t>
                    </a:r>
                  </a:p>
                </c:rich>
              </c:tx>
              <c:showLegendKey val="0"/>
              <c:showVal val="1"/>
              <c:showCatName val="0"/>
              <c:showSerName val="0"/>
              <c:showPercent val="0"/>
              <c:showBubbleSize val="0"/>
            </c:dLbl>
            <c:dLbl>
              <c:idx val="5"/>
              <c:tx>
                <c:rich>
                  <a:bodyPr/>
                  <a:lstStyle/>
                  <a:p>
                    <a:r>
                      <a:t>16.97</a:t>
                    </a:r>
                  </a:p>
                </c:rich>
              </c:tx>
              <c:showLegendKey val="0"/>
              <c:showVal val="1"/>
              <c:showCatName val="0"/>
              <c:showSerName val="0"/>
              <c:showPercent val="0"/>
              <c:showBubbleSize val="0"/>
            </c:dLbl>
            <c:dLbl>
              <c:idx val="6"/>
              <c:tx>
                <c:rich>
                  <a:bodyPr/>
                  <a:lstStyle/>
                  <a:p>
                    <a:r>
                      <a:t>17.97</a:t>
                    </a:r>
                  </a:p>
                </c:rich>
              </c:tx>
              <c:showLegendKey val="0"/>
              <c:showVal val="1"/>
              <c:showCatName val="0"/>
              <c:showSerName val="0"/>
              <c:showPercent val="0"/>
              <c:showBubbleSize val="0"/>
            </c:dLbl>
            <c:dLbl>
              <c:idx val="7"/>
              <c:tx>
                <c:rich>
                  <a:bodyPr/>
                  <a:lstStyle/>
                  <a:p>
                    <a:r>
                      <a:t>17.97</a:t>
                    </a:r>
                  </a:p>
                </c:rich>
              </c:tx>
              <c:showLegendKey val="0"/>
              <c:showVal val="1"/>
              <c:showCatName val="0"/>
              <c:showSerName val="0"/>
              <c:showPercent val="0"/>
              <c:showBubbleSize val="0"/>
            </c:dLbl>
            <c:dLbl>
              <c:idx val="8"/>
              <c:tx>
                <c:rich>
                  <a:bodyPr/>
                  <a:lstStyle/>
                  <a:p>
                    <a:r>
                      <a:t>14.99</a:t>
                    </a:r>
                  </a:p>
                </c:rich>
              </c:tx>
              <c:showLegendKey val="0"/>
              <c:showVal val="1"/>
              <c:showCatName val="0"/>
              <c:showSerName val="0"/>
              <c:showPercent val="0"/>
              <c:showBubbleSize val="0"/>
            </c:dLbl>
            <c:dLbl>
              <c:idx val="9"/>
              <c:tx>
                <c:rich>
                  <a:bodyPr/>
                  <a:lstStyle/>
                  <a:p>
                    <a:r>
                      <a:t>19.97</a:t>
                    </a:r>
                  </a:p>
                </c:rich>
              </c:tx>
              <c:showLegendKey val="0"/>
              <c:showVal val="1"/>
              <c:showCatName val="0"/>
              <c:showSerName val="0"/>
              <c:showPercent val="0"/>
              <c:showBubbleSize val="0"/>
            </c:dLbl>
            <c:dLbl>
              <c:idx val="10"/>
              <c:tx>
                <c:rich>
                  <a:bodyPr/>
                  <a:lstStyle/>
                  <a:p>
                    <a:r>
                      <a:t>28.97</a:t>
                    </a:r>
                  </a:p>
                </c:rich>
              </c:tx>
              <c:showLegendKey val="0"/>
              <c:showVal val="1"/>
              <c:showCatName val="0"/>
              <c:showSerName val="0"/>
              <c:showPercent val="0"/>
              <c:showBubbleSize val="0"/>
            </c:dLbl>
            <c:dLbl>
              <c:idx val="11"/>
              <c:tx>
                <c:rich>
                  <a:bodyPr/>
                  <a:lstStyle/>
                  <a:p>
                    <a:r>
                      <a:t>34.87</a:t>
                    </a:r>
                  </a:p>
                </c:rich>
              </c:tx>
              <c:showLegendKey val="0"/>
              <c:showVal val="1"/>
              <c:showCatName val="0"/>
              <c:showSerName val="0"/>
              <c:showPercent val="0"/>
              <c:showBubbleSize val="0"/>
            </c:dLbl>
            <c:dLbl>
              <c:idx val="12"/>
              <c:tx>
                <c:rich>
                  <a:bodyPr/>
                  <a:lstStyle/>
                  <a:p>
                    <a:r>
                      <a:t>37.97</a:t>
                    </a:r>
                  </a:p>
                </c:rich>
              </c:tx>
              <c:showLegendKey val="0"/>
              <c:showVal val="1"/>
              <c:showCatName val="0"/>
              <c:showSerName val="0"/>
              <c:showPercent val="0"/>
              <c:showBubbleSize val="0"/>
            </c:dLbl>
            <c:dLbl>
              <c:idx val="13"/>
              <c:tx>
                <c:rich>
                  <a:bodyPr/>
                  <a:lstStyle/>
                  <a:p>
                    <a:r>
                      <a:t>12.97</a:t>
                    </a:r>
                  </a:p>
                </c:rich>
              </c:tx>
              <c:showLegendKey val="0"/>
              <c:showVal val="1"/>
              <c:showCatName val="0"/>
              <c:showSerName val="0"/>
              <c:showPercent val="0"/>
              <c:showBubbleSize val="0"/>
            </c:dLbl>
            <c:dLbl>
              <c:idx val="14"/>
              <c:tx>
                <c:rich>
                  <a:bodyPr/>
                  <a:lstStyle/>
                  <a:p>
                    <a:r>
                      <a:t>22.97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CREMO 5 BLADE REFILL NORMAL 4CT</c:v>
                </c:pt>
                <c:pt idx="1">
                  <c:v>DOLLAR SHAVE CLUB 6 BLADE REFILL NORMAL 4CT</c:v>
                </c:pt>
                <c:pt idx="2">
                  <c:v>DOLLAR SHAVE CLUB 6 BLADE REFILL NORMAL 8CT</c:v>
                </c:pt>
                <c:pt idx="3">
                  <c:v>GILLETTE (ATRA &amp; TRAC) 2 BLADE REFILL NORMAL 10CT</c:v>
                </c:pt>
                <c:pt idx="4">
                  <c:v>GILLETTE FUSION 5 5 BLADE REFILL NORMAL 12CT</c:v>
                </c:pt>
                <c:pt idx="5">
                  <c:v>GILLETTE FUSION 5 5 BLADE REFILL NORMAL 4CT</c:v>
                </c:pt>
                <c:pt idx="6">
                  <c:v>GILLETTE FUSION 5 PROGLIDE 5 BLADE REFILL NORMAL 4CT</c:v>
                </c:pt>
                <c:pt idx="7">
                  <c:v>GILLETTE FUSION 5 PROSHIELD 5 BLADE REFILL NORMAL 4CT</c:v>
                </c:pt>
                <c:pt idx="8">
                  <c:v>GILLETTE INTIMATE 5 BLADE REFILL NORMAL 4CT</c:v>
                </c:pt>
                <c:pt idx="9">
                  <c:v>GILLETTE LABS 5 BLADE REFILL NORMAL 4CT</c:v>
                </c:pt>
                <c:pt idx="10">
                  <c:v>GILLETTE LABS 5 BLADE REFILL NORMAL 6CT</c:v>
                </c:pt>
                <c:pt idx="11">
                  <c:v>GILLETTE LABS 5 BLADE REFILL NORMAL 9CT</c:v>
                </c:pt>
                <c:pt idx="12">
                  <c:v>GILLETTE MACH 3 3 BLADE REFILL NORMAL 15CT</c:v>
                </c:pt>
                <c:pt idx="13">
                  <c:v>GILLETTE MACH 3 3 BLADE REFILL NORMAL 4CT</c:v>
                </c:pt>
                <c:pt idx="14">
                  <c:v>GILLETTE MACH 3 3 BLADE REFILL NORMAL 8CT</c:v>
                </c:pt>
              </c:strCache>
            </c:strRef>
          </c:cat>
          <c:val>
            <c:numRef>
              <c:f>Sheet1!$B$2:$B$16</c:f>
              <c:numCache>
                <c:formatCode>General</c:formatCode>
                <c:ptCount val="15"/>
                <c:pt idx="0">
                  <c:v>14.13</c:v>
                </c:pt>
                <c:pt idx="1">
                  <c:v>8.97</c:v>
                </c:pt>
                <c:pt idx="2">
                  <c:v>16.97</c:v>
                </c:pt>
                <c:pt idx="3">
                  <c:v>24.97</c:v>
                </c:pt>
                <c:pt idx="4">
                  <c:v>39.97</c:v>
                </c:pt>
                <c:pt idx="5">
                  <c:v>16.97</c:v>
                </c:pt>
                <c:pt idx="6">
                  <c:v>17.97</c:v>
                </c:pt>
                <c:pt idx="7">
                  <c:v>17.97</c:v>
                </c:pt>
                <c:pt idx="8">
                  <c:v>14.99</c:v>
                </c:pt>
                <c:pt idx="9">
                  <c:v>19.97</c:v>
                </c:pt>
                <c:pt idx="10">
                  <c:v>28.97</c:v>
                </c:pt>
                <c:pt idx="11">
                  <c:v>34.87</c:v>
                </c:pt>
                <c:pt idx="12">
                  <c:v>37.97</c:v>
                </c:pt>
                <c:pt idx="13">
                  <c:v>12.97</c:v>
                </c:pt>
                <c:pt idx="14">
                  <c:v>22.97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6.78</a:t>
                    </a:r>
                  </a:p>
                </c:rich>
              </c:tx>
              <c:showLegendKey val="0"/>
              <c:showVal val="1"/>
              <c:showCatName val="0"/>
              <c:showSerName val="0"/>
              <c:showPercent val="0"/>
              <c:showBubbleSize val="0"/>
            </c:dLbl>
            <c:dLbl>
              <c:idx val="1"/>
              <c:tx>
                <c:rich>
                  <a:bodyPr/>
                  <a:lstStyle/>
                  <a:p>
                    <a:r>
                      <a:t>6.78</a:t>
                    </a:r>
                  </a:p>
                </c:rich>
              </c:tx>
              <c:showLegendKey val="0"/>
              <c:showVal val="1"/>
              <c:showCatName val="0"/>
              <c:showSerName val="0"/>
              <c:showPercent val="0"/>
              <c:showBubbleSize val="0"/>
            </c:dLbl>
            <c:dLbl>
              <c:idx val="2"/>
              <c:tx>
                <c:rich>
                  <a:bodyPr/>
                  <a:lstStyle/>
                  <a:p>
                    <a:r>
                      <a:t>14.97</a:t>
                    </a:r>
                  </a:p>
                </c:rich>
              </c:tx>
              <c:showLegendKey val="0"/>
              <c:showVal val="1"/>
              <c:showCatName val="0"/>
              <c:showSerName val="0"/>
              <c:showPercent val="0"/>
              <c:showBubbleSize val="0"/>
            </c:dLbl>
            <c:dLbl>
              <c:idx val="3"/>
              <c:tx>
                <c:rich>
                  <a:bodyPr/>
                  <a:lstStyle/>
                  <a:p>
                    <a:r>
                      <a:t>11.52</a:t>
                    </a:r>
                  </a:p>
                </c:rich>
              </c:tx>
              <c:showLegendKey val="0"/>
              <c:showVal val="1"/>
              <c:showCatName val="0"/>
              <c:showSerName val="0"/>
              <c:showPercent val="0"/>
              <c:showBubbleSize val="0"/>
            </c:dLbl>
            <c:dLbl>
              <c:idx val="4"/>
              <c:tx>
                <c:rich>
                  <a:bodyPr/>
                  <a:lstStyle/>
                  <a:p>
                    <a:r>
                      <a:t>9.97</a:t>
                    </a:r>
                  </a:p>
                </c:rich>
              </c:tx>
              <c:showLegendKey val="0"/>
              <c:showVal val="1"/>
              <c:showCatName val="0"/>
              <c:showSerName val="0"/>
              <c:showPercent val="0"/>
              <c:showBubbleSize val="0"/>
            </c:dLbl>
            <c:dLbl>
              <c:idx val="5"/>
              <c:tx>
                <c:rich>
                  <a:bodyPr/>
                  <a:lstStyle/>
                  <a:p>
                    <a:r>
                      <a:t>26.97</a:t>
                    </a:r>
                  </a:p>
                </c:rich>
              </c:tx>
              <c:showLegendKey val="0"/>
              <c:showVal val="1"/>
              <c:showCatName val="0"/>
              <c:showSerName val="0"/>
              <c:showPercent val="0"/>
              <c:showBubbleSize val="0"/>
            </c:dLbl>
            <c:dLbl>
              <c:idx val="6"/>
              <c:tx>
                <c:rich>
                  <a:bodyPr/>
                  <a:lstStyle/>
                  <a:p>
                    <a:r>
                      <a:t>15.72</a:t>
                    </a:r>
                  </a:p>
                </c:rich>
              </c:tx>
              <c:showLegendKey val="0"/>
              <c:showVal val="1"/>
              <c:showCatName val="0"/>
              <c:showSerName val="0"/>
              <c:showPercent val="0"/>
              <c:showBubbleSize val="0"/>
            </c:dLbl>
            <c:dLbl>
              <c:idx val="7"/>
              <c:tx>
                <c:rich>
                  <a:bodyPr/>
                  <a:lstStyle/>
                  <a:p>
                    <a:r>
                      <a:t>6.78</a:t>
                    </a:r>
                  </a:p>
                </c:rich>
              </c:tx>
              <c:showLegendKey val="0"/>
              <c:showVal val="1"/>
              <c:showCatName val="0"/>
              <c:showSerName val="0"/>
              <c:showPercent val="0"/>
              <c:showBubbleSize val="0"/>
            </c:dLbl>
            <c:dLbl>
              <c:idx val="8"/>
              <c:tx>
                <c:rich>
                  <a:bodyPr/>
                  <a:lstStyle/>
                  <a:p>
                    <a:r>
                      <a:t>9.99</a:t>
                    </a:r>
                  </a:p>
                </c:rich>
              </c:tx>
              <c:showLegendKey val="0"/>
              <c:showVal val="1"/>
              <c:showCatName val="0"/>
              <c:showSerName val="0"/>
              <c:showPercent val="0"/>
              <c:showBubbleSize val="0"/>
            </c:dLbl>
            <c:dLbl>
              <c:idx val="9"/>
              <c:tx>
                <c:rich>
                  <a:bodyPr/>
                  <a:lstStyle/>
                  <a:p>
                    <a:r>
                      <a:t>14.13</a:t>
                    </a:r>
                  </a:p>
                </c:rich>
              </c:tx>
              <c:showLegendKey val="0"/>
              <c:showVal val="1"/>
              <c:showCatName val="0"/>
              <c:showSerName val="0"/>
              <c:showPercent val="0"/>
              <c:showBubbleSize val="0"/>
            </c:dLbl>
            <c:dLbl>
              <c:idx val="10"/>
              <c:tx>
                <c:rich>
                  <a:bodyPr/>
                  <a:lstStyle/>
                  <a:p>
                    <a:r>
                      <a:t>11.52</a:t>
                    </a:r>
                  </a:p>
                </c:rich>
              </c:tx>
              <c:showLegendKey val="0"/>
              <c:showVal val="1"/>
              <c:showCatName val="0"/>
              <c:showSerName val="0"/>
              <c:showPercent val="0"/>
              <c:showBubbleSize val="0"/>
            </c:dLbl>
            <c:dLbl>
              <c:idx val="11"/>
              <c:tx>
                <c:rich>
                  <a:bodyPr/>
                  <a:lstStyle/>
                  <a:p>
                    <a:r>
                      <a:t>15.72</a:t>
                    </a:r>
                  </a:p>
                </c:rich>
              </c:tx>
              <c:showLegendKey val="0"/>
              <c:showVal val="1"/>
              <c:showCatName val="0"/>
              <c:showSerName val="0"/>
              <c:showPercent val="0"/>
              <c:showBubbleSize val="0"/>
            </c:dLbl>
            <c:dLbl>
              <c:idx val="12"/>
              <c:tx>
                <c:rich>
                  <a:bodyPr/>
                  <a:lstStyle/>
                  <a:p>
                    <a:r>
                      <a:t>14.97</a:t>
                    </a:r>
                  </a:p>
                </c:rich>
              </c:tx>
              <c:showLegendKey val="0"/>
              <c:showVal val="1"/>
              <c:showCatName val="0"/>
              <c:showSerName val="0"/>
              <c:showPercent val="0"/>
              <c:showBubbleSize val="0"/>
            </c:dLbl>
            <c:dLbl>
              <c:idx val="13"/>
              <c:tx>
                <c:rich>
                  <a:bodyPr/>
                  <a:lstStyle/>
                  <a:p>
                    <a:r>
                      <a:t>11.99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SCHICK XTREME 3 SENSITIVE BLACK 3 BLADE DISPOSABLE SENSITIVE 4CT</c:v>
                </c:pt>
                <c:pt idx="1">
                  <c:v>SCHICK XTREME 2 SENSITIVE 2 BLADE DISPOSABLE NORMAL 12CT</c:v>
                </c:pt>
                <c:pt idx="2">
                  <c:v>HYDRO 5 SENSITIVE 5 BLADE REFILL SENSITIVE 6CT</c:v>
                </c:pt>
                <c:pt idx="3">
                  <c:v>SCHICK XTREME 3 SENSITIVE GREEN 3 BLADE DISPOSABLE SENSITIVE 8CT</c:v>
                </c:pt>
                <c:pt idx="4">
                  <c:v>HYDRO 5 SENSITIVE 5 BLADE RAZOR SENSITIVE 3CT</c:v>
                </c:pt>
                <c:pt idx="5">
                  <c:v>HYDRO 5 SENSITIVE 5 BLADE REFILL SENSITIVE 12CT</c:v>
                </c:pt>
                <c:pt idx="6">
                  <c:v>SCHICK XTREME 3 SENSITIVE BLACK GREEN 3 BLADE DISPOSABLE SENSITIVE 12CT</c:v>
                </c:pt>
                <c:pt idx="7">
                  <c:v>SCHICK XTREME 3 SENSITIVE GREEN BLACK 3 BLADE DISPOSABLE SENSITIVE 4CT</c:v>
                </c:pt>
                <c:pt idx="8">
                  <c:v>SCHICK HYDRO 3 SENSITIVE 3 BLADE RAZOR SENSITIVE 4CT</c:v>
                </c:pt>
                <c:pt idx="9">
                  <c:v>CREMO 5 BLADE REFILL NORMAL 4CT</c:v>
                </c:pt>
                <c:pt idx="10">
                  <c:v>SCHICK XTREME 3 SENSITIVE GREEN BLACK 3 BLADE DISPOSABLE SENSITIVE 8CT</c:v>
                </c:pt>
                <c:pt idx="11">
                  <c:v>SCHICK XTREME 3 SENSITIVE GREEN BLACK 3 BLADE DISPOSABLE SENSITIVE 12CT</c:v>
                </c:pt>
                <c:pt idx="12">
                  <c:v>CREMO 5 BLADE RAZOR NORMAL 2CT</c:v>
                </c:pt>
                <c:pt idx="13">
                  <c:v>HYDRO 5 DRY SKIN 5 BLADE RAZOR DRY 17CT</c:v>
                </c:pt>
              </c:strCache>
            </c:strRef>
          </c:cat>
          <c:val>
            <c:numRef>
              <c:f>Sheet1!$B$2:$B$16</c:f>
              <c:numCache>
                <c:formatCode>General</c:formatCode>
                <c:ptCount val="15"/>
                <c:pt idx="0">
                  <c:v>6.78</c:v>
                </c:pt>
                <c:pt idx="1">
                  <c:v>6.78</c:v>
                </c:pt>
                <c:pt idx="2">
                  <c:v>14.97</c:v>
                </c:pt>
                <c:pt idx="3">
                  <c:v>11.52</c:v>
                </c:pt>
                <c:pt idx="4">
                  <c:v>9.97</c:v>
                </c:pt>
                <c:pt idx="5">
                  <c:v>26.97</c:v>
                </c:pt>
                <c:pt idx="6">
                  <c:v>15.72</c:v>
                </c:pt>
                <c:pt idx="7">
                  <c:v>6.78</c:v>
                </c:pt>
                <c:pt idx="8">
                  <c:v>9.99</c:v>
                </c:pt>
                <c:pt idx="9">
                  <c:v>14.13</c:v>
                </c:pt>
                <c:pt idx="10">
                  <c:v>11.52</c:v>
                </c:pt>
                <c:pt idx="11">
                  <c:v>15.72</c:v>
                </c:pt>
                <c:pt idx="12">
                  <c:v>14.97</c:v>
                </c:pt>
                <c:pt idx="13">
                  <c:v>11.99</c:v>
                </c:pt>
                <c:pt idx="14">
                  <c:v>27.75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14.97</a:t>
                    </a:r>
                  </a:p>
                </c:rich>
              </c:tx>
              <c:showLegendKey val="0"/>
              <c:showVal val="1"/>
              <c:showCatName val="0"/>
              <c:showSerName val="0"/>
              <c:showPercent val="0"/>
              <c:showBubbleSize val="0"/>
            </c:dLbl>
            <c:dLbl>
              <c:idx val="1"/>
              <c:tx>
                <c:rich>
                  <a:bodyPr/>
                  <a:lstStyle/>
                  <a:p>
                    <a:r>
                      <a:t>9.97</a:t>
                    </a:r>
                  </a:p>
                </c:rich>
              </c:tx>
              <c:showLegendKey val="0"/>
              <c:showVal val="1"/>
              <c:showCatName val="0"/>
              <c:showSerName val="0"/>
              <c:showPercent val="0"/>
              <c:showBubbleSize val="0"/>
            </c:dLbl>
            <c:dLbl>
              <c:idx val="2"/>
              <c:tx>
                <c:rich>
                  <a:bodyPr/>
                  <a:lstStyle/>
                  <a:p>
                    <a:r>
                      <a:t>26.97</a:t>
                    </a:r>
                  </a:p>
                </c:rich>
              </c:tx>
              <c:showLegendKey val="0"/>
              <c:showVal val="1"/>
              <c:showCatName val="0"/>
              <c:showSerName val="0"/>
              <c:showPercent val="0"/>
              <c:showBubbleSize val="0"/>
            </c:dLbl>
            <c:dLbl>
              <c:idx val="3"/>
              <c:tx>
                <c:rich>
                  <a:bodyPr/>
                  <a:lstStyle/>
                  <a:p>
                    <a:r>
                      <a:t>9.99</a:t>
                    </a:r>
                  </a:p>
                </c:rich>
              </c:tx>
              <c:showLegendKey val="0"/>
              <c:showVal val="1"/>
              <c:showCatName val="0"/>
              <c:showSerName val="0"/>
              <c:showPercent val="0"/>
              <c:showBubbleSize val="0"/>
            </c:dLbl>
            <c:dLbl>
              <c:idx val="4"/>
              <c:tx>
                <c:rich>
                  <a:bodyPr/>
                  <a:lstStyle/>
                  <a:p>
                    <a:r>
                      <a:t>14.13</a:t>
                    </a:r>
                  </a:p>
                </c:rich>
              </c:tx>
              <c:showLegendKey val="0"/>
              <c:showVal val="1"/>
              <c:showCatName val="0"/>
              <c:showSerName val="0"/>
              <c:showPercent val="0"/>
              <c:showBubbleSize val="0"/>
            </c:dLbl>
            <c:dLbl>
              <c:idx val="5"/>
              <c:tx>
                <c:rich>
                  <a:bodyPr/>
                  <a:lstStyle/>
                  <a:p>
                    <a:r>
                      <a:t>14.97</a:t>
                    </a:r>
                  </a:p>
                </c:rich>
              </c:tx>
              <c:showLegendKey val="0"/>
              <c:showVal val="1"/>
              <c:showCatName val="0"/>
              <c:showSerName val="0"/>
              <c:showPercent val="0"/>
              <c:showBubbleSize val="0"/>
            </c:dLbl>
            <c:dLbl>
              <c:idx val="6"/>
              <c:tx>
                <c:rich>
                  <a:bodyPr/>
                  <a:lstStyle/>
                  <a:p>
                    <a:r>
                      <a:t>11.99</a:t>
                    </a:r>
                  </a:p>
                </c:rich>
              </c:tx>
              <c:showLegendKey val="0"/>
              <c:showVal val="1"/>
              <c:showCatName val="0"/>
              <c:showSerName val="0"/>
              <c:showPercent val="0"/>
              <c:showBubbleSize val="0"/>
            </c:dLbl>
            <c:dLbl>
              <c:idx val="7"/>
              <c:tx>
                <c:rich>
                  <a:bodyPr/>
                  <a:lstStyle/>
                  <a:p>
                    <a:r>
                      <a:t>27.75</a:t>
                    </a:r>
                  </a:p>
                </c:rich>
              </c:tx>
              <c:showLegendKey val="0"/>
              <c:showVal val="1"/>
              <c:showCatName val="0"/>
              <c:showSerName val="0"/>
              <c:showPercent val="0"/>
              <c:showBubbleSize val="0"/>
            </c:dLbl>
            <c:dLbl>
              <c:idx val="8"/>
              <c:tx>
                <c:rich>
                  <a:bodyPr/>
                  <a:lstStyle/>
                  <a:p>
                    <a:r>
                      <a:t>9.79</a:t>
                    </a:r>
                  </a:p>
                </c:rich>
              </c:tx>
              <c:showLegendKey val="0"/>
              <c:showVal val="1"/>
              <c:showCatName val="0"/>
              <c:showSerName val="0"/>
              <c:showPercent val="0"/>
              <c:showBubbleSize val="0"/>
            </c:dLbl>
            <c:dLbl>
              <c:idx val="9"/>
              <c:tx>
                <c:rich>
                  <a:bodyPr/>
                  <a:lstStyle/>
                  <a:p>
                    <a:r>
                      <a:t>11.47</a:t>
                    </a:r>
                  </a:p>
                </c:rich>
              </c:tx>
              <c:showLegendKey val="0"/>
              <c:showVal val="1"/>
              <c:showCatName val="0"/>
              <c:showSerName val="0"/>
              <c:showPercent val="0"/>
              <c:showBubbleSize val="0"/>
            </c:dLbl>
            <c:dLbl>
              <c:idx val="10"/>
              <c:tx>
                <c:rich>
                  <a:bodyPr/>
                  <a:lstStyle/>
                  <a:p>
                    <a:r>
                      <a:t>6.05</a:t>
                    </a:r>
                  </a:p>
                </c:rich>
              </c:tx>
              <c:showLegendKey val="0"/>
              <c:showVal val="1"/>
              <c:showCatName val="0"/>
              <c:showSerName val="0"/>
              <c:showPercent val="0"/>
              <c:showBubbleSize val="0"/>
            </c:dLbl>
            <c:dLbl>
              <c:idx val="11"/>
              <c:tx>
                <c:rich>
                  <a:bodyPr/>
                  <a:lstStyle/>
                  <a:p>
                    <a:r>
                      <a:t>6.74</a:t>
                    </a:r>
                  </a:p>
                </c:rich>
              </c:tx>
              <c:showLegendKey val="0"/>
              <c:showVal val="1"/>
              <c:showCatName val="0"/>
              <c:showSerName val="0"/>
              <c:showPercent val="0"/>
              <c:showBubbleSize val="0"/>
            </c:dLbl>
            <c:dLbl>
              <c:idx val="12"/>
              <c:tx>
                <c:rich>
                  <a:bodyPr/>
                  <a:lstStyle/>
                  <a:p>
                    <a:r>
                      <a:t>10.97</a:t>
                    </a:r>
                  </a:p>
                </c:rich>
              </c:tx>
              <c:showLegendKey val="0"/>
              <c:showVal val="1"/>
              <c:showCatName val="0"/>
              <c:showSerName val="0"/>
              <c:showPercent val="0"/>
              <c:showBubbleSize val="0"/>
            </c:dLbl>
            <c:dLbl>
              <c:idx val="13"/>
              <c:tx>
                <c:rich>
                  <a:bodyPr/>
                  <a:lstStyle/>
                  <a:p>
                    <a:r>
                      <a:t>10.97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HYDRO 5 SENSITIVE 5 BLADE REFILL SENSITIVE 6CT</c:v>
                </c:pt>
                <c:pt idx="1">
                  <c:v>HYDRO 5 SENSITIVE 5 BLADE RAZOR SENSITIVE 3CT</c:v>
                </c:pt>
                <c:pt idx="2">
                  <c:v>HYDRO 5 SENSITIVE 5 BLADE REFILL SENSITIVE 12CT</c:v>
                </c:pt>
                <c:pt idx="3">
                  <c:v>SCHICK HYDRO 3 SENSITIVE 3 BLADE RAZOR SENSITIVE 4CT</c:v>
                </c:pt>
                <c:pt idx="4">
                  <c:v>CREMO 5 BLADE REFILL NORMAL 4CT</c:v>
                </c:pt>
                <c:pt idx="5">
                  <c:v>CREMO 5 BLADE RAZOR NORMAL 2CT</c:v>
                </c:pt>
                <c:pt idx="6">
                  <c:v>HYDRO 5 DRY SKIN 5 BLADE RAZOR DRY 17CT</c:v>
                </c:pt>
                <c:pt idx="7">
                  <c:v>BULLDOG 5 BLADE REFILL NORMAL 4CT</c:v>
                </c:pt>
                <c:pt idx="8">
                  <c:v>BIC COMFORT 3 HYBRID 3 BLADE HYBRID NORMAL 12CT</c:v>
                </c:pt>
                <c:pt idx="9">
                  <c:v>BIC EASYRINSE 4 BLADE HYBRID NORMAL 3CT</c:v>
                </c:pt>
                <c:pt idx="10">
                  <c:v>BIC FLEX 4 4 BLADE HYBRID NORMAL 4CT</c:v>
                </c:pt>
                <c:pt idx="11">
                  <c:v>BIC FLEX 4 4 BLADE HYBRID SENSITIVE 10CT</c:v>
                </c:pt>
                <c:pt idx="12">
                  <c:v>BIC FLEX 5 5 BLADE HYBRID SENSITIVE 8CT</c:v>
                </c:pt>
                <c:pt idx="13">
                  <c:v>BIC FLEX 5 BLACK WHITE 5 BLADE HYBRID SENSITIVE 3CT</c:v>
                </c:pt>
              </c:strCache>
            </c:strRef>
          </c:cat>
          <c:val>
            <c:numRef>
              <c:f>Sheet1!$B$2:$B$16</c:f>
              <c:numCache>
                <c:formatCode>General</c:formatCode>
                <c:ptCount val="15"/>
                <c:pt idx="0">
                  <c:v>14.97</c:v>
                </c:pt>
                <c:pt idx="1">
                  <c:v>9.97</c:v>
                </c:pt>
                <c:pt idx="2">
                  <c:v>26.97</c:v>
                </c:pt>
                <c:pt idx="3">
                  <c:v>9.99</c:v>
                </c:pt>
                <c:pt idx="4">
                  <c:v>14.13</c:v>
                </c:pt>
                <c:pt idx="5">
                  <c:v>14.97</c:v>
                </c:pt>
                <c:pt idx="6">
                  <c:v>11.99</c:v>
                </c:pt>
                <c:pt idx="7">
                  <c:v>27.75</c:v>
                </c:pt>
                <c:pt idx="8">
                  <c:v>9.79</c:v>
                </c:pt>
                <c:pt idx="9">
                  <c:v>11.47</c:v>
                </c:pt>
                <c:pt idx="10">
                  <c:v>6.05</c:v>
                </c:pt>
                <c:pt idx="11">
                  <c:v>6.74</c:v>
                </c:pt>
                <c:pt idx="12">
                  <c:v>10.97</c:v>
                </c:pt>
                <c:pt idx="13">
                  <c:v>10.97</c:v>
                </c:pt>
                <c:pt idx="14">
                  <c:v>7.27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6.78</a:t>
                    </a:r>
                  </a:p>
                </c:rich>
              </c:tx>
              <c:showLegendKey val="0"/>
              <c:showVal val="1"/>
              <c:showCatName val="0"/>
              <c:showSerName val="0"/>
              <c:showPercent val="0"/>
              <c:showBubbleSize val="0"/>
            </c:dLbl>
            <c:dLbl>
              <c:idx val="1"/>
              <c:tx>
                <c:rich>
                  <a:bodyPr/>
                  <a:lstStyle/>
                  <a:p>
                    <a:r>
                      <a:t>6.78</a:t>
                    </a:r>
                  </a:p>
                </c:rich>
              </c:tx>
              <c:showLegendKey val="0"/>
              <c:showVal val="1"/>
              <c:showCatName val="0"/>
              <c:showSerName val="0"/>
              <c:showPercent val="0"/>
              <c:showBubbleSize val="0"/>
            </c:dLbl>
            <c:dLbl>
              <c:idx val="2"/>
              <c:tx>
                <c:rich>
                  <a:bodyPr/>
                  <a:lstStyle/>
                  <a:p>
                    <a:r>
                      <a:t>11.52</a:t>
                    </a:r>
                  </a:p>
                </c:rich>
              </c:tx>
              <c:showLegendKey val="0"/>
              <c:showVal val="1"/>
              <c:showCatName val="0"/>
              <c:showSerName val="0"/>
              <c:showPercent val="0"/>
              <c:showBubbleSize val="0"/>
            </c:dLbl>
            <c:dLbl>
              <c:idx val="3"/>
              <c:tx>
                <c:rich>
                  <a:bodyPr/>
                  <a:lstStyle/>
                  <a:p>
                    <a:r>
                      <a:t>15.72</a:t>
                    </a:r>
                  </a:p>
                </c:rich>
              </c:tx>
              <c:showLegendKey val="0"/>
              <c:showVal val="1"/>
              <c:showCatName val="0"/>
              <c:showSerName val="0"/>
              <c:showPercent val="0"/>
              <c:showBubbleSize val="0"/>
            </c:dLbl>
            <c:dLbl>
              <c:idx val="4"/>
              <c:tx>
                <c:rich>
                  <a:bodyPr/>
                  <a:lstStyle/>
                  <a:p>
                    <a:r>
                      <a:t>6.78</a:t>
                    </a:r>
                  </a:p>
                </c:rich>
              </c:tx>
              <c:showLegendKey val="0"/>
              <c:showVal val="1"/>
              <c:showCatName val="0"/>
              <c:showSerName val="0"/>
              <c:showPercent val="0"/>
              <c:showBubbleSize val="0"/>
            </c:dLbl>
            <c:dLbl>
              <c:idx val="5"/>
              <c:tx>
                <c:rich>
                  <a:bodyPr/>
                  <a:lstStyle/>
                  <a:p>
                    <a:r>
                      <a:t>11.52</a:t>
                    </a:r>
                  </a:p>
                </c:rich>
              </c:tx>
              <c:showLegendKey val="0"/>
              <c:showVal val="1"/>
              <c:showCatName val="0"/>
              <c:showSerName val="0"/>
              <c:showPercent val="0"/>
              <c:showBubbleSize val="0"/>
            </c:dLbl>
            <c:dLbl>
              <c:idx val="6"/>
              <c:tx>
                <c:rich>
                  <a:bodyPr/>
                  <a:lstStyle/>
                  <a:p>
                    <a:r>
                      <a:t>15.72</a:t>
                    </a:r>
                  </a:p>
                </c:rich>
              </c:tx>
              <c:showLegendKey val="0"/>
              <c:showVal val="1"/>
              <c:showCatName val="0"/>
              <c:showSerName val="0"/>
              <c:showPercent val="0"/>
              <c:showBubbleSize val="0"/>
            </c:dLbl>
            <c:dLbl>
              <c:idx val="7"/>
              <c:tx>
                <c:rich>
                  <a:bodyPr/>
                  <a:lstStyle/>
                  <a:p>
                    <a:r>
                      <a:t>6.78</a:t>
                    </a:r>
                  </a:p>
                </c:rich>
              </c:tx>
              <c:showLegendKey val="0"/>
              <c:showVal val="1"/>
              <c:showCatName val="0"/>
              <c:showSerName val="0"/>
              <c:showPercent val="0"/>
              <c:showBubbleSize val="0"/>
            </c:dLbl>
            <c:dLbl>
              <c:idx val="8"/>
              <c:tx>
                <c:rich>
                  <a:bodyPr/>
                  <a:lstStyle/>
                  <a:p>
                    <a:r>
                      <a:t>11.29</a:t>
                    </a:r>
                  </a:p>
                </c:rich>
              </c:tx>
              <c:showLegendKey val="0"/>
              <c:showVal val="1"/>
              <c:showCatName val="0"/>
              <c:showSerName val="0"/>
              <c:showPercent val="0"/>
              <c:showBubbleSize val="0"/>
            </c:dLbl>
            <c:dLbl>
              <c:idx val="9"/>
              <c:tx>
                <c:rich>
                  <a:bodyPr/>
                  <a:lstStyle/>
                  <a:p>
                    <a:r>
                      <a:t>4.17</a:t>
                    </a:r>
                  </a:p>
                </c:rich>
              </c:tx>
              <c:showLegendKey val="0"/>
              <c:showVal val="1"/>
              <c:showCatName val="0"/>
              <c:showSerName val="0"/>
              <c:showPercent val="0"/>
              <c:showBubbleSize val="0"/>
            </c:dLbl>
            <c:dLbl>
              <c:idx val="10"/>
              <c:tx>
                <c:rich>
                  <a:bodyPr/>
                  <a:lstStyle/>
                  <a:p>
                    <a:r>
                      <a:t>5.22</a:t>
                    </a:r>
                  </a:p>
                </c:rich>
              </c:tx>
              <c:showLegendKey val="0"/>
              <c:showVal val="1"/>
              <c:showCatName val="0"/>
              <c:showSerName val="0"/>
              <c:showPercent val="0"/>
              <c:showBubbleSize val="0"/>
            </c:dLbl>
            <c:dLbl>
              <c:idx val="11"/>
              <c:tx>
                <c:rich>
                  <a:bodyPr/>
                  <a:lstStyle/>
                  <a:p>
                    <a:r>
                      <a:t>6.74</a:t>
                    </a:r>
                  </a:p>
                </c:rich>
              </c:tx>
              <c:showLegendKey val="0"/>
              <c:showVal val="1"/>
              <c:showCatName val="0"/>
              <c:showSerName val="0"/>
              <c:showPercent val="0"/>
              <c:showBubbleSize val="0"/>
            </c:dLbl>
            <c:dLbl>
              <c:idx val="12"/>
              <c:tx>
                <c:rich>
                  <a:bodyPr/>
                  <a:lstStyle/>
                  <a:p>
                    <a:r>
                      <a:t>7.27</a:t>
                    </a:r>
                  </a:p>
                </c:rich>
              </c:tx>
              <c:showLegendKey val="0"/>
              <c:showVal val="1"/>
              <c:showCatName val="0"/>
              <c:showSerName val="0"/>
              <c:showPercent val="0"/>
              <c:showBubbleSize val="0"/>
            </c:dLbl>
            <c:dLbl>
              <c:idx val="13"/>
              <c:tx>
                <c:rich>
                  <a:bodyPr/>
                  <a:lstStyle/>
                  <a:p>
                    <a:r>
                      <a:t>7.27</a:t>
                    </a:r>
                  </a:p>
                </c:rich>
              </c:tx>
              <c:showLegendKey val="0"/>
              <c:showVal val="1"/>
              <c:showCatName val="0"/>
              <c:showSerName val="0"/>
              <c:showPercent val="0"/>
              <c:showBubbleSize val="0"/>
            </c:dLbl>
            <c:dLbl>
              <c:idx val="14"/>
              <c:tx>
                <c:rich>
                  <a:bodyPr/>
                  <a:lstStyle/>
                  <a:p>
                    <a:r>
                      <a:t>8.34</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SCHICK XTREME 3 SENSITIVE BLACK 3 BLADE DISPOSABLE SENSITIVE 4CT</c:v>
                </c:pt>
                <c:pt idx="1">
                  <c:v>SCHICK XTREME 2 SENSITIVE 2 BLADE DISPOSABLE NORMAL 12CT</c:v>
                </c:pt>
                <c:pt idx="2">
                  <c:v>SCHICK XTREME 3 SENSITIVE GREEN 3 BLADE DISPOSABLE SENSITIVE 8CT</c:v>
                </c:pt>
                <c:pt idx="3">
                  <c:v>SCHICK XTREME 3 SENSITIVE BLACK GREEN 3 BLADE DISPOSABLE SENSITIVE 12CT</c:v>
                </c:pt>
                <c:pt idx="4">
                  <c:v>SCHICK XTREME 3 SENSITIVE GREEN BLACK 3 BLADE DISPOSABLE SENSITIVE 4CT</c:v>
                </c:pt>
                <c:pt idx="5">
                  <c:v>SCHICK XTREME 3 SENSITIVE GREEN BLACK 3 BLADE DISPOSABLE SENSITIVE 8CT</c:v>
                </c:pt>
                <c:pt idx="6">
                  <c:v>SCHICK XTREME 3 SENSITIVE GREEN BLACK 3 BLADE DISPOSABLE SENSITIVE 12CT</c:v>
                </c:pt>
                <c:pt idx="7">
                  <c:v>SCHICK XTREME 3 3 BLADE DISPOSABLE SENSITIVE 6CT</c:v>
                </c:pt>
                <c:pt idx="8">
                  <c:v>BIC 3 SENSITIVE 3 BLADE DISPOSABLE NORMAL 12CT</c:v>
                </c:pt>
                <c:pt idx="9">
                  <c:v>BIC COMFORT 3 MULTI COLOR 3 BLADE DISPOSABLE SENSITIVE 4CT</c:v>
                </c:pt>
                <c:pt idx="10">
                  <c:v>BIC FLEX 3 3 BLADE DISPOSABLE NORMAL 2CT</c:v>
                </c:pt>
                <c:pt idx="11">
                  <c:v>BIC FLEX 4 4 BLADE DISPOSABLE SENSITIVE 3CT</c:v>
                </c:pt>
                <c:pt idx="12">
                  <c:v>BIC FLEX 5 BLACK WHITE 5 BLADE DISPOSABLE NORMAL 2CT</c:v>
                </c:pt>
                <c:pt idx="13">
                  <c:v>BIC FLEX 5 BLACK WHITE 5 BLADE DISPOSABLE SENSITIVE 2CT</c:v>
                </c:pt>
                <c:pt idx="14">
                  <c:v>BIC SENSITIVE 2 2 BLADE DISPOSABLE NORMAL 10CT</c:v>
                </c:pt>
              </c:strCache>
            </c:strRef>
          </c:cat>
          <c:val>
            <c:numRef>
              <c:f>Sheet1!$B$2:$B$16</c:f>
              <c:numCache>
                <c:formatCode>General</c:formatCode>
                <c:ptCount val="15"/>
                <c:pt idx="0">
                  <c:v>6.78</c:v>
                </c:pt>
                <c:pt idx="1">
                  <c:v>6.78</c:v>
                </c:pt>
                <c:pt idx="2">
                  <c:v>11.52</c:v>
                </c:pt>
                <c:pt idx="3">
                  <c:v>15.72</c:v>
                </c:pt>
                <c:pt idx="4">
                  <c:v>6.78</c:v>
                </c:pt>
                <c:pt idx="5">
                  <c:v>11.52</c:v>
                </c:pt>
                <c:pt idx="6">
                  <c:v>15.72</c:v>
                </c:pt>
                <c:pt idx="7">
                  <c:v>6.78</c:v>
                </c:pt>
                <c:pt idx="8">
                  <c:v>11.29</c:v>
                </c:pt>
                <c:pt idx="9">
                  <c:v>4.17</c:v>
                </c:pt>
                <c:pt idx="10">
                  <c:v>5.22</c:v>
                </c:pt>
                <c:pt idx="11">
                  <c:v>6.74</c:v>
                </c:pt>
                <c:pt idx="12">
                  <c:v>7.27</c:v>
                </c:pt>
                <c:pt idx="13">
                  <c:v>7.27</c:v>
                </c:pt>
                <c:pt idx="14">
                  <c:v>8.34</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9.97</a:t>
                    </a:r>
                  </a:p>
                </c:rich>
              </c:tx>
              <c:showLegendKey val="0"/>
              <c:showVal val="1"/>
              <c:showCatName val="0"/>
              <c:showSerName val="0"/>
              <c:showPercent val="0"/>
              <c:showBubbleSize val="0"/>
            </c:dLbl>
            <c:dLbl>
              <c:idx val="1"/>
              <c:tx>
                <c:rich>
                  <a:bodyPr/>
                  <a:lstStyle/>
                  <a:p>
                    <a:r>
                      <a:t>9.99</a:t>
                    </a:r>
                  </a:p>
                </c:rich>
              </c:tx>
              <c:showLegendKey val="0"/>
              <c:showVal val="1"/>
              <c:showCatName val="0"/>
              <c:showSerName val="0"/>
              <c:showPercent val="0"/>
              <c:showBubbleSize val="0"/>
            </c:dLbl>
            <c:dLbl>
              <c:idx val="2"/>
              <c:tx>
                <c:rich>
                  <a:bodyPr/>
                  <a:lstStyle/>
                  <a:p>
                    <a:r>
                      <a:t>14.97</a:t>
                    </a:r>
                  </a:p>
                </c:rich>
              </c:tx>
              <c:showLegendKey val="0"/>
              <c:showVal val="1"/>
              <c:showCatName val="0"/>
              <c:showSerName val="0"/>
              <c:showPercent val="0"/>
              <c:showBubbleSize val="0"/>
            </c:dLbl>
            <c:dLbl>
              <c:idx val="3"/>
              <c:tx>
                <c:rich>
                  <a:bodyPr/>
                  <a:lstStyle/>
                  <a:p>
                    <a:r>
                      <a:t>11.99</a:t>
                    </a:r>
                  </a:p>
                </c:rich>
              </c:tx>
              <c:showLegendKey val="0"/>
              <c:showVal val="1"/>
              <c:showCatName val="0"/>
              <c:showSerName val="0"/>
              <c:showPercent val="0"/>
              <c:showBubbleSize val="0"/>
            </c:dLbl>
            <c:dLbl>
              <c:idx val="4"/>
              <c:tx>
                <c:rich>
                  <a:bodyPr/>
                  <a:lstStyle/>
                  <a:p>
                    <a:r>
                      <a:t>27.75</a:t>
                    </a:r>
                  </a:p>
                </c:rich>
              </c:tx>
              <c:showLegendKey val="0"/>
              <c:showVal val="1"/>
              <c:showCatName val="0"/>
              <c:showSerName val="0"/>
              <c:showPercent val="0"/>
              <c:showBubbleSize val="0"/>
            </c:dLbl>
            <c:dLbl>
              <c:idx val="5"/>
              <c:tx>
                <c:rich>
                  <a:bodyPr/>
                  <a:lstStyle/>
                  <a:p>
                    <a:r>
                      <a:t>14.97</a:t>
                    </a:r>
                  </a:p>
                </c:rich>
              </c:tx>
              <c:showLegendKey val="0"/>
              <c:showVal val="1"/>
              <c:showCatName val="0"/>
              <c:showSerName val="0"/>
              <c:showPercent val="0"/>
              <c:showBubbleSize val="0"/>
            </c:dLbl>
            <c:dLbl>
              <c:idx val="6"/>
              <c:tx>
                <c:rich>
                  <a:bodyPr/>
                  <a:lstStyle/>
                  <a:p>
                    <a:r>
                      <a:t>12.24</a:t>
                    </a:r>
                  </a:p>
                </c:rich>
              </c:tx>
              <c:showLegendKey val="0"/>
              <c:showVal val="1"/>
              <c:showCatName val="0"/>
              <c:showSerName val="0"/>
              <c:showPercent val="0"/>
              <c:showBubbleSize val="0"/>
            </c:dLbl>
            <c:dLbl>
              <c:idx val="7"/>
              <c:tx>
                <c:rich>
                  <a:bodyPr/>
                  <a:lstStyle/>
                  <a:p>
                    <a:r>
                      <a:t>11.97</a:t>
                    </a:r>
                  </a:p>
                </c:rich>
              </c:tx>
              <c:showLegendKey val="0"/>
              <c:showVal val="1"/>
              <c:showCatName val="0"/>
              <c:showSerName val="0"/>
              <c:showPercent val="0"/>
              <c:showBubbleSize val="0"/>
            </c:dLbl>
            <c:dLbl>
              <c:idx val="8"/>
              <c:tx>
                <c:rich>
                  <a:bodyPr/>
                  <a:lstStyle/>
                  <a:p>
                    <a:r>
                      <a:t>17.97</a:t>
                    </a:r>
                  </a:p>
                </c:rich>
              </c:tx>
              <c:showLegendKey val="0"/>
              <c:showVal val="1"/>
              <c:showCatName val="0"/>
              <c:showSerName val="0"/>
              <c:showPercent val="0"/>
              <c:showBubbleSize val="0"/>
            </c:dLbl>
            <c:dLbl>
              <c:idx val="9"/>
              <c:tx>
                <c:rich>
                  <a:bodyPr/>
                  <a:lstStyle/>
                  <a:p>
                    <a:r>
                      <a:t>10.47</a:t>
                    </a:r>
                  </a:p>
                </c:rich>
              </c:tx>
              <c:showLegendKey val="0"/>
              <c:showVal val="1"/>
              <c:showCatName val="0"/>
              <c:showSerName val="0"/>
              <c:showPercent val="0"/>
              <c:showBubbleSize val="0"/>
            </c:dLbl>
            <c:dLbl>
              <c:idx val="10"/>
              <c:tx>
                <c:rich>
                  <a:bodyPr/>
                  <a:lstStyle/>
                  <a:p>
                    <a:r>
                      <a:t>12.25</a:t>
                    </a:r>
                  </a:p>
                </c:rich>
              </c:tx>
              <c:showLegendKey val="0"/>
              <c:showVal val="1"/>
              <c:showCatName val="0"/>
              <c:showSerName val="0"/>
              <c:showPercent val="0"/>
              <c:showBubbleSize val="0"/>
            </c:dLbl>
            <c:dLbl>
              <c:idx val="11"/>
              <c:tx>
                <c:rich>
                  <a:bodyPr/>
                  <a:lstStyle/>
                  <a:p>
                    <a:r>
                      <a:t>13.97</a:t>
                    </a:r>
                  </a:p>
                </c:rich>
              </c:tx>
              <c:showLegendKey val="0"/>
              <c:showVal val="1"/>
              <c:showCatName val="0"/>
              <c:showSerName val="0"/>
              <c:showPercent val="0"/>
              <c:showBubbleSize val="0"/>
            </c:dLbl>
            <c:dLbl>
              <c:idx val="12"/>
              <c:tx>
                <c:rich>
                  <a:bodyPr/>
                  <a:lstStyle/>
                  <a:p>
                    <a:r>
                      <a:t>29.97</a:t>
                    </a:r>
                  </a:p>
                </c:rich>
              </c:tx>
              <c:showLegendKey val="0"/>
              <c:showVal val="1"/>
              <c:showCatName val="0"/>
              <c:showSerName val="0"/>
              <c:showPercent val="0"/>
              <c:showBubbleSize val="0"/>
            </c:dLbl>
            <c:dLbl>
              <c:idx val="13"/>
              <c:tx>
                <c:rich>
                  <a:bodyPr/>
                  <a:lstStyle/>
                  <a:p>
                    <a:r>
                      <a:t>13.97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HYDRO 5 SENSITIVE 5 BLADE RAZOR SENSITIVE 3CT</c:v>
                </c:pt>
                <c:pt idx="1">
                  <c:v>SCHICK HYDRO 3 SENSITIVE 3 BLADE RAZOR SENSITIVE 4CT</c:v>
                </c:pt>
                <c:pt idx="2">
                  <c:v>CREMO 5 BLADE RAZOR NORMAL 2CT</c:v>
                </c:pt>
                <c:pt idx="3">
                  <c:v>HYDRO 5 DRY SKIN 5 BLADE RAZOR DRY 17CT</c:v>
                </c:pt>
                <c:pt idx="4">
                  <c:v>HARRY'S CRAFT HANDLE SILVER 5 BLADE RAZOR NORMAL 2CT</c:v>
                </c:pt>
                <c:pt idx="5">
                  <c:v>HARRY'S LIGHT ORANGE 5 BLADE RAZOR NORMAL 2CT</c:v>
                </c:pt>
                <c:pt idx="6">
                  <c:v>HARRY'S SILVER 5 BLADE RAZOR NORMAL 2CT</c:v>
                </c:pt>
                <c:pt idx="7">
                  <c:v>HARRY'S SILVER 5 BLADE RAZOR NORMAL 5CT</c:v>
                </c:pt>
                <c:pt idx="8">
                  <c:v>HARRY'S SURF BLUE 5 BLADE RAZOR NORMAL 2CT</c:v>
                </c:pt>
                <c:pt idx="9">
                  <c:v>GILLETTE FUSION 5 5 BLADE RAZOR NORMAL 1CT</c:v>
                </c:pt>
                <c:pt idx="10">
                  <c:v>GILLETTE FUSION 5 5 BLADE RAZOR NORMAL 2CT</c:v>
                </c:pt>
                <c:pt idx="11">
                  <c:v>GILLETTE FUSION 5 5 BLADE RAZOR NORMAL 7CT</c:v>
                </c:pt>
                <c:pt idx="12">
                  <c:v>GILLETTE FUSION 5 PROGLIDE 5 BLADE RAZOR NORMAL 1CT</c:v>
                </c:pt>
                <c:pt idx="13">
                  <c:v>GILLETTE FUSION 5 PROGLIDE 5 BLADE RAZOR NORMAL 2CT</c:v>
                </c:pt>
              </c:strCache>
            </c:strRef>
          </c:cat>
          <c:val>
            <c:numRef>
              <c:f>Sheet1!$B$2:$B$16</c:f>
              <c:numCache>
                <c:formatCode>General</c:formatCode>
                <c:ptCount val="15"/>
                <c:pt idx="0">
                  <c:v>9.97</c:v>
                </c:pt>
                <c:pt idx="1">
                  <c:v>9.99</c:v>
                </c:pt>
                <c:pt idx="2">
                  <c:v>14.97</c:v>
                </c:pt>
                <c:pt idx="3">
                  <c:v>11.99</c:v>
                </c:pt>
                <c:pt idx="4">
                  <c:v>27.75</c:v>
                </c:pt>
                <c:pt idx="5">
                  <c:v>14.97</c:v>
                </c:pt>
                <c:pt idx="6">
                  <c:v>12.24</c:v>
                </c:pt>
                <c:pt idx="7">
                  <c:v>11.97</c:v>
                </c:pt>
                <c:pt idx="8">
                  <c:v>17.97</c:v>
                </c:pt>
                <c:pt idx="9">
                  <c:v>10.47</c:v>
                </c:pt>
                <c:pt idx="10">
                  <c:v>12.25</c:v>
                </c:pt>
                <c:pt idx="11">
                  <c:v>13.97</c:v>
                </c:pt>
                <c:pt idx="12">
                  <c:v>29.97</c:v>
                </c:pt>
                <c:pt idx="13">
                  <c:v>13.97</c:v>
                </c:pt>
                <c:pt idx="14">
                  <c:v>16.97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14.97</a:t>
                    </a:r>
                  </a:p>
                </c:rich>
              </c:tx>
              <c:showLegendKey val="0"/>
              <c:showVal val="1"/>
              <c:showCatName val="0"/>
              <c:showSerName val="0"/>
              <c:showPercent val="0"/>
              <c:showBubbleSize val="0"/>
            </c:dLbl>
            <c:dLbl>
              <c:idx val="1"/>
              <c:tx>
                <c:rich>
                  <a:bodyPr/>
                  <a:lstStyle/>
                  <a:p>
                    <a:r>
                      <a:t>26.97</a:t>
                    </a:r>
                  </a:p>
                </c:rich>
              </c:tx>
              <c:showLegendKey val="0"/>
              <c:showVal val="1"/>
              <c:showCatName val="0"/>
              <c:showSerName val="0"/>
              <c:showPercent val="0"/>
              <c:showBubbleSize val="0"/>
            </c:dLbl>
            <c:dLbl>
              <c:idx val="2"/>
              <c:tx>
                <c:rich>
                  <a:bodyPr/>
                  <a:lstStyle/>
                  <a:p>
                    <a:r>
                      <a:t>14.13</a:t>
                    </a:r>
                  </a:p>
                </c:rich>
              </c:tx>
              <c:showLegendKey val="0"/>
              <c:showVal val="1"/>
              <c:showCatName val="0"/>
              <c:showSerName val="0"/>
              <c:showPercent val="0"/>
              <c:showBubbleSize val="0"/>
            </c:dLbl>
            <c:dLbl>
              <c:idx val="3"/>
              <c:tx>
                <c:rich>
                  <a:bodyPr/>
                  <a:lstStyle/>
                  <a:p>
                    <a:r>
                      <a:t>9.79</a:t>
                    </a:r>
                  </a:p>
                </c:rich>
              </c:tx>
              <c:showLegendKey val="0"/>
              <c:showVal val="1"/>
              <c:showCatName val="0"/>
              <c:showSerName val="0"/>
              <c:showPercent val="0"/>
              <c:showBubbleSize val="0"/>
            </c:dLbl>
            <c:dLbl>
              <c:idx val="4"/>
              <c:tx>
                <c:rich>
                  <a:bodyPr/>
                  <a:lstStyle/>
                  <a:p>
                    <a:r>
                      <a:t>9.97</a:t>
                    </a:r>
                  </a:p>
                </c:rich>
              </c:tx>
              <c:showLegendKey val="0"/>
              <c:showVal val="1"/>
              <c:showCatName val="0"/>
              <c:showSerName val="0"/>
              <c:showPercent val="0"/>
              <c:showBubbleSize val="0"/>
            </c:dLbl>
            <c:dLbl>
              <c:idx val="5"/>
              <c:tx>
                <c:rich>
                  <a:bodyPr/>
                  <a:lstStyle/>
                  <a:p>
                    <a:r>
                      <a:t>16.97</a:t>
                    </a:r>
                  </a:p>
                </c:rich>
              </c:tx>
              <c:showLegendKey val="0"/>
              <c:showVal val="1"/>
              <c:showCatName val="0"/>
              <c:showSerName val="0"/>
              <c:showPercent val="0"/>
              <c:showBubbleSize val="0"/>
            </c:dLbl>
            <c:dLbl>
              <c:idx val="6"/>
              <c:tx>
                <c:rich>
                  <a:bodyPr/>
                  <a:lstStyle/>
                  <a:p>
                    <a:r>
                      <a:t>24.97</a:t>
                    </a:r>
                  </a:p>
                </c:rich>
              </c:tx>
              <c:showLegendKey val="0"/>
              <c:showVal val="1"/>
              <c:showCatName val="0"/>
              <c:showSerName val="0"/>
              <c:showPercent val="0"/>
              <c:showBubbleSize val="0"/>
            </c:dLbl>
            <c:dLbl>
              <c:idx val="7"/>
              <c:tx>
                <c:rich>
                  <a:bodyPr/>
                  <a:lstStyle/>
                  <a:p>
                    <a:r>
                      <a:t>39.97</a:t>
                    </a:r>
                  </a:p>
                </c:rich>
              </c:tx>
              <c:showLegendKey val="0"/>
              <c:showVal val="1"/>
              <c:showCatName val="0"/>
              <c:showSerName val="0"/>
              <c:showPercent val="0"/>
              <c:showBubbleSize val="0"/>
            </c:dLbl>
            <c:dLbl>
              <c:idx val="8"/>
              <c:tx>
                <c:rich>
                  <a:bodyPr/>
                  <a:lstStyle/>
                  <a:p>
                    <a:r>
                      <a:t>16.97</a:t>
                    </a:r>
                  </a:p>
                </c:rich>
              </c:tx>
              <c:showLegendKey val="0"/>
              <c:showVal val="1"/>
              <c:showCatName val="0"/>
              <c:showSerName val="0"/>
              <c:showPercent val="0"/>
              <c:showBubbleSize val="0"/>
            </c:dLbl>
            <c:dLbl>
              <c:idx val="9"/>
              <c:tx>
                <c:rich>
                  <a:bodyPr/>
                  <a:lstStyle/>
                  <a:p>
                    <a:r>
                      <a:t>17.97</a:t>
                    </a:r>
                  </a:p>
                </c:rich>
              </c:tx>
              <c:showLegendKey val="0"/>
              <c:showVal val="1"/>
              <c:showCatName val="0"/>
              <c:showSerName val="0"/>
              <c:showPercent val="0"/>
              <c:showBubbleSize val="0"/>
            </c:dLbl>
            <c:dLbl>
              <c:idx val="10"/>
              <c:tx>
                <c:rich>
                  <a:bodyPr/>
                  <a:lstStyle/>
                  <a:p>
                    <a:r>
                      <a:t>17.97</a:t>
                    </a:r>
                  </a:p>
                </c:rich>
              </c:tx>
              <c:showLegendKey val="0"/>
              <c:showVal val="1"/>
              <c:showCatName val="0"/>
              <c:showSerName val="0"/>
              <c:showPercent val="0"/>
              <c:showBubbleSize val="0"/>
            </c:dLbl>
            <c:dLbl>
              <c:idx val="11"/>
              <c:tx>
                <c:rich>
                  <a:bodyPr/>
                  <a:lstStyle/>
                  <a:p>
                    <a:r>
                      <a:t>14.99</a:t>
                    </a:r>
                  </a:p>
                </c:rich>
              </c:tx>
              <c:showLegendKey val="0"/>
              <c:showVal val="1"/>
              <c:showCatName val="0"/>
              <c:showSerName val="0"/>
              <c:showPercent val="0"/>
              <c:showBubbleSize val="0"/>
            </c:dLbl>
            <c:dLbl>
              <c:idx val="12"/>
              <c:tx>
                <c:rich>
                  <a:bodyPr/>
                  <a:lstStyle/>
                  <a:p>
                    <a:r>
                      <a:t>19.97</a:t>
                    </a:r>
                  </a:p>
                </c:rich>
              </c:tx>
              <c:showLegendKey val="0"/>
              <c:showVal val="1"/>
              <c:showCatName val="0"/>
              <c:showSerName val="0"/>
              <c:showPercent val="0"/>
              <c:showBubbleSize val="0"/>
            </c:dLbl>
            <c:dLbl>
              <c:idx val="13"/>
              <c:tx>
                <c:rich>
                  <a:bodyPr/>
                  <a:lstStyle/>
                  <a:p>
                    <a:r>
                      <a:t>28.97</a:t>
                    </a:r>
                  </a:p>
                </c:rich>
              </c:tx>
              <c:showLegendKey val="0"/>
              <c:showVal val="1"/>
              <c:showCatName val="0"/>
              <c:showSerName val="0"/>
              <c:showPercent val="0"/>
              <c:showBubbleSize val="0"/>
            </c:dLbl>
            <c:dLbl>
              <c:idx val="14"/>
              <c:tx>
                <c:rich>
                  <a:bodyPr/>
                  <a:lstStyle/>
                  <a:p>
                    <a:r>
                      <a:t>34.87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HYDRO 5 SENSITIVE 5 BLADE REFILL SENSITIVE 6CT</c:v>
                </c:pt>
                <c:pt idx="1">
                  <c:v>HYDRO 5 SENSITIVE 5 BLADE REFILL SENSITIVE 12CT</c:v>
                </c:pt>
                <c:pt idx="2">
                  <c:v>CREMO 5 BLADE REFILL NORMAL 4CT</c:v>
                </c:pt>
                <c:pt idx="3">
                  <c:v>BULLDOG 5 BLADE REFILL NORMAL 4CT</c:v>
                </c:pt>
                <c:pt idx="4">
                  <c:v>HARRY'S 5 BLADE REFILL NORMAL 4CT</c:v>
                </c:pt>
                <c:pt idx="5">
                  <c:v>HARRY'S 5 BLADE REFILL NORMAL 8CT</c:v>
                </c:pt>
                <c:pt idx="6">
                  <c:v>GILLETTE (ATRA &amp; TRAC) 2 BLADE REFILL NORMAL 10CT</c:v>
                </c:pt>
                <c:pt idx="7">
                  <c:v>GILLETTE FUSION 5 5 BLADE REFILL NORMAL 12CT</c:v>
                </c:pt>
                <c:pt idx="8">
                  <c:v>GILLETTE FUSION 5 5 BLADE REFILL NORMAL 4CT</c:v>
                </c:pt>
                <c:pt idx="9">
                  <c:v>GILLETTE FUSION 5 PROGLIDE 5 BLADE REFILL NORMAL 4CT</c:v>
                </c:pt>
                <c:pt idx="10">
                  <c:v>GILLETTE FUSION 5 PROSHIELD 5 BLADE REFILL NORMAL 4CT</c:v>
                </c:pt>
                <c:pt idx="11">
                  <c:v>GILLETTE INTIMATE 5 BLADE REFILL NORMAL 4CT</c:v>
                </c:pt>
                <c:pt idx="12">
                  <c:v>GILLETTE LABS 5 BLADE REFILL NORMAL 4CT</c:v>
                </c:pt>
                <c:pt idx="13">
                  <c:v>GILLETTE LABS 5 BLADE REFILL NORMAL 6CT</c:v>
                </c:pt>
                <c:pt idx="14">
                  <c:v>GILLETTE LABS 5 BLADE REFILL NORMAL 9CT</c:v>
                </c:pt>
              </c:strCache>
            </c:strRef>
          </c:cat>
          <c:val>
            <c:numRef>
              <c:f>Sheet1!$B$2:$B$16</c:f>
              <c:numCache>
                <c:formatCode>General</c:formatCode>
                <c:ptCount val="15"/>
                <c:pt idx="0">
                  <c:v>14.97</c:v>
                </c:pt>
                <c:pt idx="1">
                  <c:v>26.97</c:v>
                </c:pt>
                <c:pt idx="2">
                  <c:v>14.13</c:v>
                </c:pt>
                <c:pt idx="3">
                  <c:v>9.79</c:v>
                </c:pt>
                <c:pt idx="4">
                  <c:v>9.97</c:v>
                </c:pt>
                <c:pt idx="5">
                  <c:v>16.97</c:v>
                </c:pt>
                <c:pt idx="6">
                  <c:v>24.97</c:v>
                </c:pt>
                <c:pt idx="7">
                  <c:v>39.97</c:v>
                </c:pt>
                <c:pt idx="8">
                  <c:v>16.97</c:v>
                </c:pt>
                <c:pt idx="9">
                  <c:v>17.97</c:v>
                </c:pt>
                <c:pt idx="10">
                  <c:v>17.97</c:v>
                </c:pt>
                <c:pt idx="11">
                  <c:v>14.99</c:v>
                </c:pt>
                <c:pt idx="12">
                  <c:v>19.97</c:v>
                </c:pt>
                <c:pt idx="13">
                  <c:v>28.97</c:v>
                </c:pt>
                <c:pt idx="14">
                  <c:v>34.87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4.34</a:t>
                    </a:r>
                  </a:p>
                </c:rich>
              </c:tx>
              <c:showLegendKey val="0"/>
              <c:showVal val="1"/>
              <c:showCatName val="0"/>
              <c:showSerName val="0"/>
              <c:showPercent val="0"/>
              <c:showBubbleSize val="0"/>
            </c:dLbl>
            <c:dLbl>
              <c:idx val="1"/>
              <c:tx>
                <c:rich>
                  <a:bodyPr/>
                  <a:lstStyle/>
                  <a:p>
                    <a:r>
                      <a:t>5.74</a:t>
                    </a:r>
                  </a:p>
                </c:rich>
              </c:tx>
              <c:showLegendKey val="0"/>
              <c:showVal val="1"/>
              <c:showCatName val="0"/>
              <c:showSerName val="0"/>
              <c:showPercent val="0"/>
              <c:showBubbleSize val="0"/>
            </c:dLbl>
            <c:dLbl>
              <c:idx val="2"/>
              <c:tx>
                <c:rich>
                  <a:bodyPr/>
                  <a:lstStyle/>
                  <a:p>
                    <a:r>
                      <a:t>7.97</a:t>
                    </a:r>
                  </a:p>
                </c:rich>
              </c:tx>
              <c:showLegendKey val="0"/>
              <c:showVal val="1"/>
              <c:showCatName val="0"/>
              <c:showSerName val="0"/>
              <c:showPercent val="0"/>
              <c:showBubbleSize val="0"/>
            </c:dLbl>
            <c:dLbl>
              <c:idx val="3"/>
              <c:tx>
                <c:rich>
                  <a:bodyPr/>
                  <a:lstStyle/>
                  <a:p>
                    <a:r>
                      <a:t>14.97</a:t>
                    </a:r>
                  </a:p>
                </c:rich>
              </c:tx>
              <c:showLegendKey val="0"/>
              <c:showVal val="1"/>
              <c:showCatName val="0"/>
              <c:showSerName val="0"/>
              <c:showPercent val="0"/>
              <c:showBubbleSize val="0"/>
            </c:dLbl>
            <c:dLbl>
              <c:idx val="4"/>
              <c:tx>
                <c:rich>
                  <a:bodyPr/>
                  <a:lstStyle/>
                  <a:p>
                    <a:r>
                      <a:t>4.16</a:t>
                    </a:r>
                  </a:p>
                </c:rich>
              </c:tx>
              <c:showLegendKey val="0"/>
              <c:showVal val="1"/>
              <c:showCatName val="0"/>
              <c:showSerName val="0"/>
              <c:showPercent val="0"/>
              <c:showBubbleSize val="0"/>
            </c:dLbl>
            <c:dLbl>
              <c:idx val="5"/>
              <c:tx>
                <c:rich>
                  <a:bodyPr/>
                  <a:lstStyle/>
                  <a:p>
                    <a:r>
                      <a:t>5.98</a:t>
                    </a:r>
                  </a:p>
                </c:rich>
              </c:tx>
              <c:showLegendKey val="0"/>
              <c:showVal val="1"/>
              <c:showCatName val="0"/>
              <c:showSerName val="0"/>
              <c:showPercent val="0"/>
              <c:showBubbleSize val="0"/>
            </c:dLbl>
            <c:dLbl>
              <c:idx val="6"/>
              <c:tx>
                <c:rich>
                  <a:bodyPr/>
                  <a:lstStyle/>
                  <a:p>
                    <a:r>
                      <a:t>2.08</a:t>
                    </a:r>
                  </a:p>
                </c:rich>
              </c:tx>
              <c:showLegendKey val="0"/>
              <c:showVal val="1"/>
              <c:showCatName val="0"/>
              <c:showSerName val="0"/>
              <c:showPercent val="0"/>
              <c:showBubbleSize val="0"/>
            </c:dLbl>
            <c:dLbl>
              <c:idx val="7"/>
              <c:tx>
                <c:rich>
                  <a:bodyPr/>
                  <a:lstStyle/>
                  <a:p>
                    <a:r>
                      <a:t>1.06</a:t>
                    </a:r>
                  </a:p>
                </c:rich>
              </c:tx>
              <c:showLegendKey val="0"/>
              <c:showVal val="1"/>
              <c:showCatName val="0"/>
              <c:showSerName val="0"/>
              <c:showPercent val="0"/>
              <c:showBubbleSize val="0"/>
            </c:dLbl>
            <c:dLbl>
              <c:idx val="8"/>
              <c:tx>
                <c:rich>
                  <a:bodyPr/>
                  <a:lstStyle/>
                  <a:p>
                    <a:r>
                      <a:t>11.29</a:t>
                    </a:r>
                  </a:p>
                </c:rich>
              </c:tx>
              <c:showLegendKey val="0"/>
              <c:showVal val="1"/>
              <c:showCatName val="0"/>
              <c:showSerName val="0"/>
              <c:showPercent val="0"/>
              <c:showBubbleSize val="0"/>
            </c:dLbl>
            <c:dLbl>
              <c:idx val="9"/>
              <c:tx>
                <c:rich>
                  <a:bodyPr/>
                  <a:lstStyle/>
                  <a:p>
                    <a:r>
                      <a:t>4.17</a:t>
                    </a:r>
                  </a:p>
                </c:rich>
              </c:tx>
              <c:showLegendKey val="0"/>
              <c:showVal val="1"/>
              <c:showCatName val="0"/>
              <c:showSerName val="0"/>
              <c:showPercent val="0"/>
              <c:showBubbleSize val="0"/>
            </c:dLbl>
            <c:dLbl>
              <c:idx val="10"/>
              <c:tx>
                <c:rich>
                  <a:bodyPr/>
                  <a:lstStyle/>
                  <a:p>
                    <a:r>
                      <a:t>6.05</a:t>
                    </a:r>
                  </a:p>
                </c:rich>
              </c:tx>
              <c:showLegendKey val="0"/>
              <c:showVal val="1"/>
              <c:showCatName val="0"/>
              <c:showSerName val="0"/>
              <c:showPercent val="0"/>
              <c:showBubbleSize val="0"/>
            </c:dLbl>
            <c:dLbl>
              <c:idx val="11"/>
              <c:tx>
                <c:rich>
                  <a:bodyPr/>
                  <a:lstStyle/>
                  <a:p>
                    <a:r>
                      <a:t>5.22</a:t>
                    </a:r>
                  </a:p>
                </c:rich>
              </c:tx>
              <c:showLegendKey val="0"/>
              <c:showVal val="1"/>
              <c:showCatName val="0"/>
              <c:showSerName val="0"/>
              <c:showPercent val="0"/>
              <c:showBubbleSize val="0"/>
            </c:dLbl>
            <c:dLbl>
              <c:idx val="12"/>
              <c:tx>
                <c:rich>
                  <a:bodyPr/>
                  <a:lstStyle/>
                  <a:p>
                    <a:r>
                      <a:t>6.74</a:t>
                    </a:r>
                  </a:p>
                </c:rich>
              </c:tx>
              <c:showLegendKey val="0"/>
              <c:showVal val="1"/>
              <c:showCatName val="0"/>
              <c:showSerName val="0"/>
              <c:showPercent val="0"/>
              <c:showBubbleSize val="0"/>
            </c:dLbl>
            <c:dLbl>
              <c:idx val="13"/>
              <c:tx>
                <c:rich>
                  <a:bodyPr/>
                  <a:lstStyle/>
                  <a:p>
                    <a:r>
                      <a:t>6.74</a:t>
                    </a:r>
                  </a:p>
                </c:rich>
              </c:tx>
              <c:showLegendKey val="0"/>
              <c:showVal val="1"/>
              <c:showCatName val="0"/>
              <c:showSerName val="0"/>
              <c:showPercent val="0"/>
              <c:showBubbleSize val="0"/>
            </c:dLbl>
            <c:dLbl>
              <c:idx val="14"/>
              <c:tx>
                <c:rich>
                  <a:bodyPr/>
                  <a:lstStyle/>
                  <a:p>
                    <a:r>
                      <a:t>10.97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EQUATE CALIBER 3 3 BLADE DISPOSABLE NORMAL 3CT</c:v>
                </c:pt>
                <c:pt idx="1">
                  <c:v>EQUATE CALIBER 5 5 BLADE DISPOSABLE NORMAL 3CT</c:v>
                </c:pt>
                <c:pt idx="2">
                  <c:v>EQUATE EASY FIT 5 5 BLADE RAZOR NORMAL 2CT</c:v>
                </c:pt>
                <c:pt idx="3">
                  <c:v>EQUATE EASY FIT 5 5 BLADE REFILL NORMAL 12CT</c:v>
                </c:pt>
                <c:pt idx="4">
                  <c:v>EQUATE SPEED 3 SENSITIVE GREEN 3 BLADE DISPOSABLE SENSITIVE 4CT</c:v>
                </c:pt>
                <c:pt idx="5">
                  <c:v>EQUATE SPEED 3 SENSITIVE GREEN 3 BLADE DISPOSABLE SENSITIVE 8CT</c:v>
                </c:pt>
                <c:pt idx="6">
                  <c:v>EQUATE TB (TWIN BLADE) BLUE 2 BLADE DISPOSABLE NORMAL 12CT</c:v>
                </c:pt>
                <c:pt idx="7">
                  <c:v>EQUATE TB (TWIN BLADE) BLUE 2 BLADE DISPOSABLE NORMAL 5CT</c:v>
                </c:pt>
                <c:pt idx="8">
                  <c:v>BIC 3 SENSITIVE 3 BLADE DISPOSABLE NORMAL 12CT</c:v>
                </c:pt>
                <c:pt idx="9">
                  <c:v>BIC COMFORT 3 MULTI COLOR 3 BLADE DISPOSABLE SENSITIVE 4CT</c:v>
                </c:pt>
                <c:pt idx="10">
                  <c:v>BIC EASYRINSE 4 BLADE HYBRID NORMAL 3CT</c:v>
                </c:pt>
                <c:pt idx="11">
                  <c:v>BIC FLEX 3 3 BLADE DISPOSABLE NORMAL 2CT</c:v>
                </c:pt>
                <c:pt idx="12">
                  <c:v>BIC FLEX 4 4 BLADE DISPOSABLE SENSITIVE 3CT</c:v>
                </c:pt>
                <c:pt idx="13">
                  <c:v>BIC FLEX 4 4 BLADE HYBRID NORMAL 4CT</c:v>
                </c:pt>
                <c:pt idx="14">
                  <c:v>BIC FLEX 4 4 BLADE HYBRID SENSITIVE 10CT</c:v>
                </c:pt>
              </c:strCache>
            </c:strRef>
          </c:cat>
          <c:val>
            <c:numRef>
              <c:f>Sheet1!$B$2:$B$16</c:f>
              <c:numCache>
                <c:formatCode>General</c:formatCode>
                <c:ptCount val="15"/>
                <c:pt idx="0">
                  <c:v>4.34</c:v>
                </c:pt>
                <c:pt idx="1">
                  <c:v>5.74</c:v>
                </c:pt>
                <c:pt idx="2">
                  <c:v>7.97</c:v>
                </c:pt>
                <c:pt idx="3">
                  <c:v>14.97</c:v>
                </c:pt>
                <c:pt idx="4">
                  <c:v>4.16</c:v>
                </c:pt>
                <c:pt idx="5">
                  <c:v>5.98</c:v>
                </c:pt>
                <c:pt idx="6">
                  <c:v>2.08</c:v>
                </c:pt>
                <c:pt idx="7">
                  <c:v>1.06</c:v>
                </c:pt>
                <c:pt idx="8">
                  <c:v>11.29</c:v>
                </c:pt>
                <c:pt idx="9">
                  <c:v>4.17</c:v>
                </c:pt>
                <c:pt idx="10">
                  <c:v>6.05</c:v>
                </c:pt>
                <c:pt idx="11">
                  <c:v>5.22</c:v>
                </c:pt>
                <c:pt idx="12">
                  <c:v>6.74</c:v>
                </c:pt>
                <c:pt idx="13">
                  <c:v>6.74</c:v>
                </c:pt>
                <c:pt idx="14">
                  <c:v>10.97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14.13</a:t>
                    </a:r>
                  </a:p>
                </c:rich>
              </c:tx>
              <c:showLegendKey val="0"/>
              <c:showVal val="1"/>
              <c:showCatName val="0"/>
              <c:showSerName val="0"/>
              <c:showPercent val="0"/>
              <c:showBubbleSize val="0"/>
            </c:dLbl>
            <c:dLbl>
              <c:idx val="1"/>
              <c:tx>
                <c:rich>
                  <a:bodyPr/>
                  <a:lstStyle/>
                  <a:p>
                    <a:r>
                      <a:t>14.97</a:t>
                    </a:r>
                  </a:p>
                </c:rich>
              </c:tx>
              <c:showLegendKey val="0"/>
              <c:showVal val="1"/>
              <c:showCatName val="0"/>
              <c:showSerName val="0"/>
              <c:showPercent val="0"/>
              <c:showBubbleSize val="0"/>
            </c:dLbl>
            <c:dLbl>
              <c:idx val="2"/>
              <c:tx>
                <c:rich>
                  <a:bodyPr/>
                  <a:lstStyle/>
                  <a:p>
                    <a:r>
                      <a:t>11.99</a:t>
                    </a:r>
                  </a:p>
                </c:rich>
              </c:tx>
              <c:showLegendKey val="0"/>
              <c:showVal val="1"/>
              <c:showCatName val="0"/>
              <c:showSerName val="0"/>
              <c:showPercent val="0"/>
              <c:showBubbleSize val="0"/>
            </c:dLbl>
            <c:dLbl>
              <c:idx val="3"/>
              <c:tx>
                <c:rich>
                  <a:bodyPr/>
                  <a:lstStyle/>
                  <a:p>
                    <a:r>
                      <a:t>11.29</a:t>
                    </a:r>
                  </a:p>
                </c:rich>
              </c:tx>
              <c:showLegendKey val="0"/>
              <c:showVal val="1"/>
              <c:showCatName val="0"/>
              <c:showSerName val="0"/>
              <c:showPercent val="0"/>
              <c:showBubbleSize val="0"/>
            </c:dLbl>
            <c:dLbl>
              <c:idx val="4"/>
              <c:tx>
                <c:rich>
                  <a:bodyPr/>
                  <a:lstStyle/>
                  <a:p>
                    <a:r>
                      <a:t>4.17</a:t>
                    </a:r>
                  </a:p>
                </c:rich>
              </c:tx>
              <c:showLegendKey val="0"/>
              <c:showVal val="1"/>
              <c:showCatName val="0"/>
              <c:showSerName val="0"/>
              <c:showPercent val="0"/>
              <c:showBubbleSize val="0"/>
            </c:dLbl>
            <c:dLbl>
              <c:idx val="5"/>
              <c:tx>
                <c:rich>
                  <a:bodyPr/>
                  <a:lstStyle/>
                  <a:p>
                    <a:r>
                      <a:t>6.05</a:t>
                    </a:r>
                  </a:p>
                </c:rich>
              </c:tx>
              <c:showLegendKey val="0"/>
              <c:showVal val="1"/>
              <c:showCatName val="0"/>
              <c:showSerName val="0"/>
              <c:showPercent val="0"/>
              <c:showBubbleSize val="0"/>
            </c:dLbl>
            <c:dLbl>
              <c:idx val="6"/>
              <c:tx>
                <c:rich>
                  <a:bodyPr/>
                  <a:lstStyle/>
                  <a:p>
                    <a:r>
                      <a:t>5.22</a:t>
                    </a:r>
                  </a:p>
                </c:rich>
              </c:tx>
              <c:showLegendKey val="0"/>
              <c:showVal val="1"/>
              <c:showCatName val="0"/>
              <c:showSerName val="0"/>
              <c:showPercent val="0"/>
              <c:showBubbleSize val="0"/>
            </c:dLbl>
            <c:dLbl>
              <c:idx val="7"/>
              <c:tx>
                <c:rich>
                  <a:bodyPr/>
                  <a:lstStyle/>
                  <a:p>
                    <a:r>
                      <a:t>6.74</a:t>
                    </a:r>
                  </a:p>
                </c:rich>
              </c:tx>
              <c:showLegendKey val="0"/>
              <c:showVal val="1"/>
              <c:showCatName val="0"/>
              <c:showSerName val="0"/>
              <c:showPercent val="0"/>
              <c:showBubbleSize val="0"/>
            </c:dLbl>
            <c:dLbl>
              <c:idx val="8"/>
              <c:tx>
                <c:rich>
                  <a:bodyPr/>
                  <a:lstStyle/>
                  <a:p>
                    <a:r>
                      <a:t>6.74</a:t>
                    </a:r>
                  </a:p>
                </c:rich>
              </c:tx>
              <c:showLegendKey val="0"/>
              <c:showVal val="1"/>
              <c:showCatName val="0"/>
              <c:showSerName val="0"/>
              <c:showPercent val="0"/>
              <c:showBubbleSize val="0"/>
            </c:dLbl>
            <c:dLbl>
              <c:idx val="9"/>
              <c:tx>
                <c:rich>
                  <a:bodyPr/>
                  <a:lstStyle/>
                  <a:p>
                    <a:r>
                      <a:t>10.97</a:t>
                    </a:r>
                  </a:p>
                </c:rich>
              </c:tx>
              <c:showLegendKey val="0"/>
              <c:showVal val="1"/>
              <c:showCatName val="0"/>
              <c:showSerName val="0"/>
              <c:showPercent val="0"/>
              <c:showBubbleSize val="0"/>
            </c:dLbl>
            <c:dLbl>
              <c:idx val="10"/>
              <c:tx>
                <c:rich>
                  <a:bodyPr/>
                  <a:lstStyle/>
                  <a:p>
                    <a:r>
                      <a:t>10.97</a:t>
                    </a:r>
                  </a:p>
                </c:rich>
              </c:tx>
              <c:showLegendKey val="0"/>
              <c:showVal val="1"/>
              <c:showCatName val="0"/>
              <c:showSerName val="0"/>
              <c:showPercent val="0"/>
              <c:showBubbleSize val="0"/>
            </c:dLbl>
            <c:dLbl>
              <c:idx val="11"/>
              <c:tx>
                <c:rich>
                  <a:bodyPr/>
                  <a:lstStyle/>
                  <a:p>
                    <a:r>
                      <a:t>7.27</a:t>
                    </a:r>
                  </a:p>
                </c:rich>
              </c:tx>
              <c:showLegendKey val="0"/>
              <c:showVal val="1"/>
              <c:showCatName val="0"/>
              <c:showSerName val="0"/>
              <c:showPercent val="0"/>
              <c:showBubbleSize val="0"/>
            </c:dLbl>
            <c:dLbl>
              <c:idx val="12"/>
              <c:tx>
                <c:rich>
                  <a:bodyPr/>
                  <a:lstStyle/>
                  <a:p>
                    <a:r>
                      <a:t>7.27</a:t>
                    </a:r>
                  </a:p>
                </c:rich>
              </c:tx>
              <c:showLegendKey val="0"/>
              <c:showVal val="1"/>
              <c:showCatName val="0"/>
              <c:showSerName val="0"/>
              <c:showPercent val="0"/>
              <c:showBubbleSize val="0"/>
            </c:dLbl>
            <c:dLbl>
              <c:idx val="13"/>
              <c:tx>
                <c:rich>
                  <a:bodyPr/>
                  <a:lstStyle/>
                  <a:p>
                    <a:r>
                      <a:t>7.27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CREMO 5 BLADE REFILL NORMAL 4CT</c:v>
                </c:pt>
                <c:pt idx="1">
                  <c:v>CREMO 5 BLADE RAZOR NORMAL 2CT</c:v>
                </c:pt>
                <c:pt idx="2">
                  <c:v>BIC 3 SENSITIVE 3 BLADE DISPOSABLE NORMAL 12CT</c:v>
                </c:pt>
                <c:pt idx="3">
                  <c:v>BIC COMFORT 3 MULTI COLOR 3 BLADE DISPOSABLE SENSITIVE 4CT</c:v>
                </c:pt>
                <c:pt idx="4">
                  <c:v>BIC EASYRINSE 4 BLADE HYBRID NORMAL 3CT</c:v>
                </c:pt>
                <c:pt idx="5">
                  <c:v>BIC FLEX 3 3 BLADE DISPOSABLE NORMAL 2CT</c:v>
                </c:pt>
                <c:pt idx="6">
                  <c:v>BIC FLEX 4 4 BLADE DISPOSABLE SENSITIVE 3CT</c:v>
                </c:pt>
                <c:pt idx="7">
                  <c:v>BIC FLEX 4 4 BLADE HYBRID NORMAL 4CT</c:v>
                </c:pt>
                <c:pt idx="8">
                  <c:v>BIC FLEX 4 4 BLADE HYBRID SENSITIVE 10CT</c:v>
                </c:pt>
                <c:pt idx="9">
                  <c:v>BIC FLEX 5 5 BLADE HYBRID SENSITIVE 8CT</c:v>
                </c:pt>
                <c:pt idx="10">
                  <c:v>BIC FLEX 5 BLACK WHITE 5 BLADE DISPOSABLE NORMAL 2CT</c:v>
                </c:pt>
                <c:pt idx="11">
                  <c:v>BIC FLEX 5 BLACK WHITE 5 BLADE DISPOSABLE SENSITIVE 2CT</c:v>
                </c:pt>
                <c:pt idx="12">
                  <c:v>BIC FLEX 5 BLACK WHITE 5 BLADE HYBRID SENSITIVE 3CT</c:v>
                </c:pt>
                <c:pt idx="13">
                  <c:v>BIC FLEX 5 HYBRID 5 BLADE HYBRID NORMAL 12CT</c:v>
                </c:pt>
              </c:strCache>
            </c:strRef>
          </c:cat>
          <c:val>
            <c:numRef>
              <c:f>Sheet1!$B$2:$B$16</c:f>
              <c:numCache>
                <c:formatCode>General</c:formatCode>
                <c:ptCount val="15"/>
                <c:pt idx="0">
                  <c:v>14.13</c:v>
                </c:pt>
                <c:pt idx="1">
                  <c:v>14.97</c:v>
                </c:pt>
                <c:pt idx="2">
                  <c:v>11.99</c:v>
                </c:pt>
                <c:pt idx="3">
                  <c:v>11.29</c:v>
                </c:pt>
                <c:pt idx="4">
                  <c:v>4.17</c:v>
                </c:pt>
                <c:pt idx="5">
                  <c:v>6.05</c:v>
                </c:pt>
                <c:pt idx="6">
                  <c:v>5.22</c:v>
                </c:pt>
                <c:pt idx="7">
                  <c:v>6.74</c:v>
                </c:pt>
                <c:pt idx="8">
                  <c:v>6.74</c:v>
                </c:pt>
                <c:pt idx="9">
                  <c:v>10.97</c:v>
                </c:pt>
                <c:pt idx="10">
                  <c:v>10.97</c:v>
                </c:pt>
                <c:pt idx="11">
                  <c:v>7.27</c:v>
                </c:pt>
                <c:pt idx="12">
                  <c:v>7.27</c:v>
                </c:pt>
                <c:pt idx="13">
                  <c:v>7.27</c:v>
                </c:pt>
                <c:pt idx="14">
                  <c:v>20.92</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14.97</a:t>
                    </a:r>
                  </a:p>
                </c:rich>
              </c:tx>
              <c:showLegendKey val="0"/>
              <c:showVal val="1"/>
              <c:showCatName val="0"/>
              <c:showSerName val="0"/>
              <c:showPercent val="0"/>
              <c:showBubbleSize val="0"/>
            </c:dLbl>
            <c:dLbl>
              <c:idx val="1"/>
              <c:tx>
                <c:rich>
                  <a:bodyPr/>
                  <a:lstStyle/>
                  <a:p>
                    <a:r>
                      <a:t>9.97</a:t>
                    </a:r>
                  </a:p>
                </c:rich>
              </c:tx>
              <c:showLegendKey val="0"/>
              <c:showVal val="1"/>
              <c:showCatName val="0"/>
              <c:showSerName val="0"/>
              <c:showPercent val="0"/>
              <c:showBubbleSize val="0"/>
            </c:dLbl>
            <c:dLbl>
              <c:idx val="2"/>
              <c:tx>
                <c:rich>
                  <a:bodyPr/>
                  <a:lstStyle/>
                  <a:p>
                    <a:r>
                      <a:t>26.97</a:t>
                    </a:r>
                  </a:p>
                </c:rich>
              </c:tx>
              <c:showLegendKey val="0"/>
              <c:showVal val="1"/>
              <c:showCatName val="0"/>
              <c:showSerName val="0"/>
              <c:showPercent val="0"/>
              <c:showBubbleSize val="0"/>
            </c:dLbl>
            <c:dLbl>
              <c:idx val="3"/>
              <c:tx>
                <c:rich>
                  <a:bodyPr/>
                  <a:lstStyle/>
                  <a:p>
                    <a:r>
                      <a:t>9.99</a:t>
                    </a:r>
                  </a:p>
                </c:rich>
              </c:tx>
              <c:showLegendKey val="0"/>
              <c:showVal val="1"/>
              <c:showCatName val="0"/>
              <c:showSerName val="0"/>
              <c:showPercent val="0"/>
              <c:showBubbleSize val="0"/>
            </c:dLbl>
            <c:dLbl>
              <c:idx val="4"/>
              <c:tx>
                <c:rich>
                  <a:bodyPr/>
                  <a:lstStyle/>
                  <a:p>
                    <a:r>
                      <a:t>27.75</a:t>
                    </a:r>
                  </a:p>
                </c:rich>
              </c:tx>
              <c:showLegendKey val="0"/>
              <c:showVal val="1"/>
              <c:showCatName val="0"/>
              <c:showSerName val="0"/>
              <c:showPercent val="0"/>
              <c:showBubbleSize val="0"/>
            </c:dLbl>
            <c:dLbl>
              <c:idx val="5"/>
              <c:tx>
                <c:rich>
                  <a:bodyPr/>
                  <a:lstStyle/>
                  <a:p>
                    <a:r>
                      <a:t>6.05</a:t>
                    </a:r>
                  </a:p>
                </c:rich>
              </c:tx>
              <c:showLegendKey val="0"/>
              <c:showVal val="1"/>
              <c:showCatName val="0"/>
              <c:showSerName val="0"/>
              <c:showPercent val="0"/>
              <c:showBubbleSize val="0"/>
            </c:dLbl>
            <c:dLbl>
              <c:idx val="6"/>
              <c:tx>
                <c:rich>
                  <a:bodyPr/>
                  <a:lstStyle/>
                  <a:p>
                    <a:r>
                      <a:t>6.74</a:t>
                    </a:r>
                  </a:p>
                </c:rich>
              </c:tx>
              <c:showLegendKey val="0"/>
              <c:showVal val="1"/>
              <c:showCatName val="0"/>
              <c:showSerName val="0"/>
              <c:showPercent val="0"/>
              <c:showBubbleSize val="0"/>
            </c:dLbl>
            <c:dLbl>
              <c:idx val="7"/>
              <c:tx>
                <c:rich>
                  <a:bodyPr/>
                  <a:lstStyle/>
                  <a:p>
                    <a:r>
                      <a:t>10.97</a:t>
                    </a:r>
                  </a:p>
                </c:rich>
              </c:tx>
              <c:showLegendKey val="0"/>
              <c:showVal val="1"/>
              <c:showCatName val="0"/>
              <c:showSerName val="0"/>
              <c:showPercent val="0"/>
              <c:showBubbleSize val="0"/>
            </c:dLbl>
            <c:dLbl>
              <c:idx val="8"/>
              <c:tx>
                <c:rich>
                  <a:bodyPr/>
                  <a:lstStyle/>
                  <a:p>
                    <a:r>
                      <a:t>10.97</a:t>
                    </a:r>
                  </a:p>
                </c:rich>
              </c:tx>
              <c:showLegendKey val="0"/>
              <c:showVal val="1"/>
              <c:showCatName val="0"/>
              <c:showSerName val="0"/>
              <c:showPercent val="0"/>
              <c:showBubbleSize val="0"/>
            </c:dLbl>
            <c:dLbl>
              <c:idx val="9"/>
              <c:tx>
                <c:rich>
                  <a:bodyPr/>
                  <a:lstStyle/>
                  <a:p>
                    <a:r>
                      <a:t>7.27</a:t>
                    </a:r>
                  </a:p>
                </c:rich>
              </c:tx>
              <c:showLegendKey val="0"/>
              <c:showVal val="1"/>
              <c:showCatName val="0"/>
              <c:showSerName val="0"/>
              <c:showPercent val="0"/>
              <c:showBubbleSize val="0"/>
            </c:dLbl>
            <c:dLbl>
              <c:idx val="10"/>
              <c:tx>
                <c:rich>
                  <a:bodyPr/>
                  <a:lstStyle/>
                  <a:p>
                    <a:r>
                      <a:t>20.92</a:t>
                    </a:r>
                  </a:p>
                </c:rich>
              </c:tx>
              <c:showLegendKey val="0"/>
              <c:showVal val="1"/>
              <c:showCatName val="0"/>
              <c:showSerName val="0"/>
              <c:showPercent val="0"/>
              <c:showBubbleSize val="0"/>
            </c:dLbl>
            <c:dLbl>
              <c:idx val="11"/>
              <c:tx>
                <c:rich>
                  <a:bodyPr/>
                  <a:lstStyle/>
                  <a:p>
                    <a:r>
                      <a:t>7.27</a:t>
                    </a:r>
                  </a:p>
                </c:rich>
              </c:tx>
              <c:showLegendKey val="0"/>
              <c:showVal val="1"/>
              <c:showCatName val="0"/>
              <c:showSerName val="0"/>
              <c:showPercent val="0"/>
              <c:showBubbleSize val="0"/>
            </c:dLbl>
            <c:dLbl>
              <c:idx val="12"/>
              <c:tx>
                <c:rich>
                  <a:bodyPr/>
                  <a:lstStyle/>
                  <a:p>
                    <a:r>
                      <a:t>10.97</a:t>
                    </a:r>
                  </a:p>
                </c:rich>
              </c:tx>
              <c:showLegendKey val="0"/>
              <c:showVal val="1"/>
              <c:showCatName val="0"/>
              <c:showSerName val="0"/>
              <c:showPercent val="0"/>
              <c:showBubbleSize val="0"/>
            </c:dLbl>
            <c:dLbl>
              <c:idx val="13"/>
              <c:tx>
                <c:rich>
                  <a:bodyPr/>
                  <a:lstStyle/>
                  <a:p>
                    <a:r>
                      <a:t>24.97</a:t>
                    </a:r>
                  </a:p>
                </c:rich>
              </c:tx>
              <c:showLegendKey val="0"/>
              <c:showVal val="1"/>
              <c:showCatName val="0"/>
              <c:showSerName val="0"/>
              <c:showPercent val="0"/>
              <c:showBubbleSize val="0"/>
            </c:dLbl>
            <c:dLbl>
              <c:idx val="14"/>
              <c:tx>
                <c:rich>
                  <a:bodyPr/>
                  <a:lstStyle/>
                  <a:p>
                    <a:r>
                      <a:t>12.25</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HYDRO 5 SENSITIVE 5 BLADE REFILL SENSITIVE 6CT</c:v>
                </c:pt>
                <c:pt idx="1">
                  <c:v>HYDRO 5 SENSITIVE 5 BLADE RAZOR SENSITIVE 3CT</c:v>
                </c:pt>
                <c:pt idx="2">
                  <c:v>HYDRO 5 SENSITIVE 5 BLADE REFILL SENSITIVE 12CT</c:v>
                </c:pt>
                <c:pt idx="3">
                  <c:v>SCHICK HYDRO 3 SENSITIVE 3 BLADE RAZOR SENSITIVE 4CT</c:v>
                </c:pt>
                <c:pt idx="4">
                  <c:v>HYDRO 5 DRY SKIN 5 BLADE RAZOR DRY 17CT</c:v>
                </c:pt>
                <c:pt idx="5">
                  <c:v>BIC EASYRINSE 4 BLADE HYBRID NORMAL 3CT</c:v>
                </c:pt>
                <c:pt idx="6">
                  <c:v>BIC FLEX 4 4 BLADE HYBRID NORMAL 4CT</c:v>
                </c:pt>
                <c:pt idx="7">
                  <c:v>BIC FLEX 4 4 BLADE HYBRID SENSITIVE 10CT</c:v>
                </c:pt>
                <c:pt idx="8">
                  <c:v>BIC FLEX 5 5 BLADE HYBRID SENSITIVE 8CT</c:v>
                </c:pt>
                <c:pt idx="9">
                  <c:v>BIC FLEX 5 BLACK WHITE 5 BLADE HYBRID SENSITIVE 3CT</c:v>
                </c:pt>
                <c:pt idx="10">
                  <c:v>BIC FLEX 5 HYBRID 5 BLADE HYBRID NORMAL 12CT</c:v>
                </c:pt>
                <c:pt idx="11">
                  <c:v>BIC FLEX 5 HYBRID 5 BLADE HYBRID NORMAL 4CT</c:v>
                </c:pt>
                <c:pt idx="12">
                  <c:v>BIC FLEX 5 HYBRID 5 BLADE HYBRID NORMAL 8CT</c:v>
                </c:pt>
                <c:pt idx="13">
                  <c:v>GILLETTE (ATRA &amp; TRAC) 2 BLADE REFILL NORMAL 10CT</c:v>
                </c:pt>
                <c:pt idx="14">
                  <c:v>GILLETTE FUSION 5 5 BLADE RAZOR NORMAL 1CT</c:v>
                </c:pt>
              </c:strCache>
            </c:strRef>
          </c:cat>
          <c:val>
            <c:numRef>
              <c:f>Sheet1!$B$2:$B$16</c:f>
              <c:numCache>
                <c:formatCode>General</c:formatCode>
                <c:ptCount val="15"/>
                <c:pt idx="0">
                  <c:v>14.97</c:v>
                </c:pt>
                <c:pt idx="1">
                  <c:v>9.97</c:v>
                </c:pt>
                <c:pt idx="2">
                  <c:v>26.97</c:v>
                </c:pt>
                <c:pt idx="3">
                  <c:v>9.99</c:v>
                </c:pt>
                <c:pt idx="4">
                  <c:v>27.75</c:v>
                </c:pt>
                <c:pt idx="5">
                  <c:v>6.05</c:v>
                </c:pt>
                <c:pt idx="6">
                  <c:v>6.74</c:v>
                </c:pt>
                <c:pt idx="7">
                  <c:v>10.97</c:v>
                </c:pt>
                <c:pt idx="8">
                  <c:v>10.97</c:v>
                </c:pt>
                <c:pt idx="9">
                  <c:v>7.27</c:v>
                </c:pt>
                <c:pt idx="10">
                  <c:v>20.92</c:v>
                </c:pt>
                <c:pt idx="11">
                  <c:v>7.27</c:v>
                </c:pt>
                <c:pt idx="12">
                  <c:v>10.97</c:v>
                </c:pt>
                <c:pt idx="13">
                  <c:v>24.97</c:v>
                </c:pt>
                <c:pt idx="14">
                  <c:v>12.25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7.97</a:t>
                    </a:r>
                  </a:p>
                </c:rich>
              </c:tx>
              <c:showLegendKey val="0"/>
              <c:showVal val="1"/>
              <c:showCatName val="0"/>
              <c:showSerName val="0"/>
              <c:showPercent val="0"/>
              <c:showBubbleSize val="0"/>
            </c:dLbl>
            <c:dLbl>
              <c:idx val="1"/>
              <c:tx>
                <c:rich>
                  <a:bodyPr/>
                  <a:lstStyle/>
                  <a:p>
                    <a:r>
                      <a:t>14.97</a:t>
                    </a:r>
                  </a:p>
                </c:rich>
              </c:tx>
              <c:showLegendKey val="0"/>
              <c:showVal val="1"/>
              <c:showCatName val="0"/>
              <c:showSerName val="0"/>
              <c:showPercent val="0"/>
              <c:showBubbleSize val="0"/>
            </c:dLbl>
            <c:dLbl>
              <c:idx val="2"/>
              <c:tx>
                <c:rich>
                  <a:bodyPr/>
                  <a:lstStyle/>
                  <a:p>
                    <a:r>
                      <a:t>6.05</a:t>
                    </a:r>
                  </a:p>
                </c:rich>
              </c:tx>
              <c:showLegendKey val="0"/>
              <c:showVal val="1"/>
              <c:showCatName val="0"/>
              <c:showSerName val="0"/>
              <c:showPercent val="0"/>
              <c:showBubbleSize val="0"/>
            </c:dLbl>
            <c:dLbl>
              <c:idx val="3"/>
              <c:tx>
                <c:rich>
                  <a:bodyPr/>
                  <a:lstStyle/>
                  <a:p>
                    <a:r>
                      <a:t>6.74</a:t>
                    </a:r>
                  </a:p>
                </c:rich>
              </c:tx>
              <c:showLegendKey val="0"/>
              <c:showVal val="1"/>
              <c:showCatName val="0"/>
              <c:showSerName val="0"/>
              <c:showPercent val="0"/>
              <c:showBubbleSize val="0"/>
            </c:dLbl>
            <c:dLbl>
              <c:idx val="4"/>
              <c:tx>
                <c:rich>
                  <a:bodyPr/>
                  <a:lstStyle/>
                  <a:p>
                    <a:r>
                      <a:t>10.97</a:t>
                    </a:r>
                  </a:p>
                </c:rich>
              </c:tx>
              <c:showLegendKey val="0"/>
              <c:showVal val="1"/>
              <c:showCatName val="0"/>
              <c:showSerName val="0"/>
              <c:showPercent val="0"/>
              <c:showBubbleSize val="0"/>
            </c:dLbl>
            <c:dLbl>
              <c:idx val="5"/>
              <c:tx>
                <c:rich>
                  <a:bodyPr/>
                  <a:lstStyle/>
                  <a:p>
                    <a:r>
                      <a:t>10.97</a:t>
                    </a:r>
                  </a:p>
                </c:rich>
              </c:tx>
              <c:showLegendKey val="0"/>
              <c:showVal val="1"/>
              <c:showCatName val="0"/>
              <c:showSerName val="0"/>
              <c:showPercent val="0"/>
              <c:showBubbleSize val="0"/>
            </c:dLbl>
            <c:dLbl>
              <c:idx val="6"/>
              <c:tx>
                <c:rich>
                  <a:bodyPr/>
                  <a:lstStyle/>
                  <a:p>
                    <a:r>
                      <a:t>7.27</a:t>
                    </a:r>
                  </a:p>
                </c:rich>
              </c:tx>
              <c:showLegendKey val="0"/>
              <c:showVal val="1"/>
              <c:showCatName val="0"/>
              <c:showSerName val="0"/>
              <c:showPercent val="0"/>
              <c:showBubbleSize val="0"/>
            </c:dLbl>
            <c:dLbl>
              <c:idx val="7"/>
              <c:tx>
                <c:rich>
                  <a:bodyPr/>
                  <a:lstStyle/>
                  <a:p>
                    <a:r>
                      <a:t>20.92</a:t>
                    </a:r>
                  </a:p>
                </c:rich>
              </c:tx>
              <c:showLegendKey val="0"/>
              <c:showVal val="1"/>
              <c:showCatName val="0"/>
              <c:showSerName val="0"/>
              <c:showPercent val="0"/>
              <c:showBubbleSize val="0"/>
            </c:dLbl>
            <c:dLbl>
              <c:idx val="8"/>
              <c:tx>
                <c:rich>
                  <a:bodyPr/>
                  <a:lstStyle/>
                  <a:p>
                    <a:r>
                      <a:t>7.27</a:t>
                    </a:r>
                  </a:p>
                </c:rich>
              </c:tx>
              <c:showLegendKey val="0"/>
              <c:showVal val="1"/>
              <c:showCatName val="0"/>
              <c:showSerName val="0"/>
              <c:showPercent val="0"/>
              <c:showBubbleSize val="0"/>
            </c:dLbl>
            <c:dLbl>
              <c:idx val="9"/>
              <c:tx>
                <c:rich>
                  <a:bodyPr/>
                  <a:lstStyle/>
                  <a:p>
                    <a:r>
                      <a:t>10.97</a:t>
                    </a:r>
                  </a:p>
                </c:rich>
              </c:tx>
              <c:showLegendKey val="0"/>
              <c:showVal val="1"/>
              <c:showCatName val="0"/>
              <c:showSerName val="0"/>
              <c:showPercent val="0"/>
              <c:showBubbleSize val="0"/>
            </c:dLbl>
            <c:dLbl>
              <c:idx val="10"/>
              <c:tx>
                <c:rich>
                  <a:bodyPr/>
                  <a:lstStyle/>
                  <a:p>
                    <a:r>
                      <a:t>24.97</a:t>
                    </a:r>
                  </a:p>
                </c:rich>
              </c:tx>
              <c:showLegendKey val="0"/>
              <c:showVal val="1"/>
              <c:showCatName val="0"/>
              <c:showSerName val="0"/>
              <c:showPercent val="0"/>
              <c:showBubbleSize val="0"/>
            </c:dLbl>
            <c:dLbl>
              <c:idx val="11"/>
              <c:tx>
                <c:rich>
                  <a:bodyPr/>
                  <a:lstStyle/>
                  <a:p>
                    <a:r>
                      <a:t>12.25</a:t>
                    </a:r>
                  </a:p>
                </c:rich>
              </c:tx>
              <c:showLegendKey val="0"/>
              <c:showVal val="1"/>
              <c:showCatName val="0"/>
              <c:showSerName val="0"/>
              <c:showPercent val="0"/>
              <c:showBubbleSize val="0"/>
            </c:dLbl>
            <c:dLbl>
              <c:idx val="12"/>
              <c:tx>
                <c:rich>
                  <a:bodyPr/>
                  <a:lstStyle/>
                  <a:p>
                    <a:r>
                      <a:t>13.97</a:t>
                    </a:r>
                  </a:p>
                </c:rich>
              </c:tx>
              <c:showLegendKey val="0"/>
              <c:showVal val="1"/>
              <c:showCatName val="0"/>
              <c:showSerName val="0"/>
              <c:showPercent val="0"/>
              <c:showBubbleSize val="0"/>
            </c:dLbl>
            <c:dLbl>
              <c:idx val="13"/>
              <c:tx>
                <c:rich>
                  <a:bodyPr/>
                  <a:lstStyle/>
                  <a:p>
                    <a:r>
                      <a:t>29.97</a:t>
                    </a:r>
                  </a:p>
                </c:rich>
              </c:tx>
              <c:showLegendKey val="0"/>
              <c:showVal val="1"/>
              <c:showCatName val="0"/>
              <c:showSerName val="0"/>
              <c:showPercent val="0"/>
              <c:showBubbleSize val="0"/>
            </c:dLbl>
            <c:dLbl>
              <c:idx val="14"/>
              <c:tx>
                <c:rich>
                  <a:bodyPr/>
                  <a:lstStyle/>
                  <a:p>
                    <a:r>
                      <a:t>39.97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EQUATE EASY FIT 5 5 BLADE RAZOR NORMAL 2CT</c:v>
                </c:pt>
                <c:pt idx="1">
                  <c:v>EQUATE EASY FIT 5 5 BLADE REFILL NORMAL 12CT</c:v>
                </c:pt>
                <c:pt idx="2">
                  <c:v>BIC EASYRINSE 4 BLADE HYBRID NORMAL 3CT</c:v>
                </c:pt>
                <c:pt idx="3">
                  <c:v>BIC FLEX 4 4 BLADE HYBRID NORMAL 4CT</c:v>
                </c:pt>
                <c:pt idx="4">
                  <c:v>BIC FLEX 4 4 BLADE HYBRID SENSITIVE 10CT</c:v>
                </c:pt>
                <c:pt idx="5">
                  <c:v>BIC FLEX 5 5 BLADE HYBRID SENSITIVE 8CT</c:v>
                </c:pt>
                <c:pt idx="6">
                  <c:v>BIC FLEX 5 BLACK WHITE 5 BLADE HYBRID SENSITIVE 3CT</c:v>
                </c:pt>
                <c:pt idx="7">
                  <c:v>BIC FLEX 5 HYBRID 5 BLADE HYBRID NORMAL 12CT</c:v>
                </c:pt>
                <c:pt idx="8">
                  <c:v>BIC FLEX 5 HYBRID 5 BLADE HYBRID NORMAL 4CT</c:v>
                </c:pt>
                <c:pt idx="9">
                  <c:v>BIC FLEX 5 HYBRID 5 BLADE HYBRID NORMAL 8CT</c:v>
                </c:pt>
                <c:pt idx="10">
                  <c:v>GILLETTE (ATRA &amp; TRAC) 2 BLADE REFILL NORMAL 10CT</c:v>
                </c:pt>
                <c:pt idx="11">
                  <c:v>GILLETTE FUSION 5 5 BLADE RAZOR NORMAL 1CT</c:v>
                </c:pt>
                <c:pt idx="12">
                  <c:v>GILLETTE FUSION 5 5 BLADE RAZOR NORMAL 2CT</c:v>
                </c:pt>
                <c:pt idx="13">
                  <c:v>GILLETTE FUSION 5 5 BLADE RAZOR NORMAL 7CT</c:v>
                </c:pt>
                <c:pt idx="14">
                  <c:v>GILLETTE FUSION 5 5 BLADE REFILL NORMAL 12CT</c:v>
                </c:pt>
              </c:strCache>
            </c:strRef>
          </c:cat>
          <c:val>
            <c:numRef>
              <c:f>Sheet1!$B$2:$B$16</c:f>
              <c:numCache>
                <c:formatCode>General</c:formatCode>
                <c:ptCount val="15"/>
                <c:pt idx="0">
                  <c:v>7.97</c:v>
                </c:pt>
                <c:pt idx="1">
                  <c:v>14.97</c:v>
                </c:pt>
                <c:pt idx="2">
                  <c:v>6.05</c:v>
                </c:pt>
                <c:pt idx="3">
                  <c:v>6.74</c:v>
                </c:pt>
                <c:pt idx="4">
                  <c:v>10.97</c:v>
                </c:pt>
                <c:pt idx="5">
                  <c:v>10.97</c:v>
                </c:pt>
                <c:pt idx="6">
                  <c:v>7.27</c:v>
                </c:pt>
                <c:pt idx="7">
                  <c:v>20.92</c:v>
                </c:pt>
                <c:pt idx="8">
                  <c:v>7.27</c:v>
                </c:pt>
                <c:pt idx="9">
                  <c:v>10.97</c:v>
                </c:pt>
                <c:pt idx="10">
                  <c:v>24.97</c:v>
                </c:pt>
                <c:pt idx="11">
                  <c:v>12.25</c:v>
                </c:pt>
                <c:pt idx="12">
                  <c:v>13.97</c:v>
                </c:pt>
                <c:pt idx="13">
                  <c:v>29.97</c:v>
                </c:pt>
                <c:pt idx="14">
                  <c:v>39.97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14.13</a:t>
                    </a:r>
                  </a:p>
                </c:rich>
              </c:tx>
              <c:showLegendKey val="0"/>
              <c:showVal val="1"/>
              <c:showCatName val="0"/>
              <c:showSerName val="0"/>
              <c:showPercent val="0"/>
              <c:showBubbleSize val="0"/>
            </c:dLbl>
            <c:dLbl>
              <c:idx val="1"/>
              <c:tx>
                <c:rich>
                  <a:bodyPr/>
                  <a:lstStyle/>
                  <a:p>
                    <a:r>
                      <a:t>14.97</a:t>
                    </a:r>
                  </a:p>
                </c:rich>
              </c:tx>
              <c:showLegendKey val="0"/>
              <c:showVal val="1"/>
              <c:showCatName val="0"/>
              <c:showSerName val="0"/>
              <c:showPercent val="0"/>
              <c:showBubbleSize val="0"/>
            </c:dLbl>
            <c:dLbl>
              <c:idx val="2"/>
              <c:tx>
                <c:rich>
                  <a:bodyPr/>
                  <a:lstStyle/>
                  <a:p>
                    <a:r>
                      <a:t>11.99</a:t>
                    </a:r>
                  </a:p>
                </c:rich>
              </c:tx>
              <c:showLegendKey val="0"/>
              <c:showVal val="1"/>
              <c:showCatName val="0"/>
              <c:showSerName val="0"/>
              <c:showPercent val="0"/>
              <c:showBubbleSize val="0"/>
            </c:dLbl>
            <c:dLbl>
              <c:idx val="3"/>
              <c:tx>
                <c:rich>
                  <a:bodyPr/>
                  <a:lstStyle/>
                  <a:p>
                    <a:r>
                      <a:t>6.05</a:t>
                    </a:r>
                  </a:p>
                </c:rich>
              </c:tx>
              <c:showLegendKey val="0"/>
              <c:showVal val="1"/>
              <c:showCatName val="0"/>
              <c:showSerName val="0"/>
              <c:showPercent val="0"/>
              <c:showBubbleSize val="0"/>
            </c:dLbl>
            <c:dLbl>
              <c:idx val="4"/>
              <c:tx>
                <c:rich>
                  <a:bodyPr/>
                  <a:lstStyle/>
                  <a:p>
                    <a:r>
                      <a:t>6.74</a:t>
                    </a:r>
                  </a:p>
                </c:rich>
              </c:tx>
              <c:showLegendKey val="0"/>
              <c:showVal val="1"/>
              <c:showCatName val="0"/>
              <c:showSerName val="0"/>
              <c:showPercent val="0"/>
              <c:showBubbleSize val="0"/>
            </c:dLbl>
            <c:dLbl>
              <c:idx val="5"/>
              <c:tx>
                <c:rich>
                  <a:bodyPr/>
                  <a:lstStyle/>
                  <a:p>
                    <a:r>
                      <a:t>10.97</a:t>
                    </a:r>
                  </a:p>
                </c:rich>
              </c:tx>
              <c:showLegendKey val="0"/>
              <c:showVal val="1"/>
              <c:showCatName val="0"/>
              <c:showSerName val="0"/>
              <c:showPercent val="0"/>
              <c:showBubbleSize val="0"/>
            </c:dLbl>
            <c:dLbl>
              <c:idx val="6"/>
              <c:tx>
                <c:rich>
                  <a:bodyPr/>
                  <a:lstStyle/>
                  <a:p>
                    <a:r>
                      <a:t>10.97</a:t>
                    </a:r>
                  </a:p>
                </c:rich>
              </c:tx>
              <c:showLegendKey val="0"/>
              <c:showVal val="1"/>
              <c:showCatName val="0"/>
              <c:showSerName val="0"/>
              <c:showPercent val="0"/>
              <c:showBubbleSize val="0"/>
            </c:dLbl>
            <c:dLbl>
              <c:idx val="7"/>
              <c:tx>
                <c:rich>
                  <a:bodyPr/>
                  <a:lstStyle/>
                  <a:p>
                    <a:r>
                      <a:t>7.27</a:t>
                    </a:r>
                  </a:p>
                </c:rich>
              </c:tx>
              <c:showLegendKey val="0"/>
              <c:showVal val="1"/>
              <c:showCatName val="0"/>
              <c:showSerName val="0"/>
              <c:showPercent val="0"/>
              <c:showBubbleSize val="0"/>
            </c:dLbl>
            <c:dLbl>
              <c:idx val="8"/>
              <c:tx>
                <c:rich>
                  <a:bodyPr/>
                  <a:lstStyle/>
                  <a:p>
                    <a:r>
                      <a:t>20.92</a:t>
                    </a:r>
                  </a:p>
                </c:rich>
              </c:tx>
              <c:showLegendKey val="0"/>
              <c:showVal val="1"/>
              <c:showCatName val="0"/>
              <c:showSerName val="0"/>
              <c:showPercent val="0"/>
              <c:showBubbleSize val="0"/>
            </c:dLbl>
            <c:dLbl>
              <c:idx val="9"/>
              <c:tx>
                <c:rich>
                  <a:bodyPr/>
                  <a:lstStyle/>
                  <a:p>
                    <a:r>
                      <a:t>7.27</a:t>
                    </a:r>
                  </a:p>
                </c:rich>
              </c:tx>
              <c:showLegendKey val="0"/>
              <c:showVal val="1"/>
              <c:showCatName val="0"/>
              <c:showSerName val="0"/>
              <c:showPercent val="0"/>
              <c:showBubbleSize val="0"/>
            </c:dLbl>
            <c:dLbl>
              <c:idx val="10"/>
              <c:tx>
                <c:rich>
                  <a:bodyPr/>
                  <a:lstStyle/>
                  <a:p>
                    <a:r>
                      <a:t>10.97</a:t>
                    </a:r>
                  </a:p>
                </c:rich>
              </c:tx>
              <c:showLegendKey val="0"/>
              <c:showVal val="1"/>
              <c:showCatName val="0"/>
              <c:showSerName val="0"/>
              <c:showPercent val="0"/>
              <c:showBubbleSize val="0"/>
            </c:dLbl>
            <c:dLbl>
              <c:idx val="11"/>
              <c:tx>
                <c:rich>
                  <a:bodyPr/>
                  <a:lstStyle/>
                  <a:p>
                    <a:r>
                      <a:t>24.97</a:t>
                    </a:r>
                  </a:p>
                </c:rich>
              </c:tx>
              <c:showLegendKey val="0"/>
              <c:showVal val="1"/>
              <c:showCatName val="0"/>
              <c:showSerName val="0"/>
              <c:showPercent val="0"/>
              <c:showBubbleSize val="0"/>
            </c:dLbl>
            <c:dLbl>
              <c:idx val="12"/>
              <c:tx>
                <c:rich>
                  <a:bodyPr/>
                  <a:lstStyle/>
                  <a:p>
                    <a:r>
                      <a:t>12.25</a:t>
                    </a:r>
                  </a:p>
                </c:rich>
              </c:tx>
              <c:showLegendKey val="0"/>
              <c:showVal val="1"/>
              <c:showCatName val="0"/>
              <c:showSerName val="0"/>
              <c:showPercent val="0"/>
              <c:showBubbleSize val="0"/>
            </c:dLbl>
            <c:dLbl>
              <c:idx val="13"/>
              <c:tx>
                <c:rich>
                  <a:bodyPr/>
                  <a:lstStyle/>
                  <a:p>
                    <a:r>
                      <a:t>13.97</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CREMO 5 BLADE REFILL NORMAL 4CT</c:v>
                </c:pt>
                <c:pt idx="1">
                  <c:v>CREMO 5 BLADE RAZOR NORMAL 2CT</c:v>
                </c:pt>
                <c:pt idx="2">
                  <c:v>BIC EASYRINSE 4 BLADE HYBRID NORMAL 3CT</c:v>
                </c:pt>
                <c:pt idx="3">
                  <c:v>BIC FLEX 4 4 BLADE HYBRID NORMAL 4CT</c:v>
                </c:pt>
                <c:pt idx="4">
                  <c:v>BIC FLEX 4 4 BLADE HYBRID SENSITIVE 10CT</c:v>
                </c:pt>
                <c:pt idx="5">
                  <c:v>BIC FLEX 5 5 BLADE HYBRID SENSITIVE 8CT</c:v>
                </c:pt>
                <c:pt idx="6">
                  <c:v>BIC FLEX 5 BLACK WHITE 5 BLADE HYBRID SENSITIVE 3CT</c:v>
                </c:pt>
                <c:pt idx="7">
                  <c:v>BIC FLEX 5 HYBRID 5 BLADE HYBRID NORMAL 12CT</c:v>
                </c:pt>
                <c:pt idx="8">
                  <c:v>BIC FLEX 5 HYBRID 5 BLADE HYBRID NORMAL 4CT</c:v>
                </c:pt>
                <c:pt idx="9">
                  <c:v>BIC FLEX 5 HYBRID 5 BLADE HYBRID NORMAL 8CT</c:v>
                </c:pt>
                <c:pt idx="10">
                  <c:v>GILLETTE (ATRA &amp; TRAC) 2 BLADE REFILL NORMAL 10CT</c:v>
                </c:pt>
                <c:pt idx="11">
                  <c:v>GILLETTE FUSION 5 5 BLADE RAZOR NORMAL 1CT</c:v>
                </c:pt>
                <c:pt idx="12">
                  <c:v>GILLETTE FUSION 5 5 BLADE RAZOR NORMAL 2CT</c:v>
                </c:pt>
                <c:pt idx="13">
                  <c:v>GILLETTE FUSION 5 5 BLADE RAZOR NORMAL 7CT</c:v>
                </c:pt>
              </c:strCache>
            </c:strRef>
          </c:cat>
          <c:val>
            <c:numRef>
              <c:f>Sheet1!$B$2:$B$16</c:f>
              <c:numCache>
                <c:formatCode>General</c:formatCode>
                <c:ptCount val="15"/>
                <c:pt idx="0">
                  <c:v>14.13</c:v>
                </c:pt>
                <c:pt idx="1">
                  <c:v>14.97</c:v>
                </c:pt>
                <c:pt idx="2">
                  <c:v>11.99</c:v>
                </c:pt>
                <c:pt idx="3">
                  <c:v>6.05</c:v>
                </c:pt>
                <c:pt idx="4">
                  <c:v>6.74</c:v>
                </c:pt>
                <c:pt idx="5">
                  <c:v>10.97</c:v>
                </c:pt>
                <c:pt idx="6">
                  <c:v>10.97</c:v>
                </c:pt>
                <c:pt idx="7">
                  <c:v>7.27</c:v>
                </c:pt>
                <c:pt idx="8">
                  <c:v>20.92</c:v>
                </c:pt>
                <c:pt idx="9">
                  <c:v>7.27</c:v>
                </c:pt>
                <c:pt idx="10">
                  <c:v>10.97</c:v>
                </c:pt>
                <c:pt idx="11">
                  <c:v>24.97</c:v>
                </c:pt>
                <c:pt idx="12">
                  <c:v>12.25</c:v>
                </c:pt>
                <c:pt idx="13">
                  <c:v>13.97</c:v>
                </c:pt>
                <c:pt idx="14">
                  <c:v>29.97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6.78</a:t>
                    </a:r>
                  </a:p>
                </c:rich>
              </c:tx>
              <c:showLegendKey val="0"/>
              <c:showVal val="1"/>
              <c:showCatName val="0"/>
              <c:showSerName val="0"/>
              <c:showPercent val="0"/>
              <c:showBubbleSize val="0"/>
            </c:dLbl>
            <c:dLbl>
              <c:idx val="1"/>
              <c:tx>
                <c:rich>
                  <a:bodyPr/>
                  <a:lstStyle/>
                  <a:p>
                    <a:r>
                      <a:t>6.78</a:t>
                    </a:r>
                  </a:p>
                </c:rich>
              </c:tx>
              <c:showLegendKey val="0"/>
              <c:showVal val="1"/>
              <c:showCatName val="0"/>
              <c:showSerName val="0"/>
              <c:showPercent val="0"/>
              <c:showBubbleSize val="0"/>
            </c:dLbl>
            <c:dLbl>
              <c:idx val="2"/>
              <c:tx>
                <c:rich>
                  <a:bodyPr/>
                  <a:lstStyle/>
                  <a:p>
                    <a:r>
                      <a:t>11.52</a:t>
                    </a:r>
                  </a:p>
                </c:rich>
              </c:tx>
              <c:showLegendKey val="0"/>
              <c:showVal val="1"/>
              <c:showCatName val="0"/>
              <c:showSerName val="0"/>
              <c:showPercent val="0"/>
              <c:showBubbleSize val="0"/>
            </c:dLbl>
            <c:dLbl>
              <c:idx val="3"/>
              <c:tx>
                <c:rich>
                  <a:bodyPr/>
                  <a:lstStyle/>
                  <a:p>
                    <a:r>
                      <a:t>15.72</a:t>
                    </a:r>
                  </a:p>
                </c:rich>
              </c:tx>
              <c:showLegendKey val="0"/>
              <c:showVal val="1"/>
              <c:showCatName val="0"/>
              <c:showSerName val="0"/>
              <c:showPercent val="0"/>
              <c:showBubbleSize val="0"/>
            </c:dLbl>
            <c:dLbl>
              <c:idx val="4"/>
              <c:tx>
                <c:rich>
                  <a:bodyPr/>
                  <a:lstStyle/>
                  <a:p>
                    <a:r>
                      <a:t>6.78</a:t>
                    </a:r>
                  </a:p>
                </c:rich>
              </c:tx>
              <c:showLegendKey val="0"/>
              <c:showVal val="1"/>
              <c:showCatName val="0"/>
              <c:showSerName val="0"/>
              <c:showPercent val="0"/>
              <c:showBubbleSize val="0"/>
            </c:dLbl>
            <c:dLbl>
              <c:idx val="5"/>
              <c:tx>
                <c:rich>
                  <a:bodyPr/>
                  <a:lstStyle/>
                  <a:p>
                    <a:r>
                      <a:t>11.52</a:t>
                    </a:r>
                  </a:p>
                </c:rich>
              </c:tx>
              <c:showLegendKey val="0"/>
              <c:showVal val="1"/>
              <c:showCatName val="0"/>
              <c:showSerName val="0"/>
              <c:showPercent val="0"/>
              <c:showBubbleSize val="0"/>
            </c:dLbl>
            <c:dLbl>
              <c:idx val="6"/>
              <c:tx>
                <c:rich>
                  <a:bodyPr/>
                  <a:lstStyle/>
                  <a:p>
                    <a:r>
                      <a:t>15.72</a:t>
                    </a:r>
                  </a:p>
                </c:rich>
              </c:tx>
              <c:showLegendKey val="0"/>
              <c:showVal val="1"/>
              <c:showCatName val="0"/>
              <c:showSerName val="0"/>
              <c:showPercent val="0"/>
              <c:showBubbleSize val="0"/>
            </c:dLbl>
            <c:dLbl>
              <c:idx val="7"/>
              <c:tx>
                <c:rich>
                  <a:bodyPr/>
                  <a:lstStyle/>
                  <a:p>
                    <a:r>
                      <a:t>6.78</a:t>
                    </a:r>
                  </a:p>
                </c:rich>
              </c:tx>
              <c:showLegendKey val="0"/>
              <c:showVal val="1"/>
              <c:showCatName val="0"/>
              <c:showSerName val="0"/>
              <c:showPercent val="0"/>
              <c:showBubbleSize val="0"/>
            </c:dLbl>
            <c:dLbl>
              <c:idx val="8"/>
              <c:tx>
                <c:rich>
                  <a:bodyPr/>
                  <a:lstStyle/>
                  <a:p>
                    <a:r>
                      <a:t>11.29</a:t>
                    </a:r>
                  </a:p>
                </c:rich>
              </c:tx>
              <c:showLegendKey val="0"/>
              <c:showVal val="1"/>
              <c:showCatName val="0"/>
              <c:showSerName val="0"/>
              <c:showPercent val="0"/>
              <c:showBubbleSize val="0"/>
            </c:dLbl>
            <c:dLbl>
              <c:idx val="9"/>
              <c:tx>
                <c:rich>
                  <a:bodyPr/>
                  <a:lstStyle/>
                  <a:p>
                    <a:r>
                      <a:t>4.17</a:t>
                    </a:r>
                  </a:p>
                </c:rich>
              </c:tx>
              <c:showLegendKey val="0"/>
              <c:showVal val="1"/>
              <c:showCatName val="0"/>
              <c:showSerName val="0"/>
              <c:showPercent val="0"/>
              <c:showBubbleSize val="0"/>
            </c:dLbl>
            <c:dLbl>
              <c:idx val="10"/>
              <c:tx>
                <c:rich>
                  <a:bodyPr/>
                  <a:lstStyle/>
                  <a:p>
                    <a:r>
                      <a:t>5.22</a:t>
                    </a:r>
                  </a:p>
                </c:rich>
              </c:tx>
              <c:showLegendKey val="0"/>
              <c:showVal val="1"/>
              <c:showCatName val="0"/>
              <c:showSerName val="0"/>
              <c:showPercent val="0"/>
              <c:showBubbleSize val="0"/>
            </c:dLbl>
            <c:dLbl>
              <c:idx val="11"/>
              <c:tx>
                <c:rich>
                  <a:bodyPr/>
                  <a:lstStyle/>
                  <a:p>
                    <a:r>
                      <a:t>6.74</a:t>
                    </a:r>
                  </a:p>
                </c:rich>
              </c:tx>
              <c:showLegendKey val="0"/>
              <c:showVal val="1"/>
              <c:showCatName val="0"/>
              <c:showSerName val="0"/>
              <c:showPercent val="0"/>
              <c:showBubbleSize val="0"/>
            </c:dLbl>
            <c:dLbl>
              <c:idx val="12"/>
              <c:tx>
                <c:rich>
                  <a:bodyPr/>
                  <a:lstStyle/>
                  <a:p>
                    <a:r>
                      <a:t>7.27</a:t>
                    </a:r>
                  </a:p>
                </c:rich>
              </c:tx>
              <c:showLegendKey val="0"/>
              <c:showVal val="1"/>
              <c:showCatName val="0"/>
              <c:showSerName val="0"/>
              <c:showPercent val="0"/>
              <c:showBubbleSize val="0"/>
            </c:dLbl>
            <c:dLbl>
              <c:idx val="13"/>
              <c:tx>
                <c:rich>
                  <a:bodyPr/>
                  <a:lstStyle/>
                  <a:p>
                    <a:r>
                      <a:t>7.27</a:t>
                    </a:r>
                  </a:p>
                </c:rich>
              </c:tx>
              <c:showLegendKey val="0"/>
              <c:showVal val="1"/>
              <c:showCatName val="0"/>
              <c:showSerName val="0"/>
              <c:showPercent val="0"/>
              <c:showBubbleSize val="0"/>
            </c:dLbl>
            <c:dLbl>
              <c:idx val="14"/>
              <c:tx>
                <c:rich>
                  <a:bodyPr/>
                  <a:lstStyle/>
                  <a:p>
                    <a:r>
                      <a:t>8.34</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SCHICK XTREME 3 SENSITIVE BLACK 3 BLADE DISPOSABLE SENSITIVE 4CT</c:v>
                </c:pt>
                <c:pt idx="1">
                  <c:v>SCHICK XTREME 2 SENSITIVE 2 BLADE DISPOSABLE NORMAL 12CT</c:v>
                </c:pt>
                <c:pt idx="2">
                  <c:v>SCHICK XTREME 3 SENSITIVE GREEN 3 BLADE DISPOSABLE SENSITIVE 8CT</c:v>
                </c:pt>
                <c:pt idx="3">
                  <c:v>SCHICK XTREME 3 SENSITIVE BLACK GREEN 3 BLADE DISPOSABLE SENSITIVE 12CT</c:v>
                </c:pt>
                <c:pt idx="4">
                  <c:v>SCHICK XTREME 3 SENSITIVE GREEN BLACK 3 BLADE DISPOSABLE SENSITIVE 4CT</c:v>
                </c:pt>
                <c:pt idx="5">
                  <c:v>SCHICK XTREME 3 SENSITIVE GREEN BLACK 3 BLADE DISPOSABLE SENSITIVE 8CT</c:v>
                </c:pt>
                <c:pt idx="6">
                  <c:v>SCHICK XTREME 3 SENSITIVE GREEN BLACK 3 BLADE DISPOSABLE SENSITIVE 12CT</c:v>
                </c:pt>
                <c:pt idx="7">
                  <c:v>SCHICK XTREME 3 3 BLADE DISPOSABLE SENSITIVE 6CT</c:v>
                </c:pt>
                <c:pt idx="8">
                  <c:v>BIC 3 SENSITIVE 3 BLADE DISPOSABLE NORMAL 12CT</c:v>
                </c:pt>
                <c:pt idx="9">
                  <c:v>BIC COMFORT 3 MULTI COLOR 3 BLADE DISPOSABLE SENSITIVE 4CT</c:v>
                </c:pt>
                <c:pt idx="10">
                  <c:v>BIC FLEX 3 3 BLADE DISPOSABLE NORMAL 2CT</c:v>
                </c:pt>
                <c:pt idx="11">
                  <c:v>BIC FLEX 4 4 BLADE DISPOSABLE SENSITIVE 3CT</c:v>
                </c:pt>
                <c:pt idx="12">
                  <c:v>BIC FLEX 5 BLACK WHITE 5 BLADE DISPOSABLE NORMAL 2CT</c:v>
                </c:pt>
                <c:pt idx="13">
                  <c:v>BIC FLEX 5 BLACK WHITE 5 BLADE DISPOSABLE SENSITIVE 2CT</c:v>
                </c:pt>
                <c:pt idx="14">
                  <c:v>BIC SENSITIVE 2 2 BLADE DISPOSABLE NORMAL 10CT</c:v>
                </c:pt>
              </c:strCache>
            </c:strRef>
          </c:cat>
          <c:val>
            <c:numRef>
              <c:f>Sheet1!$B$2:$B$16</c:f>
              <c:numCache>
                <c:formatCode>General</c:formatCode>
                <c:ptCount val="15"/>
                <c:pt idx="0">
                  <c:v>6.78</c:v>
                </c:pt>
                <c:pt idx="1">
                  <c:v>6.78</c:v>
                </c:pt>
                <c:pt idx="2">
                  <c:v>11.52</c:v>
                </c:pt>
                <c:pt idx="3">
                  <c:v>15.72</c:v>
                </c:pt>
                <c:pt idx="4">
                  <c:v>6.78</c:v>
                </c:pt>
                <c:pt idx="5">
                  <c:v>11.52</c:v>
                </c:pt>
                <c:pt idx="6">
                  <c:v>15.72</c:v>
                </c:pt>
                <c:pt idx="7">
                  <c:v>6.78</c:v>
                </c:pt>
                <c:pt idx="8">
                  <c:v>11.29</c:v>
                </c:pt>
                <c:pt idx="9">
                  <c:v>4.17</c:v>
                </c:pt>
                <c:pt idx="10">
                  <c:v>5.22</c:v>
                </c:pt>
                <c:pt idx="11">
                  <c:v>6.74</c:v>
                </c:pt>
                <c:pt idx="12">
                  <c:v>7.27</c:v>
                </c:pt>
                <c:pt idx="13">
                  <c:v>7.27</c:v>
                </c:pt>
                <c:pt idx="14">
                  <c:v>8.34</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4.34</a:t>
                    </a:r>
                  </a:p>
                </c:rich>
              </c:tx>
              <c:showLegendKey val="0"/>
              <c:showVal val="1"/>
              <c:showCatName val="0"/>
              <c:showSerName val="0"/>
              <c:showPercent val="0"/>
              <c:showBubbleSize val="0"/>
            </c:dLbl>
            <c:dLbl>
              <c:idx val="1"/>
              <c:tx>
                <c:rich>
                  <a:bodyPr/>
                  <a:lstStyle/>
                  <a:p>
                    <a:r>
                      <a:t>5.74</a:t>
                    </a:r>
                  </a:p>
                </c:rich>
              </c:tx>
              <c:showLegendKey val="0"/>
              <c:showVal val="1"/>
              <c:showCatName val="0"/>
              <c:showSerName val="0"/>
              <c:showPercent val="0"/>
              <c:showBubbleSize val="0"/>
            </c:dLbl>
            <c:dLbl>
              <c:idx val="2"/>
              <c:tx>
                <c:rich>
                  <a:bodyPr/>
                  <a:lstStyle/>
                  <a:p>
                    <a:r>
                      <a:t>4.16</a:t>
                    </a:r>
                  </a:p>
                </c:rich>
              </c:tx>
              <c:showLegendKey val="0"/>
              <c:showVal val="1"/>
              <c:showCatName val="0"/>
              <c:showSerName val="0"/>
              <c:showPercent val="0"/>
              <c:showBubbleSize val="0"/>
            </c:dLbl>
            <c:dLbl>
              <c:idx val="3"/>
              <c:tx>
                <c:rich>
                  <a:bodyPr/>
                  <a:lstStyle/>
                  <a:p>
                    <a:r>
                      <a:t>5.98</a:t>
                    </a:r>
                  </a:p>
                </c:rich>
              </c:tx>
              <c:showLegendKey val="0"/>
              <c:showVal val="1"/>
              <c:showCatName val="0"/>
              <c:showSerName val="0"/>
              <c:showPercent val="0"/>
              <c:showBubbleSize val="0"/>
            </c:dLbl>
            <c:dLbl>
              <c:idx val="4"/>
              <c:tx>
                <c:rich>
                  <a:bodyPr/>
                  <a:lstStyle/>
                  <a:p>
                    <a:r>
                      <a:t>2.08</a:t>
                    </a:r>
                  </a:p>
                </c:rich>
              </c:tx>
              <c:showLegendKey val="0"/>
              <c:showVal val="1"/>
              <c:showCatName val="0"/>
              <c:showSerName val="0"/>
              <c:showPercent val="0"/>
              <c:showBubbleSize val="0"/>
            </c:dLbl>
            <c:dLbl>
              <c:idx val="5"/>
              <c:tx>
                <c:rich>
                  <a:bodyPr/>
                  <a:lstStyle/>
                  <a:p>
                    <a:r>
                      <a:t>1.06</a:t>
                    </a:r>
                  </a:p>
                </c:rich>
              </c:tx>
              <c:showLegendKey val="0"/>
              <c:showVal val="1"/>
              <c:showCatName val="0"/>
              <c:showSerName val="0"/>
              <c:showPercent val="0"/>
              <c:showBubbleSize val="0"/>
            </c:dLbl>
            <c:dLbl>
              <c:idx val="6"/>
              <c:tx>
                <c:rich>
                  <a:bodyPr/>
                  <a:lstStyle/>
                  <a:p>
                    <a:r>
                      <a:t>11.29</a:t>
                    </a:r>
                  </a:p>
                </c:rich>
              </c:tx>
              <c:showLegendKey val="0"/>
              <c:showVal val="1"/>
              <c:showCatName val="0"/>
              <c:showSerName val="0"/>
              <c:showPercent val="0"/>
              <c:showBubbleSize val="0"/>
            </c:dLbl>
            <c:dLbl>
              <c:idx val="7"/>
              <c:tx>
                <c:rich>
                  <a:bodyPr/>
                  <a:lstStyle/>
                  <a:p>
                    <a:r>
                      <a:t>4.17</a:t>
                    </a:r>
                  </a:p>
                </c:rich>
              </c:tx>
              <c:showLegendKey val="0"/>
              <c:showVal val="1"/>
              <c:showCatName val="0"/>
              <c:showSerName val="0"/>
              <c:showPercent val="0"/>
              <c:showBubbleSize val="0"/>
            </c:dLbl>
            <c:dLbl>
              <c:idx val="8"/>
              <c:tx>
                <c:rich>
                  <a:bodyPr/>
                  <a:lstStyle/>
                  <a:p>
                    <a:r>
                      <a:t>5.22</a:t>
                    </a:r>
                  </a:p>
                </c:rich>
              </c:tx>
              <c:showLegendKey val="0"/>
              <c:showVal val="1"/>
              <c:showCatName val="0"/>
              <c:showSerName val="0"/>
              <c:showPercent val="0"/>
              <c:showBubbleSize val="0"/>
            </c:dLbl>
            <c:dLbl>
              <c:idx val="9"/>
              <c:tx>
                <c:rich>
                  <a:bodyPr/>
                  <a:lstStyle/>
                  <a:p>
                    <a:r>
                      <a:t>6.74</a:t>
                    </a:r>
                  </a:p>
                </c:rich>
              </c:tx>
              <c:showLegendKey val="0"/>
              <c:showVal val="1"/>
              <c:showCatName val="0"/>
              <c:showSerName val="0"/>
              <c:showPercent val="0"/>
              <c:showBubbleSize val="0"/>
            </c:dLbl>
            <c:dLbl>
              <c:idx val="10"/>
              <c:tx>
                <c:rich>
                  <a:bodyPr/>
                  <a:lstStyle/>
                  <a:p>
                    <a:r>
                      <a:t>7.27</a:t>
                    </a:r>
                  </a:p>
                </c:rich>
              </c:tx>
              <c:showLegendKey val="0"/>
              <c:showVal val="1"/>
              <c:showCatName val="0"/>
              <c:showSerName val="0"/>
              <c:showPercent val="0"/>
              <c:showBubbleSize val="0"/>
            </c:dLbl>
            <c:dLbl>
              <c:idx val="11"/>
              <c:tx>
                <c:rich>
                  <a:bodyPr/>
                  <a:lstStyle/>
                  <a:p>
                    <a:r>
                      <a:t>7.27</a:t>
                    </a:r>
                  </a:p>
                </c:rich>
              </c:tx>
              <c:showLegendKey val="0"/>
              <c:showVal val="1"/>
              <c:showCatName val="0"/>
              <c:showSerName val="0"/>
              <c:showPercent val="0"/>
              <c:showBubbleSize val="0"/>
            </c:dLbl>
            <c:dLbl>
              <c:idx val="12"/>
              <c:tx>
                <c:rich>
                  <a:bodyPr/>
                  <a:lstStyle/>
                  <a:p>
                    <a:r>
                      <a:t>8.34</a:t>
                    </a:r>
                  </a:p>
                </c:rich>
              </c:tx>
              <c:showLegendKey val="0"/>
              <c:showVal val="1"/>
              <c:showCatName val="0"/>
              <c:showSerName val="0"/>
              <c:showPercent val="0"/>
              <c:showBubbleSize val="0"/>
            </c:dLbl>
            <c:dLbl>
              <c:idx val="13"/>
              <c:tx>
                <c:rich>
                  <a:bodyPr/>
                  <a:lstStyle/>
                  <a:p>
                    <a:r>
                      <a:t>9.59</a:t>
                    </a:r>
                  </a:p>
                </c:rich>
              </c:tx>
              <c:showLegendKey val="0"/>
              <c:showVal val="1"/>
              <c:showCatName val="0"/>
              <c:showSerName val="0"/>
              <c:showPercent val="0"/>
              <c:showBubbleSize val="0"/>
            </c:dLbl>
            <c:dLbl>
              <c:idx val="14"/>
              <c:tx>
                <c:rich>
                  <a:bodyPr/>
                  <a:lstStyle/>
                  <a:p>
                    <a:r>
                      <a:t>5.22</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EQUATE CALIBER 3 3 BLADE DISPOSABLE NORMAL 3CT</c:v>
                </c:pt>
                <c:pt idx="1">
                  <c:v>EQUATE CALIBER 5 5 BLADE DISPOSABLE NORMAL 3CT</c:v>
                </c:pt>
                <c:pt idx="2">
                  <c:v>EQUATE SPEED 3 SENSITIVE GREEN 3 BLADE DISPOSABLE SENSITIVE 4CT</c:v>
                </c:pt>
                <c:pt idx="3">
                  <c:v>EQUATE SPEED 3 SENSITIVE GREEN 3 BLADE DISPOSABLE SENSITIVE 8CT</c:v>
                </c:pt>
                <c:pt idx="4">
                  <c:v>EQUATE TB (TWIN BLADE) BLUE 2 BLADE DISPOSABLE NORMAL 12CT</c:v>
                </c:pt>
                <c:pt idx="5">
                  <c:v>EQUATE TB (TWIN BLADE) BLUE 2 BLADE DISPOSABLE NORMAL 5CT</c:v>
                </c:pt>
                <c:pt idx="6">
                  <c:v>BIC 3 SENSITIVE 3 BLADE DISPOSABLE NORMAL 12CT</c:v>
                </c:pt>
                <c:pt idx="7">
                  <c:v>BIC COMFORT 3 MULTI COLOR 3 BLADE DISPOSABLE SENSITIVE 4CT</c:v>
                </c:pt>
                <c:pt idx="8">
                  <c:v>BIC FLEX 3 3 BLADE DISPOSABLE NORMAL 2CT</c:v>
                </c:pt>
                <c:pt idx="9">
                  <c:v>BIC FLEX 4 4 BLADE DISPOSABLE SENSITIVE 3CT</c:v>
                </c:pt>
                <c:pt idx="10">
                  <c:v>BIC FLEX 5 BLACK WHITE 5 BLADE DISPOSABLE NORMAL 2CT</c:v>
                </c:pt>
                <c:pt idx="11">
                  <c:v>BIC FLEX 5 BLACK WHITE 5 BLADE DISPOSABLE SENSITIVE 2CT</c:v>
                </c:pt>
                <c:pt idx="12">
                  <c:v>BIC SENSITIVE 2 2 BLADE DISPOSABLE NORMAL 10CT</c:v>
                </c:pt>
                <c:pt idx="13">
                  <c:v>BIC SENSITIVE 2 2 BLADE DISPOSABLE NORMAL 18CT</c:v>
                </c:pt>
                <c:pt idx="14">
                  <c:v>BIC SENSITIVE 2 2 BLADE DISPOSABLE NORMAL 8CT</c:v>
                </c:pt>
              </c:strCache>
            </c:strRef>
          </c:cat>
          <c:val>
            <c:numRef>
              <c:f>Sheet1!$B$2:$B$16</c:f>
              <c:numCache>
                <c:formatCode>General</c:formatCode>
                <c:ptCount val="15"/>
                <c:pt idx="0">
                  <c:v>4.34</c:v>
                </c:pt>
                <c:pt idx="1">
                  <c:v>5.74</c:v>
                </c:pt>
                <c:pt idx="2">
                  <c:v>4.16</c:v>
                </c:pt>
                <c:pt idx="3">
                  <c:v>5.98</c:v>
                </c:pt>
                <c:pt idx="4">
                  <c:v>2.08</c:v>
                </c:pt>
                <c:pt idx="5">
                  <c:v>1.06</c:v>
                </c:pt>
                <c:pt idx="6">
                  <c:v>11.29</c:v>
                </c:pt>
                <c:pt idx="7">
                  <c:v>4.17</c:v>
                </c:pt>
                <c:pt idx="8">
                  <c:v>5.22</c:v>
                </c:pt>
                <c:pt idx="9">
                  <c:v>6.74</c:v>
                </c:pt>
                <c:pt idx="10">
                  <c:v>7.27</c:v>
                </c:pt>
                <c:pt idx="11">
                  <c:v>7.27</c:v>
                </c:pt>
                <c:pt idx="12">
                  <c:v>8.34</c:v>
                </c:pt>
                <c:pt idx="13">
                  <c:v>9.59</c:v>
                </c:pt>
                <c:pt idx="14">
                  <c:v>5.22</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9.97</a:t>
                    </a:r>
                  </a:p>
                </c:rich>
              </c:tx>
              <c:showLegendKey val="0"/>
              <c:showVal val="1"/>
              <c:showCatName val="0"/>
              <c:showSerName val="0"/>
              <c:showPercent val="0"/>
              <c:showBubbleSize val="0"/>
            </c:dLbl>
            <c:dLbl>
              <c:idx val="1"/>
              <c:tx>
                <c:rich>
                  <a:bodyPr/>
                  <a:lstStyle/>
                  <a:p>
                    <a:r>
                      <a:t>9.99</a:t>
                    </a:r>
                  </a:p>
                </c:rich>
              </c:tx>
              <c:showLegendKey val="0"/>
              <c:showVal val="1"/>
              <c:showCatName val="0"/>
              <c:showSerName val="0"/>
              <c:showPercent val="0"/>
              <c:showBubbleSize val="0"/>
            </c:dLbl>
            <c:dLbl>
              <c:idx val="2"/>
              <c:tx>
                <c:rich>
                  <a:bodyPr/>
                  <a:lstStyle/>
                  <a:p>
                    <a:r>
                      <a:t>27.75</a:t>
                    </a:r>
                  </a:p>
                </c:rich>
              </c:tx>
              <c:showLegendKey val="0"/>
              <c:showVal val="1"/>
              <c:showCatName val="0"/>
              <c:showSerName val="0"/>
              <c:showPercent val="0"/>
              <c:showBubbleSize val="0"/>
            </c:dLbl>
            <c:dLbl>
              <c:idx val="3"/>
              <c:tx>
                <c:rich>
                  <a:bodyPr/>
                  <a:lstStyle/>
                  <a:p>
                    <a:r>
                      <a:t>8.97</a:t>
                    </a:r>
                  </a:p>
                </c:rich>
              </c:tx>
              <c:showLegendKey val="0"/>
              <c:showVal val="1"/>
              <c:showCatName val="0"/>
              <c:showSerName val="0"/>
              <c:showPercent val="0"/>
              <c:showBubbleSize val="0"/>
            </c:dLbl>
            <c:dLbl>
              <c:idx val="4"/>
              <c:tx>
                <c:rich>
                  <a:bodyPr/>
                  <a:lstStyle/>
                  <a:p>
                    <a:r>
                      <a:t>12.25</a:t>
                    </a:r>
                  </a:p>
                </c:rich>
              </c:tx>
              <c:showLegendKey val="0"/>
              <c:showVal val="1"/>
              <c:showCatName val="0"/>
              <c:showSerName val="0"/>
              <c:showPercent val="0"/>
              <c:showBubbleSize val="0"/>
            </c:dLbl>
            <c:dLbl>
              <c:idx val="5"/>
              <c:tx>
                <c:rich>
                  <a:bodyPr/>
                  <a:lstStyle/>
                  <a:p>
                    <a:r>
                      <a:t>13.97</a:t>
                    </a:r>
                  </a:p>
                </c:rich>
              </c:tx>
              <c:showLegendKey val="0"/>
              <c:showVal val="1"/>
              <c:showCatName val="0"/>
              <c:showSerName val="0"/>
              <c:showPercent val="0"/>
              <c:showBubbleSize val="0"/>
            </c:dLbl>
            <c:dLbl>
              <c:idx val="6"/>
              <c:tx>
                <c:rich>
                  <a:bodyPr/>
                  <a:lstStyle/>
                  <a:p>
                    <a:r>
                      <a:t>29.97</a:t>
                    </a:r>
                  </a:p>
                </c:rich>
              </c:tx>
              <c:showLegendKey val="0"/>
              <c:showVal val="1"/>
              <c:showCatName val="0"/>
              <c:showSerName val="0"/>
              <c:showPercent val="0"/>
              <c:showBubbleSize val="0"/>
            </c:dLbl>
            <c:dLbl>
              <c:idx val="7"/>
              <c:tx>
                <c:rich>
                  <a:bodyPr/>
                  <a:lstStyle/>
                  <a:p>
                    <a:r>
                      <a:t>13.97</a:t>
                    </a:r>
                  </a:p>
                </c:rich>
              </c:tx>
              <c:showLegendKey val="0"/>
              <c:showVal val="1"/>
              <c:showCatName val="0"/>
              <c:showSerName val="0"/>
              <c:showPercent val="0"/>
              <c:showBubbleSize val="0"/>
            </c:dLbl>
            <c:dLbl>
              <c:idx val="8"/>
              <c:tx>
                <c:rich>
                  <a:bodyPr/>
                  <a:lstStyle/>
                  <a:p>
                    <a:r>
                      <a:t>16.97</a:t>
                    </a:r>
                  </a:p>
                </c:rich>
              </c:tx>
              <c:showLegendKey val="0"/>
              <c:showVal val="1"/>
              <c:showCatName val="0"/>
              <c:showSerName val="0"/>
              <c:showPercent val="0"/>
              <c:showBubbleSize val="0"/>
            </c:dLbl>
            <c:dLbl>
              <c:idx val="9"/>
              <c:tx>
                <c:rich>
                  <a:bodyPr/>
                  <a:lstStyle/>
                  <a:p>
                    <a:r>
                      <a:t>29.97</a:t>
                    </a:r>
                  </a:p>
                </c:rich>
              </c:tx>
              <c:showLegendKey val="0"/>
              <c:showVal val="1"/>
              <c:showCatName val="0"/>
              <c:showSerName val="0"/>
              <c:showPercent val="0"/>
              <c:showBubbleSize val="0"/>
            </c:dLbl>
            <c:dLbl>
              <c:idx val="10"/>
              <c:tx>
                <c:rich>
                  <a:bodyPr/>
                  <a:lstStyle/>
                  <a:p>
                    <a:r>
                      <a:t>16.97</a:t>
                    </a:r>
                  </a:p>
                </c:rich>
              </c:tx>
              <c:showLegendKey val="0"/>
              <c:showVal val="1"/>
              <c:showCatName val="0"/>
              <c:showSerName val="0"/>
              <c:showPercent val="0"/>
              <c:showBubbleSize val="0"/>
            </c:dLbl>
            <c:dLbl>
              <c:idx val="11"/>
              <c:tx>
                <c:rich>
                  <a:bodyPr/>
                  <a:lstStyle/>
                  <a:p>
                    <a:r>
                      <a:t>45.67</a:t>
                    </a:r>
                  </a:p>
                </c:rich>
              </c:tx>
              <c:showLegendKey val="0"/>
              <c:showVal val="1"/>
              <c:showCatName val="0"/>
              <c:showSerName val="0"/>
              <c:showPercent val="0"/>
              <c:showBubbleSize val="0"/>
            </c:dLbl>
            <c:dLbl>
              <c:idx val="12"/>
              <c:tx>
                <c:rich>
                  <a:bodyPr/>
                  <a:lstStyle/>
                  <a:p>
                    <a:r>
                      <a:t>13.97</a:t>
                    </a:r>
                  </a:p>
                </c:rich>
              </c:tx>
              <c:showLegendKey val="0"/>
              <c:showVal val="1"/>
              <c:showCatName val="0"/>
              <c:showSerName val="0"/>
              <c:showPercent val="0"/>
              <c:showBubbleSize val="0"/>
            </c:dLbl>
            <c:dLbl>
              <c:idx val="13"/>
              <c:tx>
                <c:rich>
                  <a:bodyPr/>
                  <a:lstStyle/>
                  <a:p>
                    <a:r>
                      <a:t>17.9</a:t>
                    </a:r>
                  </a:p>
                </c:rich>
              </c:tx>
              <c:showLegendKey val="0"/>
              <c:showVal val="1"/>
              <c:showCatName val="0"/>
              <c:showSerName val="0"/>
              <c:showPercent val="0"/>
              <c:showBubbleSize val="0"/>
            </c:dLbl>
            <c:dLbl>
              <c:idx val="14"/>
              <c:tx>
                <c:rich>
                  <a:bodyPr/>
                  <a:lstStyle/>
                  <a:p>
                    <a:r>
                      <a:t>17.24</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HYDRO 5 SENSITIVE 5 BLADE RAZOR SENSITIVE 3CT</c:v>
                </c:pt>
                <c:pt idx="1">
                  <c:v>SCHICK HYDRO 3 SENSITIVE 3 BLADE RAZOR SENSITIVE 4CT</c:v>
                </c:pt>
                <c:pt idx="2">
                  <c:v>HYDRO 5 DRY SKIN 5 BLADE RAZOR DRY 17CT</c:v>
                </c:pt>
                <c:pt idx="3">
                  <c:v>DOLLAR SHAVE CLUB BLACK 6 BLADE RAZOR NORMAL 2CT</c:v>
                </c:pt>
                <c:pt idx="4">
                  <c:v>GILLETTE FUSION 5 5 BLADE RAZOR NORMAL 1CT</c:v>
                </c:pt>
                <c:pt idx="5">
                  <c:v>GILLETTE FUSION 5 5 BLADE RAZOR NORMAL 2CT</c:v>
                </c:pt>
                <c:pt idx="6">
                  <c:v>GILLETTE FUSION 5 5 BLADE RAZOR NORMAL 7CT</c:v>
                </c:pt>
                <c:pt idx="7">
                  <c:v>GILLETTE FUSION 5 PROGLIDE 5 BLADE RAZOR NORMAL 1CT</c:v>
                </c:pt>
                <c:pt idx="8">
                  <c:v>GILLETTE FUSION 5 PROGLIDE 5 BLADE RAZOR NORMAL 2CT</c:v>
                </c:pt>
                <c:pt idx="9">
                  <c:v>GILLETTE FUSION 5 PROGLIDE STYLER REM BLADES RAZOR 1CT</c:v>
                </c:pt>
                <c:pt idx="10">
                  <c:v>GILLETTE FUSION 5 PROSHIELD 5 BLADE RAZOR NORMAL 1CT</c:v>
                </c:pt>
                <c:pt idx="11">
                  <c:v>GILLETTE FUSION 5 PROSHIELD 5 BLADE RAZOR NORMAL 8CT</c:v>
                </c:pt>
                <c:pt idx="12">
                  <c:v>GILLETTE FUSION 5 PROSHIELD GRAY 5 BLADE RAZOR NORMAL 2CT</c:v>
                </c:pt>
                <c:pt idx="13">
                  <c:v>GILLETTE INTIMATE BLACK 5 BLADE RAZOR NORMAL 2CT</c:v>
                </c:pt>
                <c:pt idx="14">
                  <c:v>GILLETTE LABS 5 BLADE RAZOR NORMAL 1CT</c:v>
                </c:pt>
              </c:strCache>
            </c:strRef>
          </c:cat>
          <c:val>
            <c:numRef>
              <c:f>Sheet1!$B$2:$B$16</c:f>
              <c:numCache>
                <c:formatCode>General</c:formatCode>
                <c:ptCount val="15"/>
                <c:pt idx="0">
                  <c:v>9.97</c:v>
                </c:pt>
                <c:pt idx="1">
                  <c:v>9.99</c:v>
                </c:pt>
                <c:pt idx="2">
                  <c:v>27.75</c:v>
                </c:pt>
                <c:pt idx="3">
                  <c:v>8.97</c:v>
                </c:pt>
                <c:pt idx="4">
                  <c:v>12.25</c:v>
                </c:pt>
                <c:pt idx="5">
                  <c:v>13.97</c:v>
                </c:pt>
                <c:pt idx="6">
                  <c:v>29.97</c:v>
                </c:pt>
                <c:pt idx="7">
                  <c:v>13.97</c:v>
                </c:pt>
                <c:pt idx="8">
                  <c:v>16.97</c:v>
                </c:pt>
                <c:pt idx="9">
                  <c:v>29.97</c:v>
                </c:pt>
                <c:pt idx="10">
                  <c:v>16.97</c:v>
                </c:pt>
                <c:pt idx="11">
                  <c:v>45.67</c:v>
                </c:pt>
                <c:pt idx="12">
                  <c:v>13.97</c:v>
                </c:pt>
                <c:pt idx="13">
                  <c:v>17.9</c:v>
                </c:pt>
                <c:pt idx="14">
                  <c:v>17.24</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07/29/2025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Schick Vs. Competition | Manual Shave Men | Walmart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3">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BLACK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2 SENSITIVE 2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3 BLADE DISPOSABLE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RAZOR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BLACK GREEN 3 BLADE DISPOSABLE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HYDRO 3 SENSITIVE 3 BLADE RAZOR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DRY SKIN 5 BLADE RAZOR DRY 17CT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3 BLADE DISPOSABLE SENSITIVE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3 SENSITIVE 3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COMFORT 3 MULTI COLOR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5145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Equate Vs. Competition | Walmart | Razors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13">
                  <a:txBody>
                    <a:bodyPr/>
                    <a:lstStyle/>
                    <a:p>
                      <a:pPr algn="ctr">
                        <a:defRPr>
                          <a:latin typeface="Nexa Bold"/>
                        </a:defRPr>
                      </a:pPr>
                      <a:r>
                        <a:rPr sz="800" b="1"/>
                        <a:t>Dollar Shave Club</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EASY FIT 5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DOLLAR SHAVE CLUB BLACK 6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STYLER REM BLADES RAZOR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5 BLADE RAZOR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GRAY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INTIMATE BLACK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8085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Cremo Vs. Competition | Walmart | Razors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Cremo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Cremo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12">
                  <a:txBody>
                    <a:bodyPr/>
                    <a:lstStyle/>
                    <a:p>
                      <a:pPr algn="ctr">
                        <a:defRPr>
                          <a:latin typeface="Nexa Bold"/>
                        </a:defRPr>
                      </a:pPr>
                      <a:r>
                        <a:rPr sz="800" b="1"/>
                        <a:t>Dollar Shave Club</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DOLLAR SHAVE CLUB BLACK 6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STYLER REM BLADES RAZOR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5 BLADE RAZOR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GRAY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INTIMATE BLACK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71872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Schick Vs. Competition | Walmart | Refills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11">
                  <a:txBody>
                    <a:bodyPr/>
                    <a:lstStyle/>
                    <a:p>
                      <a:pPr algn="ctr">
                        <a:defRPr>
                          <a:latin typeface="Nexa Bold"/>
                        </a:defRPr>
                      </a:pPr>
                      <a:r>
                        <a:rPr sz="800" b="1"/>
                        <a:t>Dollar Shave Club</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Dollar Shave Club</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DOLLAR SHAVE CLUB 6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DOLLAR SHAVE CLUB 6 BLADE REFILL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(ATRA &amp; TRAC) 2 BLADE REFILL NORMAL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REFILL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INTIMATE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9CT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MACH 3 3 BLADE REFILL NORMAL 15CT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MACH 3 3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77480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Equate Vs. Competition | Walmart | Refills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12">
                  <a:txBody>
                    <a:bodyPr/>
                    <a:lstStyle/>
                    <a:p>
                      <a:pPr algn="ctr">
                        <a:defRPr>
                          <a:latin typeface="Nexa Bold"/>
                        </a:defRPr>
                      </a:pPr>
                      <a:r>
                        <a:rPr sz="800" b="1"/>
                        <a:t>Dollar Shave Club</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Dollar Shave Club</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EASY FIT 5 5 BLADE REFILL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DOLLAR SHAVE CLUB 6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DOLLAR SHAVE CLUB 6 BLADE REFILL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(ATRA &amp; TRAC) 2 BLADE REFILL NORMAL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REFILL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INTIMATE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9CT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MACH 3 3 BLADE REFILL NORMAL 15CT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MACH 3 3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MACH 3 3 BLADE REFILL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914600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Cremo Vs. Competition | Walmart | Refills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Cremo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12">
                  <a:txBody>
                    <a:bodyPr/>
                    <a:lstStyle/>
                    <a:p>
                      <a:pPr algn="ctr">
                        <a:defRPr>
                          <a:latin typeface="Nexa Bold"/>
                        </a:defRPr>
                      </a:pPr>
                      <a:r>
                        <a:rPr sz="800" b="1"/>
                        <a:t>Dollar Shave Club</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Dollar Shave Club</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DOLLAR SHAVE CLUB 6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DOLLAR SHAVE CLUB 6 BLADE REFILL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(ATRA &amp; TRAC) 2 BLADE REFILL NORMAL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REFILL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INTIMATE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9CT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MACH 3 3 BLADE REFILL NORMAL 15CT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MACH 3 3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MACH 3 3 BLADE REFILL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67308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Personal Care Vs. Competition | Manual Shave Men | Walmart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5">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BLACK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2 SENSITIVE 2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3 BLADE DISPOSABLE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RAZOR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BLACK GREEN 3 BLADE DISPOSABLE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HYDRO 3 SENSITIVE 3 BLADE RAZOR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DRY SKIN 5 BLADE RAZOR DRY 17CT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11543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Personal Care Vs. Competition | Walmart | System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9">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RAZOR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HYDRO 3 SENSITIVE 3 BLADE RAZOR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DRY SKIN 5 BLADE RAZOR DRY 17CT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BULLDOG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COMFORT 3 HYBRID 3 BLADE HYBRID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EASYRINSE 4 BLADE HYBRID NORMAL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SENSITIVE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5 BLADE HYBRID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HYBRID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91829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Personal Care Vs. Competition | Walmart | Disposables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8">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7">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BLACK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2 SENSITIVE 2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3 BLADE DISPOSABLE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BLACK GREEN 3 BLADE DISPOSABLE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3 BLADE DISPOSABLE SENSITIVE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3 SENSITIVE 3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COMFORT 3 MULTI COLOR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3 3 BLADE DISPOSABLE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DISPOSABLE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DISPOSABLE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DISPOSABLE SENSITIVE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SENSITIVE 2 2 BLADE DISPOSABLE NORMAL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834205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Personal Care Vs. Competition | Walmart | Razors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5">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Harrys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Harrys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Harrys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Harrys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Harrys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RAZOR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HYDRO 3 SENSITIVE 3 BLADE RAZOR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DRY SKIN 5 BLADE RAZOR DRY 17CT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HARRY'S CRAFT HANDLE SILVER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HARRY'S LIGHT ORANGE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HARRY'S SILVER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HARRY'S SILVER 5 BLADE RAZOR NORMAL 5CT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HARRY'S SURF BLUE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922805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Personal Care Vs. Competition | Walmart | Refills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 Personal Care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9">
                  <a:txBody>
                    <a:bodyPr/>
                    <a:lstStyle/>
                    <a:p>
                      <a:pPr algn="ctr">
                        <a:defRPr>
                          <a:latin typeface="Nexa Bold"/>
                        </a:defRPr>
                      </a:pPr>
                      <a:r>
                        <a:rPr sz="800" b="1"/>
                        <a:t>Harrys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Harrys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Procter &amp; Gamble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BULLDOG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HARRY'S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HARRY'S 5 BLADE REFILL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(ATRA &amp; TRAC) 2 BLADE REFILL NORMAL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REFILL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INTIMATE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REFILL NORMAL 9CT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03528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Equate Vs. Competition | Manual Shave Men | Walmart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8">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7">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CALIBER 3 3 BLADE DISPOSABLE NORMAL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CALIBER 5 5 BLADE DISPOSABLE NORMAL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EASY FIT 5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EASY FIT 5 5 BLADE REFILL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SPEED 3 SENSITIVE GREEN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SPEED 3 SENSITIVE GREEN 3 BLADE DISPOSABLE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TB (TWIN BLADE) BLUE 2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TB (TWIN BLADE) BLUE 2 BLADE DISPOSABLE NORMAL 5CT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3 SENSITIVE 3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COMFORT 3 MULTI COLOR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EASYRINSE 4 BLADE HYBRID NORMAL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3 3 BLADE DISPOSABLE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DISPOSABLE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SENSITIVE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26043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Cremo Vs. Competition | Manual Shave Men | Walmart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Cremo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Cremo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Cremo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12">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3 SENSITIVE 3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COMFORT 3 MULTI COLOR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EASYRINSE 4 BLADE HYBRID NORMAL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3 3 BLADE DISPOSABLE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DISPOSABLE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SENSITIVE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5 BLADE HYBRID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DISPOSABLE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DISPOSABLE SENSITIVE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HYBRID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HYBRID 5 BLADE HYBRID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69740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Schick Vs. Competition | Walmart | System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5">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8">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RAZOR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REFILL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HYDRO 3 SENSITIVE 3 BLADE RAZOR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DRY SKIN 5 BLADE RAZOR DRY 17CT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EASYRINSE 4 BLADE HYBRID NORMAL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SENSITIVE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5 BLADE HYBRID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HYBRID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HYBRID 5 BLADE HYBRID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HYBRID 5 BLADE HYBRID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HYBRID 5 BLADE HYBRID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(ATRA &amp; TRAC) 2 BLADE REFILL NORMAL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31159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Equate Vs. Competition | Walmart | System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8">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EASY FIT 5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EASY FIT 5 5 BLADE REFILL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EASYRINSE 4 BLADE HYBRID NORMAL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SENSITIVE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5 BLADE HYBRID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HYBRID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HYBRID 5 BLADE HYBRID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HYBRID 5 BLADE HYBRID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HYBRID 5 BLADE HYBRID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(ATRA &amp; TRAC) 2 BLADE REFILL NORMAL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REFILL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58834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Cremo Vs. Competition | Walmart | System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Cremo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Cremo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Cremo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8">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4">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REFILL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CREMO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EASYRINSE 4 BLADE HYBRID NORMAL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HYBRID SENSITIVE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5 BLADE HYBRID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HYBRID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HYBRID 5 BLADE HYBRID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HYBRID 5 BLADE HYBRID NORMAL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HYBRID 5 BLADE HYBRID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(ATRA &amp; TRAC) 2 BLADE REFILL NORMAL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4179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Schick Vs. Competition | Walmart | Disposables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8">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7">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BLACK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2 SENSITIVE 2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3 BLADE DISPOSABLE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BLACK GREEN 3 BLADE DISPOSABLE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SENSITIVE GREEN BLACK 3 BLADE DISPOSABLE SENSITIVE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XTREME 3 3 BLADE DISPOSABLE SENSITIVE 6CT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3 SENSITIVE 3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COMFORT 3 MULTI COLOR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3 3 BLADE DISPOSABLE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DISPOSABLE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DISPOSABLE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DISPOSABLE SENSITIVE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SENSITIVE 2 2 BLADE DISPOSABLE NORMAL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8826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Equate Vs. Competition | Walmart | Disposables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6">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Equate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9">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CALIBER 3 3 BLADE DISPOSABLE NORMAL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CALIBER 5 5 BLADE DISPOSABLE NORMAL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SPEED 3 SENSITIVE GREEN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SPEED 3 SENSITIVE GREEN 3 BLADE DISPOSABLE SENSITIVE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TB (TWIN BLADE) BLUE 2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EQUATE TB (TWIN BLADE) BLUE 2 BLADE DISPOSABLE NORMAL 5CT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3 SENSITIVE 3 BLADE DISPOSABLE NORMAL 12CT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COMFORT 3 MULTI COLOR 3 BLADE DISPOSABLE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3 3 BLADE DISPOSABLE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4 4 BLADE DISPOSABLE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DISPOSABLE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FLEX 5 BLACK WHITE 5 BLADE DISPOSABLE SENSITIVE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SENSITIVE 2 2 BLADE DISPOSABLE NORMAL 10CT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SENSITIVE 2 2 BLADE DISPOSABLE NORMAL 18CT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BIC SENSITIVE 2 2 BLADE DISPOSABLE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67710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Schick Vs. Competition | Walmart | Razors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09"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497209">
                  <a:extLst>
                    <a:ext uri="{9D8B030D-6E8A-4147-A177-3AD203B41FA5}">
                      <a16:colId xmlns:a16="http://schemas.microsoft.com/office/drawing/2014/main" val="1249427694"/>
                    </a:ext>
                  </a:extLst>
                </a:gridCol>
                <a:gridCol w="497209">
                  <a:extLst>
                    <a:ext uri="{9D8B030D-6E8A-4147-A177-3AD203B41FA5}">
                      <a16:colId xmlns:a16="http://schemas.microsoft.com/office/drawing/2014/main" val="2218987241"/>
                    </a:ext>
                  </a:extLst>
                </a:gridCol>
                <a:gridCol w="497209">
                  <a:extLst>
                    <a:ext uri="{9D8B030D-6E8A-4147-A177-3AD203B41FA5}">
                      <a16:colId xmlns:a16="http://schemas.microsoft.com/office/drawing/2014/main" val="3054438620"/>
                    </a:ext>
                  </a:extLst>
                </a:gridCol>
                <a:gridCol w="497209">
                  <a:extLst>
                    <a:ext uri="{9D8B030D-6E8A-4147-A177-3AD203B41FA5}">
                      <a16:colId xmlns:a16="http://schemas.microsoft.com/office/drawing/2014/main" val="310395072"/>
                    </a:ext>
                  </a:extLst>
                </a:gridCol>
                <a:gridCol w="497209">
                  <a:extLst>
                    <a:ext uri="{9D8B030D-6E8A-4147-A177-3AD203B41FA5}">
                      <a16:colId xmlns:a16="http://schemas.microsoft.com/office/drawing/2014/main" val="3260695282"/>
                    </a:ext>
                  </a:extLst>
                </a:gridCol>
                <a:gridCol w="497209">
                  <a:extLst>
                    <a:ext uri="{9D8B030D-6E8A-4147-A177-3AD203B41FA5}">
                      <a16:colId xmlns:a16="http://schemas.microsoft.com/office/drawing/2014/main" val="1819053712"/>
                    </a:ext>
                  </a:extLst>
                </a:gridCol>
                <a:gridCol w="497209">
                  <a:extLst>
                    <a:ext uri="{9D8B030D-6E8A-4147-A177-3AD203B41FA5}">
                      <a16:colId xmlns:a16="http://schemas.microsoft.com/office/drawing/2014/main" val="639641908"/>
                    </a:ext>
                  </a:extLst>
                </a:gridCol>
                <a:gridCol w="497209">
                  <a:extLst>
                    <a:ext uri="{9D8B030D-6E8A-4147-A177-3AD203B41FA5}">
                      <a16:colId xmlns:a16="http://schemas.microsoft.com/office/drawing/2014/main" val="3972879755"/>
                    </a:ext>
                  </a:extLst>
                </a:gridCol>
                <a:gridCol w="497209">
                  <a:extLst>
                    <a:ext uri="{9D8B030D-6E8A-4147-A177-3AD203B41FA5}">
                      <a16:colId xmlns:a16="http://schemas.microsoft.com/office/drawing/2014/main" val="3537530948"/>
                    </a:ext>
                  </a:extLst>
                </a:gridCol>
                <a:gridCol w="497209">
                  <a:extLst>
                    <a:ext uri="{9D8B030D-6E8A-4147-A177-3AD203B41FA5}">
                      <a16:colId xmlns:a16="http://schemas.microsoft.com/office/drawing/2014/main" val="3746584589"/>
                    </a:ext>
                  </a:extLst>
                </a:gridCol>
                <a:gridCol w="497209">
                  <a:extLst>
                    <a:ext uri="{9D8B030D-6E8A-4147-A177-3AD203B41FA5}">
                      <a16:colId xmlns:a16="http://schemas.microsoft.com/office/drawing/2014/main" val="2480078238"/>
                    </a:ext>
                  </a:extLst>
                </a:gridCol>
                <a:gridCol w="497209">
                  <a:extLst>
                    <a:ext uri="{9D8B030D-6E8A-4147-A177-3AD203B41FA5}">
                      <a16:colId xmlns:a16="http://schemas.microsoft.com/office/drawing/2014/main" val="461482366"/>
                    </a:ext>
                  </a:extLst>
                </a:gridCol>
                <a:gridCol w="497209">
                  <a:extLst>
                    <a:ext uri="{9D8B030D-6E8A-4147-A177-3AD203B41FA5}">
                      <a16:colId xmlns:a16="http://schemas.microsoft.com/office/drawing/2014/main" val="3000128965"/>
                    </a:ext>
                  </a:extLst>
                </a:gridCol>
                <a:gridCol w="497209">
                  <a:extLst>
                    <a:ext uri="{9D8B030D-6E8A-4147-A177-3AD203B41FA5}">
                      <a16:colId xmlns:a16="http://schemas.microsoft.com/office/drawing/2014/main" val="2230636300"/>
                    </a:ext>
                  </a:extLst>
                </a:gridCol>
                <a:gridCol w="497209">
                  <a:extLst>
                    <a:ext uri="{9D8B030D-6E8A-4147-A177-3AD203B41FA5}">
                      <a16:colId xmlns:a16="http://schemas.microsoft.com/office/drawing/2014/main" val="138410331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Schick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11">
                  <a:txBody>
                    <a:bodyPr/>
                    <a:lstStyle/>
                    <a:p>
                      <a:pPr algn="ctr">
                        <a:defRPr>
                          <a:latin typeface="Nexa Bold"/>
                        </a:defRPr>
                      </a:pPr>
                      <a:r>
                        <a:rPr sz="800" b="1"/>
                        <a:t>Dollar Shave Club</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Gillette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SENSITIVE 5 BLADE RAZOR SENSITIVE 3CT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SCHICK HYDRO 3 SENSITIVE 3 BLADE RAZOR SENSITIVE 4CT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HYDRO 5 DRY SKIN 5 BLADE RAZOR DRY 17CT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DOLLAR SHAVE CLUB BLACK 6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5 BLADE RAZOR NORMAL 7CT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PROGLIDE STYLER REM BLADES RAZOR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5 BLADE RAZOR NORMAL 8CT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FUSION 5 PROSHIELD GRAY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INTIMATE BLACK 5 BLADE RAZOR NORMAL 2CT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GILLETTE LABS 5 BLADE RAZOR NORMAL 1CT</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1CT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3397912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2774</Words>
  <Application>Microsoft Office PowerPoint</Application>
  <PresentationFormat>On-screen Show (16:9)</PresentationFormat>
  <Paragraphs>1406</Paragraphs>
  <Slides>19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Aptos</vt:lpstr>
      <vt:lpstr>Arial</vt:lpstr>
      <vt:lpstr>Nexa</vt:lpstr>
      <vt:lpstr>Nexa Bold</vt:lpstr>
      <vt:lpstr>Nexa Book</vt:lpstr>
      <vt:lpstr>Nexa Book Italic</vt:lpstr>
      <vt:lpstr>Open Sans</vt:lpstr>
      <vt:lpstr>PricingOne Light Template Oct 2024</vt:lpstr>
      <vt:lpstr>think-cell Slide</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2025-07-29T11:51:49Z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