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4"/>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int Comparison Analysis by Product Scraped" id="{CF329677-8204-4173-B4CF-06BA90C46046}">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Lst>
        </p14:section>
        <p14:section name="Price Point Comparison Analysis by Manuf Scraped" id="{4D5F2408-144B-4BCC-A6D7-28D49D89BA5B}">
          <p14:sldIdLst>
            <p14:sldId id="2147477379"/>
            <p14:sldId id="2147477380"/>
            <p14:sldId id="2147477381"/>
            <p14:sldId id="2147477382"/>
            <p14:sldId id="214747738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65152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29153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525000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64726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001406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11122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54804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12932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70894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32055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78845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17813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69649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2653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3632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87639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58874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18635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7/27/2025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412298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42</TotalTime>
  <Words>2774</Words>
  <Application>Microsoft Office PowerPoint</Application>
  <PresentationFormat>On-screen Show (16:9)</PresentationFormat>
  <Paragraphs>1406</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Aptos</vt:lpstr>
      <vt:lpstr>Arial</vt:lpstr>
      <vt:lpstr>Nexa</vt:lpstr>
      <vt:lpstr>Nexa Bold</vt:lpstr>
      <vt:lpstr>Nexa Book</vt:lpstr>
      <vt:lpstr>Nexa Book Italic</vt:lpstr>
      <vt:lpstr>Open Sans</vt:lpstr>
      <vt:lpstr>PricingOne Light Template Oct 2024</vt:lpstr>
      <vt:lpstr>think-cell Slide</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2025-07-27T14:21:08Z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