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charts/chart103.xml" ContentType="application/vnd.openxmlformats-officedocument.drawingml.chart+xml"/>
  <Override PartName="/ppt/charts/chart104.xml" ContentType="application/vnd.openxmlformats-officedocument.drawingml.chart+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charts/chart109.xml" ContentType="application/vnd.openxmlformats-officedocument.drawingml.chart+xml"/>
  <Override PartName="/ppt/charts/chart11.xml" ContentType="application/vnd.openxmlformats-officedocument.drawingml.chart+xml"/>
  <Override PartName="/ppt/charts/chart110.xml" ContentType="application/vnd.openxmlformats-officedocument.drawingml.chart+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charts/chart115.xml" ContentType="application/vnd.openxmlformats-officedocument.drawingml.chart+xml"/>
  <Override PartName="/ppt/charts/chart116.xml" ContentType="application/vnd.openxmlformats-officedocument.drawingml.chart+xml"/>
  <Override PartName="/ppt/charts/chart117.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charts/chart39.xml" ContentType="application/vnd.openxmlformats-officedocument.drawingml.chart+xml"/>
  <Override PartName="/ppt/charts/chart4.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charts/chart43.xml" ContentType="application/vnd.openxmlformats-officedocument.drawingml.chart+xml"/>
  <Override PartName="/ppt/charts/chart44.xml" ContentType="application/vnd.openxmlformats-officedocument.drawingml.chart+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charts/chart49.xml" ContentType="application/vnd.openxmlformats-officedocument.drawingml.chart+xml"/>
  <Override PartName="/ppt/charts/chart5.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xml" ContentType="application/vnd.openxmlformats-officedocument.drawingml.chart+xml"/>
  <Override PartName="/ppt/charts/chart60.xml" ContentType="application/vnd.openxmlformats-officedocument.drawingml.chart+xml"/>
  <Override PartName="/ppt/charts/chart61.xml" ContentType="application/vnd.openxmlformats-officedocument.drawingml.chart+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charts/chart67.xml" ContentType="application/vnd.openxmlformats-officedocument.drawingml.chart+xml"/>
  <Override PartName="/ppt/charts/chart68.xml" ContentType="application/vnd.openxmlformats-officedocument.drawingml.chart+xml"/>
  <Override PartName="/ppt/charts/chart69.xml" ContentType="application/vnd.openxmlformats-officedocument.drawingml.chart+xml"/>
  <Override PartName="/ppt/charts/chart7.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charts/chart73.xml" ContentType="application/vnd.openxmlformats-officedocument.drawingml.chart+xml"/>
  <Override PartName="/ppt/charts/chart74.xml" ContentType="application/vnd.openxmlformats-officedocument.drawingml.chart+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charts/chart79.xml" ContentType="application/vnd.openxmlformats-officedocument.drawingml.chart+xml"/>
  <Override PartName="/ppt/charts/chart8.xml" ContentType="application/vnd.openxmlformats-officedocument.drawingml.chart+xml"/>
  <Override PartName="/ppt/charts/chart80.xml" ContentType="application/vnd.openxmlformats-officedocument.drawingml.chart+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charts/chart85.xml" ContentType="application/vnd.openxmlformats-officedocument.drawingml.chart+xml"/>
  <Override PartName="/ppt/charts/chart86.xml" ContentType="application/vnd.openxmlformats-officedocument.drawingml.chart+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xml" ContentType="application/vnd.openxmlformats-officedocument.drawingml.chart+xml"/>
  <Override PartName="/ppt/charts/chart90.xml" ContentType="application/vnd.openxmlformats-officedocument.drawingml.chart+xml"/>
  <Override PartName="/ppt/charts/chart91.xml" ContentType="application/vnd.openxmlformats-officedocument.drawingml.chart+xml"/>
  <Override PartName="/ppt/charts/chart92.xml" ContentType="application/vnd.openxmlformats-officedocument.drawingml.chart+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charts/chart97.xml" ContentType="application/vnd.openxmlformats-officedocument.drawingml.chart+xml"/>
  <Override PartName="/ppt/charts/chart98.xml" ContentType="application/vnd.openxmlformats-officedocument.drawingml.chart+xml"/>
  <Override PartName="/ppt/charts/chart9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37.xml" ContentType="application/vnd.ms-office.chartcolorstyle+xml"/>
  <Override PartName="/ppt/charts/colors38.xml" ContentType="application/vnd.ms-office.chartcolorstyle+xml"/>
  <Override PartName="/ppt/charts/colors39.xml" ContentType="application/vnd.ms-office.chartcolorstyle+xml"/>
  <Override PartName="/ppt/charts/colors4.xml" ContentType="application/vnd.ms-office.chartcolorstyle+xml"/>
  <Override PartName="/ppt/charts/colors40.xml" ContentType="application/vnd.ms-office.chartcolorstyle+xml"/>
  <Override PartName="/ppt/charts/colors41.xml" ContentType="application/vnd.ms-office.chartcolorstyle+xml"/>
  <Override PartName="/ppt/charts/colors42.xml" ContentType="application/vnd.ms-office.chartcolorstyle+xml"/>
  <Override PartName="/ppt/charts/colors43.xml" ContentType="application/vnd.ms-office.chartcolorstyle+xml"/>
  <Override PartName="/ppt/charts/colors44.xml" ContentType="application/vnd.ms-office.chartcolorstyle+xml"/>
  <Override PartName="/ppt/charts/colors45.xml" ContentType="application/vnd.ms-office.chartcolorstyle+xml"/>
  <Override PartName="/ppt/charts/colors46.xml" ContentType="application/vnd.ms-office.chartcolorstyle+xml"/>
  <Override PartName="/ppt/charts/colors47.xml" ContentType="application/vnd.ms-office.chartcolorstyle+xml"/>
  <Override PartName="/ppt/charts/colors48.xml" ContentType="application/vnd.ms-office.chartcolorstyle+xml"/>
  <Override PartName="/ppt/charts/colors49.xml" ContentType="application/vnd.ms-office.chartcolorstyle+xml"/>
  <Override PartName="/ppt/charts/colors5.xml" ContentType="application/vnd.ms-office.chartcolorstyle+xml"/>
  <Override PartName="/ppt/charts/colors50.xml" ContentType="application/vnd.ms-office.chartcolorstyle+xml"/>
  <Override PartName="/ppt/charts/colors51.xml" ContentType="application/vnd.ms-office.chartcolorstyle+xml"/>
  <Override PartName="/ppt/charts/colors52.xml" ContentType="application/vnd.ms-office.chartcolorstyle+xml"/>
  <Override PartName="/ppt/charts/colors53.xml" ContentType="application/vnd.ms-office.chartcolorstyle+xml"/>
  <Override PartName="/ppt/charts/colors54.xml" ContentType="application/vnd.ms-office.chartcolorstyle+xml"/>
  <Override PartName="/ppt/charts/colors55.xml" ContentType="application/vnd.ms-office.chartcolorstyle+xml"/>
  <Override PartName="/ppt/charts/colors56.xml" ContentType="application/vnd.ms-office.chartcolorstyle+xml"/>
  <Override PartName="/ppt/charts/colors57.xml" ContentType="application/vnd.ms-office.chartcolorstyle+xml"/>
  <Override PartName="/ppt/charts/colors58.xml" ContentType="application/vnd.ms-office.chartcolorstyle+xml"/>
  <Override PartName="/ppt/charts/colors59.xml" ContentType="application/vnd.ms-office.chartcolorstyle+xml"/>
  <Override PartName="/ppt/charts/colors6.xml" ContentType="application/vnd.ms-office.chartcolorstyle+xml"/>
  <Override PartName="/ppt/charts/colors60.xml" ContentType="application/vnd.ms-office.chartcolorstyle+xml"/>
  <Override PartName="/ppt/charts/colors61.xml" ContentType="application/vnd.ms-office.chartcolorstyle+xml"/>
  <Override PartName="/ppt/charts/colors62.xml" ContentType="application/vnd.ms-office.chartcolorstyle+xml"/>
  <Override PartName="/ppt/charts/colors63.xml" ContentType="application/vnd.ms-office.chartcolorstyle+xml"/>
  <Override PartName="/ppt/charts/colors64.xml" ContentType="application/vnd.ms-office.chartcolorstyle+xml"/>
  <Override PartName="/ppt/charts/colors65.xml" ContentType="application/vnd.ms-office.chartcolorstyle+xml"/>
  <Override PartName="/ppt/charts/colors66.xml" ContentType="application/vnd.ms-office.chartcolorstyle+xml"/>
  <Override PartName="/ppt/charts/colors67.xml" ContentType="application/vnd.ms-office.chartcolorstyle+xml"/>
  <Override PartName="/ppt/charts/colors68.xml" ContentType="application/vnd.ms-office.chartcolorstyle+xml"/>
  <Override PartName="/ppt/charts/colors69.xml" ContentType="application/vnd.ms-office.chartcolorstyle+xml"/>
  <Override PartName="/ppt/charts/colors7.xml" ContentType="application/vnd.ms-office.chartcolorstyle+xml"/>
  <Override PartName="/ppt/charts/colors70.xml" ContentType="application/vnd.ms-office.chartcolorstyle+xml"/>
  <Override PartName="/ppt/charts/colors71.xml" ContentType="application/vnd.ms-office.chartcolorstyle+xml"/>
  <Override PartName="/ppt/charts/colors72.xml" ContentType="application/vnd.ms-office.chartcolorstyle+xml"/>
  <Override PartName="/ppt/charts/colors73.xml" ContentType="application/vnd.ms-office.chartcolorstyle+xml"/>
  <Override PartName="/ppt/charts/colors74.xml" ContentType="application/vnd.ms-office.chartcolorstyle+xml"/>
  <Override PartName="/ppt/charts/colors75.xml" ContentType="application/vnd.ms-office.chartcolorstyle+xml"/>
  <Override PartName="/ppt/charts/colors76.xml" ContentType="application/vnd.ms-office.chartcolorstyle+xml"/>
  <Override PartName="/ppt/charts/colors77.xml" ContentType="application/vnd.ms-office.chartcolorstyle+xml"/>
  <Override PartName="/ppt/charts/colors78.xml" ContentType="application/vnd.ms-office.chartcolorstyle+xml"/>
  <Override PartName="/ppt/charts/colors79.xml" ContentType="application/vnd.ms-office.chartcolorstyle+xml"/>
  <Override PartName="/ppt/charts/colors8.xml" ContentType="application/vnd.ms-office.chartcolorstyle+xml"/>
  <Override PartName="/ppt/charts/colors80.xml" ContentType="application/vnd.ms-office.chartcolorstyle+xml"/>
  <Override PartName="/ppt/charts/colors81.xml" ContentType="application/vnd.ms-office.chartcolorstyle+xml"/>
  <Override PartName="/ppt/charts/colors82.xml" ContentType="application/vnd.ms-office.chartcolorstyle+xml"/>
  <Override PartName="/ppt/charts/colors83.xml" ContentType="application/vnd.ms-office.chartcolorstyle+xml"/>
  <Override PartName="/ppt/charts/colors84.xml" ContentType="application/vnd.ms-office.chartcolorstyle+xml"/>
  <Override PartName="/ppt/charts/colors85.xml" ContentType="application/vnd.ms-office.chartcolorstyle+xml"/>
  <Override PartName="/ppt/charts/colors86.xml" ContentType="application/vnd.ms-office.chartcolorstyle+xml"/>
  <Override PartName="/ppt/charts/colors87.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37.xml" ContentType="application/vnd.ms-office.chartstyle+xml"/>
  <Override PartName="/ppt/charts/style38.xml" ContentType="application/vnd.ms-office.chartstyle+xml"/>
  <Override PartName="/ppt/charts/style39.xml" ContentType="application/vnd.ms-office.chartstyle+xml"/>
  <Override PartName="/ppt/charts/style4.xml" ContentType="application/vnd.ms-office.chartstyle+xml"/>
  <Override PartName="/ppt/charts/style40.xml" ContentType="application/vnd.ms-office.chartstyle+xml"/>
  <Override PartName="/ppt/charts/style41.xml" ContentType="application/vnd.ms-office.chartstyle+xml"/>
  <Override PartName="/ppt/charts/style42.xml" ContentType="application/vnd.ms-office.chartstyle+xml"/>
  <Override PartName="/ppt/charts/style43.xml" ContentType="application/vnd.ms-office.chartstyle+xml"/>
  <Override PartName="/ppt/charts/style44.xml" ContentType="application/vnd.ms-office.chartstyle+xml"/>
  <Override PartName="/ppt/charts/style45.xml" ContentType="application/vnd.ms-office.chartstyle+xml"/>
  <Override PartName="/ppt/charts/style46.xml" ContentType="application/vnd.ms-office.chartstyle+xml"/>
  <Override PartName="/ppt/charts/style47.xml" ContentType="application/vnd.ms-office.chartstyle+xml"/>
  <Override PartName="/ppt/charts/style48.xml" ContentType="application/vnd.ms-office.chartstyle+xml"/>
  <Override PartName="/ppt/charts/style49.xml" ContentType="application/vnd.ms-office.chartstyle+xml"/>
  <Override PartName="/ppt/charts/style5.xml" ContentType="application/vnd.ms-office.chartstyle+xml"/>
  <Override PartName="/ppt/charts/style50.xml" ContentType="application/vnd.ms-office.chartstyle+xml"/>
  <Override PartName="/ppt/charts/style51.xml" ContentType="application/vnd.ms-office.chartstyle+xml"/>
  <Override PartName="/ppt/charts/style52.xml" ContentType="application/vnd.ms-office.chartstyle+xml"/>
  <Override PartName="/ppt/charts/style53.xml" ContentType="application/vnd.ms-office.chartstyle+xml"/>
  <Override PartName="/ppt/charts/style54.xml" ContentType="application/vnd.ms-office.chartstyle+xml"/>
  <Override PartName="/ppt/charts/style55.xml" ContentType="application/vnd.ms-office.chartstyle+xml"/>
  <Override PartName="/ppt/charts/style56.xml" ContentType="application/vnd.ms-office.chartstyle+xml"/>
  <Override PartName="/ppt/charts/style57.xml" ContentType="application/vnd.ms-office.chartstyle+xml"/>
  <Override PartName="/ppt/charts/style58.xml" ContentType="application/vnd.ms-office.chartstyle+xml"/>
  <Override PartName="/ppt/charts/style59.xml" ContentType="application/vnd.ms-office.chartstyle+xml"/>
  <Override PartName="/ppt/charts/style6.xml" ContentType="application/vnd.ms-office.chartstyle+xml"/>
  <Override PartName="/ppt/charts/style60.xml" ContentType="application/vnd.ms-office.chartstyle+xml"/>
  <Override PartName="/ppt/charts/style61.xml" ContentType="application/vnd.ms-office.chartstyle+xml"/>
  <Override PartName="/ppt/charts/style62.xml" ContentType="application/vnd.ms-office.chartstyle+xml"/>
  <Override PartName="/ppt/charts/style63.xml" ContentType="application/vnd.ms-office.chartstyle+xml"/>
  <Override PartName="/ppt/charts/style64.xml" ContentType="application/vnd.ms-office.chartstyle+xml"/>
  <Override PartName="/ppt/charts/style65.xml" ContentType="application/vnd.ms-office.chartstyle+xml"/>
  <Override PartName="/ppt/charts/style66.xml" ContentType="application/vnd.ms-office.chartstyle+xml"/>
  <Override PartName="/ppt/charts/style67.xml" ContentType="application/vnd.ms-office.chartstyle+xml"/>
  <Override PartName="/ppt/charts/style68.xml" ContentType="application/vnd.ms-office.chartstyle+xml"/>
  <Override PartName="/ppt/charts/style69.xml" ContentType="application/vnd.ms-office.chartstyle+xml"/>
  <Override PartName="/ppt/charts/style7.xml" ContentType="application/vnd.ms-office.chartstyle+xml"/>
  <Override PartName="/ppt/charts/style70.xml" ContentType="application/vnd.ms-office.chartstyle+xml"/>
  <Override PartName="/ppt/charts/style71.xml" ContentType="application/vnd.ms-office.chartstyle+xml"/>
  <Override PartName="/ppt/charts/style72.xml" ContentType="application/vnd.ms-office.chartstyle+xml"/>
  <Override PartName="/ppt/charts/style73.xml" ContentType="application/vnd.ms-office.chartstyle+xml"/>
  <Override PartName="/ppt/charts/style74.xml" ContentType="application/vnd.ms-office.chartstyle+xml"/>
  <Override PartName="/ppt/charts/style75.xml" ContentType="application/vnd.ms-office.chartstyle+xml"/>
  <Override PartName="/ppt/charts/style76.xml" ContentType="application/vnd.ms-office.chartstyle+xml"/>
  <Override PartName="/ppt/charts/style77.xml" ContentType="application/vnd.ms-office.chartstyle+xml"/>
  <Override PartName="/ppt/charts/style78.xml" ContentType="application/vnd.ms-office.chartstyle+xml"/>
  <Override PartName="/ppt/charts/style79.xml" ContentType="application/vnd.ms-office.chartstyle+xml"/>
  <Override PartName="/ppt/charts/style8.xml" ContentType="application/vnd.ms-office.chartstyle+xml"/>
  <Override PartName="/ppt/charts/style80.xml" ContentType="application/vnd.ms-office.chartstyle+xml"/>
  <Override PartName="/ppt/charts/style81.xml" ContentType="application/vnd.ms-office.chartstyle+xml"/>
  <Override PartName="/ppt/charts/style82.xml" ContentType="application/vnd.ms-office.chartstyle+xml"/>
  <Override PartName="/ppt/charts/style83.xml" ContentType="application/vnd.ms-office.chartstyle+xml"/>
  <Override PartName="/ppt/charts/style84.xml" ContentType="application/vnd.ms-office.chartstyle+xml"/>
  <Override PartName="/ppt/charts/style85.xml" ContentType="application/vnd.ms-office.chartstyle+xml"/>
  <Override PartName="/ppt/charts/style86.xml" ContentType="application/vnd.ms-office.chartstyle+xml"/>
  <Override PartName="/ppt/charts/style87.xml" ContentType="application/vnd.ms-office.chartstyle+xml"/>
  <Override PartName="/ppt/charts/style9.xml" ContentType="application/vnd.ms-office.chartstyle+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2" r:id="rId4"/>
  </p:sldMasterIdLst>
  <p:notesMasterIdLst>
    <p:notesMasterId r:id="rId80"/>
  </p:notesMasterIdLst>
  <p:sldIdLst>
    <p:sldId id="2147475170" r:id="rId5"/>
    <p:sldId id="2147475171" r:id="rId6"/>
    <p:sldId id="2147475172" r:id="rId7"/>
    <p:sldId id="2147475173" r:id="rId8"/>
    <p:sldId id="2147475174" r:id="rId9"/>
    <p:sldId id="2147475175" r:id="rId10"/>
    <p:sldId id="2147475176" r:id="rId11"/>
    <p:sldId id="2147475177" r:id="rId12"/>
    <p:sldId id="2147475178" r:id="rId13"/>
    <p:sldId id="2147475179" r:id="rId14"/>
    <p:sldId id="2147475180" r:id="rId15"/>
    <p:sldId id="2147475181" r:id="rId16"/>
    <p:sldId id="2147475182" r:id="rId17"/>
    <p:sldId id="2147475183" r:id="rId18"/>
    <p:sldId id="2147475184" r:id="rId19"/>
    <p:sldId id="2147475185" r:id="rId20"/>
    <p:sldId id="2147475186" r:id="rId21"/>
    <p:sldId id="2147475187" r:id="rId22"/>
    <p:sldId id="2147475188" r:id="rId23"/>
    <p:sldId id="2147475189" r:id="rId24"/>
    <p:sldId id="2147475190" r:id="rId25"/>
    <p:sldId id="2147475191" r:id="rId26"/>
    <p:sldId id="2147475192" r:id="rId27"/>
    <p:sldId id="2147475193" r:id="rId28"/>
    <p:sldId id="2147475194" r:id="rId29"/>
    <p:sldId id="2147475195" r:id="rId30"/>
    <p:sldId id="2147475196" r:id="rId31"/>
    <p:sldId id="2147475197" r:id="rId32"/>
    <p:sldId id="2147475198" r:id="rId33"/>
    <p:sldId id="2147475199" r:id="rId34"/>
    <p:sldId id="2147475200" r:id="rId35"/>
    <p:sldId id="2147475201" r:id="rId36"/>
    <p:sldId id="2147475202" r:id="rId37"/>
    <p:sldId id="2147475203" r:id="rId38"/>
    <p:sldId id="2147475204" r:id="rId39"/>
    <p:sldId id="2147475205" r:id="rId40"/>
    <p:sldId id="2147475206" r:id="rId41"/>
    <p:sldId id="2147475207" r:id="rId42"/>
    <p:sldId id="2147475208" r:id="rId43"/>
    <p:sldId id="2147475209" r:id="rId44"/>
    <p:sldId id="2147475210" r:id="rId45"/>
    <p:sldId id="2147475211" r:id="rId46"/>
    <p:sldId id="2147475212" r:id="rId47"/>
    <p:sldId id="2147475213" r:id="rId48"/>
    <p:sldId id="2147475214" r:id="rId49"/>
    <p:sldId id="2147475215" r:id="rId50"/>
    <p:sldId id="2147475216" r:id="rId51"/>
    <p:sldId id="2147475217" r:id="rId52"/>
    <p:sldId id="2147475218" r:id="rId53"/>
    <p:sldId id="2147475219" r:id="rId54"/>
    <p:sldId id="2147475220" r:id="rId55"/>
    <p:sldId id="2147475221" r:id="rId56"/>
    <p:sldId id="2147475222" r:id="rId57"/>
    <p:sldId id="2147475223" r:id="rId58"/>
    <p:sldId id="2147475224" r:id="rId59"/>
    <p:sldId id="2147475225" r:id="rId60"/>
    <p:sldId id="2147475226" r:id="rId61"/>
    <p:sldId id="2147475227" r:id="rId62"/>
    <p:sldId id="2147475228" r:id="rId63"/>
    <p:sldId id="2147475229" r:id="rId64"/>
    <p:sldId id="2147475230" r:id="rId65"/>
    <p:sldId id="2147475231" r:id="rId66"/>
    <p:sldId id="2147475232" r:id="rId67"/>
    <p:sldId id="2147475233" r:id="rId68"/>
    <p:sldId id="2147475234" r:id="rId69"/>
    <p:sldId id="2147475235" r:id="rId70"/>
    <p:sldId id="2147475236" r:id="rId71"/>
    <p:sldId id="2147475237" r:id="rId72"/>
    <p:sldId id="2147475238" r:id="rId73"/>
    <p:sldId id="2147475239" r:id="rId74"/>
    <p:sldId id="2147475240" r:id="rId75"/>
    <p:sldId id="2147475241" r:id="rId76"/>
    <p:sldId id="2147475242" r:id="rId77"/>
    <p:sldId id="2147475243" r:id="rId78"/>
    <p:sldId id="2147475244" r:id="rId7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Category Trends" id="{ACABEE8E-0986-42AF-8274-1A129C2AA391}">
          <p14:sldIdLst>
            <p14:sldId id="2147475170"/>
            <p14:sldId id="2147475171"/>
            <p14:sldId id="2147475172"/>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 id="2147475199"/>
          </p14:sldIdLst>
        </p14:section>
        <p14:section name="Share Evolution By Manuf" id="{EC728208-F8B9-40F6-BB1C-C61B0A8D2605}">
          <p14:sldIdLst>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Lst>
        </p14:section>
        <p14:section name="Share Evolution By Brand" id="{B481CDE5-6A36-4327-8B59-B5C856055717}">
          <p14:sldIdLst>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 id="2147475239"/>
            <p14:sldId id="2147475240"/>
            <p14:sldId id="2147475241"/>
          </p14:sldIdLst>
        </p14:section>
        <p14:section name="Category Overview" id="{07EC2960-6513-4F5E-BB03-B04351622865}">
          <p14:sldIdLst>
            <p14:sldId id="2147475242"/>
            <p14:sldId id="2147475243"/>
            <p14:sldId id="2147475244"/>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guide id="3" orient="horz" pos="940" userDrawn="1">
          <p15:clr>
            <a:srgbClr val="5ACBF0"/>
          </p15:clr>
        </p15:guide>
        <p15:guide id="4" orient="horz" pos="1212" userDrawn="1">
          <p15:clr>
            <a:srgbClr val="F26B43"/>
          </p15:clr>
        </p15:guide>
        <p15:guide id="5" orient="horz" pos="1121" userDrawn="1">
          <p15:clr>
            <a:srgbClr val="5ACBF0"/>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5219F46E-3B23-D09F-47AD-C779851D2CA1}" name="Sophie  ZIMMERMANN" initials="SZ" userId="S::zimmermann.s@pricing.one::a3ccab47-c860-43ce-9c7d-ef7907b0df29" providerId="AD"/>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75555"/>
    <a:srgbClr val="AEABAB"/>
    <a:srgbClr val="9B9898"/>
    <a:srgbClr val="FFB5B5"/>
    <a:srgbClr val="00A097"/>
    <a:srgbClr val="FF8080"/>
    <a:srgbClr val="B2DFDC"/>
    <a:srgbClr val="BCBBBB"/>
    <a:srgbClr val="E6E5E5"/>
    <a:srgbClr val="7F7F7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99" autoAdjust="0"/>
    <p:restoredTop sz="94660"/>
  </p:normalViewPr>
  <p:slideViewPr>
    <p:cSldViewPr snapToGrid="0">
      <p:cViewPr varScale="1">
        <p:scale>
          <a:sx n="103" d="100"/>
          <a:sy n="103" d="100"/>
        </p:scale>
        <p:origin x="898" y="77"/>
      </p:cViewPr>
      <p:guideLst>
        <p:guide orient="horz" pos="1620"/>
        <p:guide pos="2880"/>
        <p:guide orient="horz" pos="940"/>
        <p:guide orient="horz" pos="1212"/>
        <p:guide orient="horz" pos="112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slide" Target="slides/slide72.xml"/><Relationship Id="rId77" Type="http://schemas.openxmlformats.org/officeDocument/2006/relationships/slide" Target="slides/slide73.xml"/><Relationship Id="rId78" Type="http://schemas.openxmlformats.org/officeDocument/2006/relationships/slide" Target="slides/slide74.xml"/><Relationship Id="rId79" Type="http://schemas.openxmlformats.org/officeDocument/2006/relationships/slide" Target="slides/slide75.xml"/><Relationship Id="rId80" Type="http://schemas.openxmlformats.org/officeDocument/2006/relationships/notesMaster" Target="notesMasters/notesMaster1.xml"/><Relationship Id="rId81" Type="http://schemas.openxmlformats.org/officeDocument/2006/relationships/presProps" Target="presProps.xml"/><Relationship Id="rId82" Type="http://schemas.openxmlformats.org/officeDocument/2006/relationships/viewProps" Target="viewProps.xml"/><Relationship Id="rId83" Type="http://schemas.openxmlformats.org/officeDocument/2006/relationships/theme" Target="theme/theme1.xml"/><Relationship Id="rId84" Type="http://schemas.openxmlformats.org/officeDocument/2006/relationships/tableStyles" Target="tableStyles.xml"/><Relationship Id="rId85"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microsoft.com/office/2011/relationships/chartStyle" Target="style70.xml"/><Relationship Id="rId2" Type="http://schemas.microsoft.com/office/2011/relationships/chartColorStyle" Target="colors70.xml"/><Relationship Id="rId3"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microsoft.com/office/2011/relationships/chartStyle" Target="style71.xml"/><Relationship Id="rId2" Type="http://schemas.microsoft.com/office/2011/relationships/chartColorStyle" Target="colors71.xml"/><Relationship Id="rId3"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microsoft.com/office/2011/relationships/chartStyle" Target="style72.xml"/><Relationship Id="rId2" Type="http://schemas.microsoft.com/office/2011/relationships/chartColorStyle" Target="colors72.xml"/><Relationship Id="rId3"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microsoft.com/office/2011/relationships/chartStyle" Target="style73.xml"/><Relationship Id="rId2" Type="http://schemas.microsoft.com/office/2011/relationships/chartColorStyle" Target="colors73.xml"/><Relationship Id="rId3"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microsoft.com/office/2011/relationships/chartStyle" Target="style74.xml"/><Relationship Id="rId2" Type="http://schemas.microsoft.com/office/2011/relationships/chartColorStyle" Target="colors74.xml"/><Relationship Id="rId3"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microsoft.com/office/2011/relationships/chartStyle" Target="style75.xml"/><Relationship Id="rId2" Type="http://schemas.microsoft.com/office/2011/relationships/chartColorStyle" Target="colors75.xml"/><Relationship Id="rId3"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microsoft.com/office/2011/relationships/chartStyle" Target="style76.xml"/><Relationship Id="rId2" Type="http://schemas.microsoft.com/office/2011/relationships/chartColorStyle" Target="colors76.xml"/><Relationship Id="rId3"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microsoft.com/office/2011/relationships/chartStyle" Target="style77.xml"/><Relationship Id="rId2" Type="http://schemas.microsoft.com/office/2011/relationships/chartColorStyle" Target="colors77.xml"/><Relationship Id="rId3"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microsoft.com/office/2011/relationships/chartStyle" Target="style78.xml"/><Relationship Id="rId2" Type="http://schemas.microsoft.com/office/2011/relationships/chartColorStyle" Target="colors78.xml"/><Relationship Id="rId3"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microsoft.com/office/2011/relationships/chartStyle" Target="style79.xml"/><Relationship Id="rId2" Type="http://schemas.microsoft.com/office/2011/relationships/chartColorStyle" Target="colors79.xml"/><Relationship Id="rId3"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microsoft.com/office/2011/relationships/chartStyle" Target="style80.xml"/><Relationship Id="rId2" Type="http://schemas.microsoft.com/office/2011/relationships/chartColorStyle" Target="colors80.xml"/><Relationship Id="rId3"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microsoft.com/office/2011/relationships/chartStyle" Target="style81.xml"/><Relationship Id="rId2" Type="http://schemas.microsoft.com/office/2011/relationships/chartColorStyle" Target="colors81.xml"/><Relationship Id="rId3"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microsoft.com/office/2011/relationships/chartStyle" Target="style82.xml"/><Relationship Id="rId2" Type="http://schemas.microsoft.com/office/2011/relationships/chartColorStyle" Target="colors82.xml"/><Relationship Id="rId3"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microsoft.com/office/2011/relationships/chartStyle" Target="style83.xml"/><Relationship Id="rId2" Type="http://schemas.microsoft.com/office/2011/relationships/chartColorStyle" Target="colors83.xml"/><Relationship Id="rId3"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microsoft.com/office/2011/relationships/chartStyle" Target="style84.xml"/><Relationship Id="rId2" Type="http://schemas.microsoft.com/office/2011/relationships/chartColorStyle" Target="colors84.xml"/><Relationship Id="rId3"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microsoft.com/office/2011/relationships/chartStyle" Target="style85.xml"/><Relationship Id="rId2" Type="http://schemas.microsoft.com/office/2011/relationships/chartColorStyle" Target="colors85.xml"/><Relationship Id="rId3"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microsoft.com/office/2011/relationships/chartStyle" Target="style86.xml"/><Relationship Id="rId2" Type="http://schemas.microsoft.com/office/2011/relationships/chartColorStyle" Target="colors86.xml"/><Relationship Id="rId3"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microsoft.com/office/2011/relationships/chartStyle" Target="style87.xml"/><Relationship Id="rId2" Type="http://schemas.microsoft.com/office/2011/relationships/chartColorStyle" Target="colors87.xml"/><Relationship Id="rId3" Type="http://schemas.openxmlformats.org/officeDocument/2006/relationships/package" Target="../embeddings/Microsoft_Excel_Worksheet116.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microsoft.com/office/2011/relationships/chartStyle" Target="style4.xml"/><Relationship Id="rId2" Type="http://schemas.microsoft.com/office/2011/relationships/chartColorStyle" Target="colors4.xml"/><Relationship Id="rId3"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microsoft.com/office/2011/relationships/chartStyle" Target="style5.xml"/><Relationship Id="rId2" Type="http://schemas.microsoft.com/office/2011/relationships/chartColorStyle" Target="colors5.xml"/><Relationship Id="rId3"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microsoft.com/office/2011/relationships/chartStyle" Target="style6.xml"/><Relationship Id="rId2" Type="http://schemas.microsoft.com/office/2011/relationships/chartColorStyle" Target="colors6.xml"/><Relationship Id="rId3"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microsoft.com/office/2011/relationships/chartStyle" Target="style7.xml"/><Relationship Id="rId2" Type="http://schemas.microsoft.com/office/2011/relationships/chartColorStyle" Target="colors7.xml"/><Relationship Id="rId3"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microsoft.com/office/2011/relationships/chartStyle" Target="style8.xml"/><Relationship Id="rId2" Type="http://schemas.microsoft.com/office/2011/relationships/chartColorStyle" Target="colors8.xml"/><Relationship Id="rId3"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microsoft.com/office/2011/relationships/chartStyle" Target="style9.xml"/><Relationship Id="rId2" Type="http://schemas.microsoft.com/office/2011/relationships/chartColorStyle" Target="colors9.xml"/><Relationship Id="rId3"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microsoft.com/office/2011/relationships/chartStyle" Target="style10.xml"/><Relationship Id="rId2" Type="http://schemas.microsoft.com/office/2011/relationships/chartColorStyle" Target="colors10.xml"/><Relationship Id="rId3"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microsoft.com/office/2011/relationships/chartStyle" Target="style11.xml"/><Relationship Id="rId2" Type="http://schemas.microsoft.com/office/2011/relationships/chartColorStyle" Target="colors11.xml"/><Relationship Id="rId3"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microsoft.com/office/2011/relationships/chartStyle" Target="style12.xml"/><Relationship Id="rId2" Type="http://schemas.microsoft.com/office/2011/relationships/chartColorStyle" Target="colors12.xml"/><Relationship Id="rId3"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microsoft.com/office/2011/relationships/chartStyle" Target="style13.xml"/><Relationship Id="rId2" Type="http://schemas.microsoft.com/office/2011/relationships/chartColorStyle" Target="colors13.xml"/><Relationship Id="rId3"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microsoft.com/office/2011/relationships/chartStyle" Target="style14.xml"/><Relationship Id="rId2" Type="http://schemas.microsoft.com/office/2011/relationships/chartColorStyle" Target="colors14.xml"/><Relationship Id="rId3"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microsoft.com/office/2011/relationships/chartStyle" Target="style15.xml"/><Relationship Id="rId2" Type="http://schemas.microsoft.com/office/2011/relationships/chartColorStyle" Target="colors15.xml"/><Relationship Id="rId3"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microsoft.com/office/2011/relationships/chartStyle" Target="style16.xml"/><Relationship Id="rId2" Type="http://schemas.microsoft.com/office/2011/relationships/chartColorStyle" Target="colors16.xml"/><Relationship Id="rId3"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microsoft.com/office/2011/relationships/chartStyle" Target="style17.xml"/><Relationship Id="rId2" Type="http://schemas.microsoft.com/office/2011/relationships/chartColorStyle" Target="colors17.xml"/><Relationship Id="rId3"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microsoft.com/office/2011/relationships/chartStyle" Target="style18.xml"/><Relationship Id="rId2" Type="http://schemas.microsoft.com/office/2011/relationships/chartColorStyle" Target="colors18.xml"/><Relationship Id="rId3"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microsoft.com/office/2011/relationships/chartStyle" Target="style19.xml"/><Relationship Id="rId2" Type="http://schemas.microsoft.com/office/2011/relationships/chartColorStyle" Target="colors19.xml"/><Relationship Id="rId3"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microsoft.com/office/2011/relationships/chartStyle" Target="style20.xml"/><Relationship Id="rId2" Type="http://schemas.microsoft.com/office/2011/relationships/chartColorStyle" Target="colors20.xml"/><Relationship Id="rId3"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microsoft.com/office/2011/relationships/chartStyle" Target="style21.xml"/><Relationship Id="rId2" Type="http://schemas.microsoft.com/office/2011/relationships/chartColorStyle" Target="colors21.xml"/><Relationship Id="rId3"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microsoft.com/office/2011/relationships/chartStyle" Target="style22.xml"/><Relationship Id="rId2" Type="http://schemas.microsoft.com/office/2011/relationships/chartColorStyle" Target="colors22.xml"/><Relationship Id="rId3"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microsoft.com/office/2011/relationships/chartStyle" Target="style23.xml"/><Relationship Id="rId2" Type="http://schemas.microsoft.com/office/2011/relationships/chartColorStyle" Target="colors23.xml"/><Relationship Id="rId3"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microsoft.com/office/2011/relationships/chartStyle" Target="style24.xml"/><Relationship Id="rId2" Type="http://schemas.microsoft.com/office/2011/relationships/chartColorStyle" Target="colors24.xml"/><Relationship Id="rId3"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microsoft.com/office/2011/relationships/chartStyle" Target="style25.xml"/><Relationship Id="rId2" Type="http://schemas.microsoft.com/office/2011/relationships/chartColorStyle" Target="colors25.xml"/><Relationship Id="rId3"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microsoft.com/office/2011/relationships/chartStyle" Target="style26.xml"/><Relationship Id="rId2" Type="http://schemas.microsoft.com/office/2011/relationships/chartColorStyle" Target="colors26.xml"/><Relationship Id="rId3"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microsoft.com/office/2011/relationships/chartStyle" Target="style27.xml"/><Relationship Id="rId2" Type="http://schemas.microsoft.com/office/2011/relationships/chartColorStyle" Target="colors27.xml"/><Relationship Id="rId3"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microsoft.com/office/2011/relationships/chartStyle" Target="style28.xml"/><Relationship Id="rId2" Type="http://schemas.microsoft.com/office/2011/relationships/chartColorStyle" Target="colors28.xml"/><Relationship Id="rId3"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microsoft.com/office/2011/relationships/chartStyle" Target="style29.xml"/><Relationship Id="rId2" Type="http://schemas.microsoft.com/office/2011/relationships/chartColorStyle" Target="colors29.xml"/><Relationship Id="rId3"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microsoft.com/office/2011/relationships/chartStyle" Target="style30.xml"/><Relationship Id="rId2" Type="http://schemas.microsoft.com/office/2011/relationships/chartColorStyle" Target="colors30.xml"/><Relationship Id="rId3"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microsoft.com/office/2011/relationships/chartStyle" Target="style31.xml"/><Relationship Id="rId2" Type="http://schemas.microsoft.com/office/2011/relationships/chartColorStyle" Target="colors31.xml"/><Relationship Id="rId3"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microsoft.com/office/2011/relationships/chartStyle" Target="style32.xml"/><Relationship Id="rId2" Type="http://schemas.microsoft.com/office/2011/relationships/chartColorStyle" Target="colors32.xml"/><Relationship Id="rId3"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microsoft.com/office/2011/relationships/chartStyle" Target="style33.xml"/><Relationship Id="rId2" Type="http://schemas.microsoft.com/office/2011/relationships/chartColorStyle" Target="colors33.xml"/><Relationship Id="rId3"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microsoft.com/office/2011/relationships/chartStyle" Target="style34.xml"/><Relationship Id="rId2" Type="http://schemas.microsoft.com/office/2011/relationships/chartColorStyle" Target="colors34.xml"/><Relationship Id="rId3"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microsoft.com/office/2011/relationships/chartStyle" Target="style35.xml"/><Relationship Id="rId2" Type="http://schemas.microsoft.com/office/2011/relationships/chartColorStyle" Target="colors35.xml"/><Relationship Id="rId3"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microsoft.com/office/2011/relationships/chartStyle" Target="style36.xml"/><Relationship Id="rId2" Type="http://schemas.microsoft.com/office/2011/relationships/chartColorStyle" Target="colors36.xml"/><Relationship Id="rId3"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microsoft.com/office/2011/relationships/chartStyle" Target="style37.xml"/><Relationship Id="rId2" Type="http://schemas.microsoft.com/office/2011/relationships/chartColorStyle" Target="colors37.xml"/><Relationship Id="rId3"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microsoft.com/office/2011/relationships/chartStyle" Target="style38.xml"/><Relationship Id="rId2" Type="http://schemas.microsoft.com/office/2011/relationships/chartColorStyle" Target="colors38.xml"/><Relationship Id="rId3"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microsoft.com/office/2011/relationships/chartStyle" Target="style39.xml"/><Relationship Id="rId2" Type="http://schemas.microsoft.com/office/2011/relationships/chartColorStyle" Target="colors39.xml"/><Relationship Id="rId3"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microsoft.com/office/2011/relationships/chartStyle" Target="style40.xml"/><Relationship Id="rId2" Type="http://schemas.microsoft.com/office/2011/relationships/chartColorStyle" Target="colors40.xml"/><Relationship Id="rId3"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microsoft.com/office/2011/relationships/chartStyle" Target="style41.xml"/><Relationship Id="rId2" Type="http://schemas.microsoft.com/office/2011/relationships/chartColorStyle" Target="colors41.xml"/><Relationship Id="rId3"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microsoft.com/office/2011/relationships/chartStyle" Target="style42.xml"/><Relationship Id="rId2" Type="http://schemas.microsoft.com/office/2011/relationships/chartColorStyle" Target="colors42.xml"/><Relationship Id="rId3"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microsoft.com/office/2011/relationships/chartStyle" Target="style43.xml"/><Relationship Id="rId2" Type="http://schemas.microsoft.com/office/2011/relationships/chartColorStyle" Target="colors43.xml"/><Relationship Id="rId3"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microsoft.com/office/2011/relationships/chartStyle" Target="style44.xml"/><Relationship Id="rId2" Type="http://schemas.microsoft.com/office/2011/relationships/chartColorStyle" Target="colors44.xml"/><Relationship Id="rId3"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microsoft.com/office/2011/relationships/chartStyle" Target="style45.xml"/><Relationship Id="rId2" Type="http://schemas.microsoft.com/office/2011/relationships/chartColorStyle" Target="colors45.xml"/><Relationship Id="rId3"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microsoft.com/office/2011/relationships/chartStyle" Target="style46.xml"/><Relationship Id="rId2" Type="http://schemas.microsoft.com/office/2011/relationships/chartColorStyle" Target="colors46.xml"/><Relationship Id="rId3"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microsoft.com/office/2011/relationships/chartStyle" Target="style47.xml"/><Relationship Id="rId2" Type="http://schemas.microsoft.com/office/2011/relationships/chartColorStyle" Target="colors47.xml"/><Relationship Id="rId3"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microsoft.com/office/2011/relationships/chartStyle" Target="style48.xml"/><Relationship Id="rId2" Type="http://schemas.microsoft.com/office/2011/relationships/chartColorStyle" Target="colors48.xml"/><Relationship Id="rId3"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microsoft.com/office/2011/relationships/chartStyle" Target="style49.xml"/><Relationship Id="rId2" Type="http://schemas.microsoft.com/office/2011/relationships/chartColorStyle" Target="colors49.xml"/><Relationship Id="rId3"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microsoft.com/office/2011/relationships/chartStyle" Target="style50.xml"/><Relationship Id="rId2" Type="http://schemas.microsoft.com/office/2011/relationships/chartColorStyle" Target="colors50.xml"/><Relationship Id="rId3"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microsoft.com/office/2011/relationships/chartStyle" Target="style51.xml"/><Relationship Id="rId2" Type="http://schemas.microsoft.com/office/2011/relationships/chartColorStyle" Target="colors51.xml"/><Relationship Id="rId3"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microsoft.com/office/2011/relationships/chartStyle" Target="style52.xml"/><Relationship Id="rId2" Type="http://schemas.microsoft.com/office/2011/relationships/chartColorStyle" Target="colors52.xml"/><Relationship Id="rId3"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microsoft.com/office/2011/relationships/chartStyle" Target="style53.xml"/><Relationship Id="rId2" Type="http://schemas.microsoft.com/office/2011/relationships/chartColorStyle" Target="colors53.xml"/><Relationship Id="rId3"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microsoft.com/office/2011/relationships/chartStyle" Target="style54.xml"/><Relationship Id="rId2" Type="http://schemas.microsoft.com/office/2011/relationships/chartColorStyle" Target="colors54.xml"/><Relationship Id="rId3"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microsoft.com/office/2011/relationships/chartStyle" Target="style55.xml"/><Relationship Id="rId2" Type="http://schemas.microsoft.com/office/2011/relationships/chartColorStyle" Target="colors55.xml"/><Relationship Id="rId3"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microsoft.com/office/2011/relationships/chartStyle" Target="style56.xml"/><Relationship Id="rId2" Type="http://schemas.microsoft.com/office/2011/relationships/chartColorStyle" Target="colors56.xml"/><Relationship Id="rId3"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microsoft.com/office/2011/relationships/chartStyle" Target="style57.xml"/><Relationship Id="rId2" Type="http://schemas.microsoft.com/office/2011/relationships/chartColorStyle" Target="colors57.xml"/><Relationship Id="rId3"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microsoft.com/office/2011/relationships/chartStyle" Target="style58.xml"/><Relationship Id="rId2" Type="http://schemas.microsoft.com/office/2011/relationships/chartColorStyle" Target="colors58.xml"/><Relationship Id="rId3"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microsoft.com/office/2011/relationships/chartStyle" Target="style59.xml"/><Relationship Id="rId2" Type="http://schemas.microsoft.com/office/2011/relationships/chartColorStyle" Target="colors59.xml"/><Relationship Id="rId3"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microsoft.com/office/2011/relationships/chartStyle" Target="style60.xml"/><Relationship Id="rId2" Type="http://schemas.microsoft.com/office/2011/relationships/chartColorStyle" Target="colors60.xml"/><Relationship Id="rId3"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microsoft.com/office/2011/relationships/chartStyle" Target="style61.xml"/><Relationship Id="rId2" Type="http://schemas.microsoft.com/office/2011/relationships/chartColorStyle" Target="colors61.xml"/><Relationship Id="rId3"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microsoft.com/office/2011/relationships/chartStyle" Target="style62.xml"/><Relationship Id="rId2" Type="http://schemas.microsoft.com/office/2011/relationships/chartColorStyle" Target="colors62.xml"/><Relationship Id="rId3"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microsoft.com/office/2011/relationships/chartStyle" Target="style63.xml"/><Relationship Id="rId2" Type="http://schemas.microsoft.com/office/2011/relationships/chartColorStyle" Target="colors63.xml"/><Relationship Id="rId3"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microsoft.com/office/2011/relationships/chartStyle" Target="style64.xml"/><Relationship Id="rId2" Type="http://schemas.microsoft.com/office/2011/relationships/chartColorStyle" Target="colors64.xml"/><Relationship Id="rId3"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microsoft.com/office/2011/relationships/chartStyle" Target="style65.xml"/><Relationship Id="rId2" Type="http://schemas.microsoft.com/office/2011/relationships/chartColorStyle" Target="colors65.xml"/><Relationship Id="rId3"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microsoft.com/office/2011/relationships/chartStyle" Target="style66.xml"/><Relationship Id="rId2" Type="http://schemas.microsoft.com/office/2011/relationships/chartColorStyle" Target="colors66.xml"/><Relationship Id="rId3"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microsoft.com/office/2011/relationships/chartStyle" Target="style67.xml"/><Relationship Id="rId2" Type="http://schemas.microsoft.com/office/2011/relationships/chartColorStyle" Target="colors67.xml"/><Relationship Id="rId3"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microsoft.com/office/2011/relationships/chartStyle" Target="style68.xml"/><Relationship Id="rId2" Type="http://schemas.microsoft.com/office/2011/relationships/chartColorStyle" Target="colors68.xml"/><Relationship Id="rId3"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microsoft.com/office/2011/relationships/chartStyle" Target="style69.xml"/><Relationship Id="rId2" Type="http://schemas.microsoft.com/office/2011/relationships/chartColorStyle" Target="colors69.xml"/><Relationship Id="rId3"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844,509,757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871,008,397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539,074,864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844509757</c:v>
                </c:pt>
                <c:pt idx="1">
                  <c:v>858765113</c:v>
                </c:pt>
                <c:pt idx="2">
                  <c:v>805071958</c:v>
                </c:pt>
                <c:pt idx="3">
                  <c:v>882968028</c:v>
                </c:pt>
                <c:pt idx="4">
                  <c:v>873582752</c:v>
                </c:pt>
                <c:pt idx="5">
                  <c:v>931908546</c:v>
                </c:pt>
                <c:pt idx="6">
                  <c:v>827689707</c:v>
                </c:pt>
                <c:pt idx="7">
                  <c:v>786973677</c:v>
                </c:pt>
                <c:pt idx="8">
                  <c:v>858399268</c:v>
                </c:pt>
                <c:pt idx="9">
                  <c:v>780775890</c:v>
                </c:pt>
                <c:pt idx="10">
                  <c:v>837856932</c:v>
                </c:pt>
                <c:pt idx="11">
                  <c:v>805574650</c:v>
                </c:pt>
                <c:pt idx="12">
                  <c:v>851028643</c:v>
                </c:pt>
                <c:pt idx="13">
                  <c:v>871008397</c:v>
                </c:pt>
                <c:pt idx="14">
                  <c:v>842494235</c:v>
                </c:pt>
                <c:pt idx="15">
                  <c:v>906039737</c:v>
                </c:pt>
                <c:pt idx="16">
                  <c:v>885390250</c:v>
                </c:pt>
                <c:pt idx="17">
                  <c:v>988106559</c:v>
                </c:pt>
                <c:pt idx="18">
                  <c:v>504379773</c:v>
                </c:pt>
                <c:pt idx="19">
                  <c:v>377000251</c:v>
                </c:pt>
                <c:pt idx="20">
                  <c:v>420944848</c:v>
                </c:pt>
                <c:pt idx="21">
                  <c:v>440986834</c:v>
                </c:pt>
                <c:pt idx="22">
                  <c:v>488860752</c:v>
                </c:pt>
                <c:pt idx="23">
                  <c:v>510119145</c:v>
                </c:pt>
                <c:pt idx="24">
                  <c:v>539074864</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11.82 €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11.74 €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11.82 €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11.82</c:v>
                </c:pt>
                <c:pt idx="1">
                  <c:v>11.83</c:v>
                </c:pt>
                <c:pt idx="2">
                  <c:v>11.62</c:v>
                </c:pt>
                <c:pt idx="3">
                  <c:v>11.63</c:v>
                </c:pt>
                <c:pt idx="4">
                  <c:v>11.64</c:v>
                </c:pt>
                <c:pt idx="5">
                  <c:v>11.9</c:v>
                </c:pt>
                <c:pt idx="6">
                  <c:v>11.44</c:v>
                </c:pt>
                <c:pt idx="7">
                  <c:v>11.44</c:v>
                </c:pt>
                <c:pt idx="8">
                  <c:v>11.43</c:v>
                </c:pt>
                <c:pt idx="9">
                  <c:v>11.52</c:v>
                </c:pt>
                <c:pt idx="10">
                  <c:v>11.52</c:v>
                </c:pt>
                <c:pt idx="11">
                  <c:v>11.55</c:v>
                </c:pt>
                <c:pt idx="12">
                  <c:v>11.68</c:v>
                </c:pt>
                <c:pt idx="13">
                  <c:v>11.74</c:v>
                </c:pt>
                <c:pt idx="14">
                  <c:v>11.52</c:v>
                </c:pt>
                <c:pt idx="15">
                  <c:v>11.6</c:v>
                </c:pt>
                <c:pt idx="16">
                  <c:v>11.6</c:v>
                </c:pt>
                <c:pt idx="17">
                  <c:v>11.64</c:v>
                </c:pt>
                <c:pt idx="18">
                  <c:v>11.26</c:v>
                </c:pt>
                <c:pt idx="19">
                  <c:v>11.11</c:v>
                </c:pt>
                <c:pt idx="20">
                  <c:v>11.11</c:v>
                </c:pt>
                <c:pt idx="21">
                  <c:v>11.51</c:v>
                </c:pt>
                <c:pt idx="22">
                  <c:v>11.57</c:v>
                </c:pt>
                <c:pt idx="23">
                  <c:v>11.73</c:v>
                </c:pt>
                <c:pt idx="24">
                  <c:v>11.82</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1,339,198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1,497,217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1,662,064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1339198</c:v>
                </c:pt>
                <c:pt idx="1">
                  <c:v>1176174</c:v>
                </c:pt>
                <c:pt idx="2">
                  <c:v>1144997</c:v>
                </c:pt>
                <c:pt idx="3">
                  <c:v>1092521</c:v>
                </c:pt>
                <c:pt idx="4">
                  <c:v>1060637</c:v>
                </c:pt>
                <c:pt idx="5">
                  <c:v>1204103</c:v>
                </c:pt>
                <c:pt idx="6">
                  <c:v>1312827</c:v>
                </c:pt>
                <c:pt idx="7">
                  <c:v>1187100</c:v>
                </c:pt>
                <c:pt idx="8">
                  <c:v>1278693</c:v>
                </c:pt>
                <c:pt idx="9">
                  <c:v>1069013</c:v>
                </c:pt>
                <c:pt idx="10">
                  <c:v>1277805</c:v>
                </c:pt>
                <c:pt idx="11">
                  <c:v>1403356</c:v>
                </c:pt>
                <c:pt idx="12">
                  <c:v>1566880</c:v>
                </c:pt>
                <c:pt idx="13">
                  <c:v>1497217</c:v>
                </c:pt>
                <c:pt idx="14">
                  <c:v>1308325</c:v>
                </c:pt>
                <c:pt idx="15">
                  <c:v>1379842</c:v>
                </c:pt>
                <c:pt idx="16">
                  <c:v>1282307</c:v>
                </c:pt>
                <c:pt idx="17">
                  <c:v>1223613</c:v>
                </c:pt>
                <c:pt idx="18">
                  <c:v>1770972</c:v>
                </c:pt>
                <c:pt idx="19">
                  <c:v>1325480</c:v>
                </c:pt>
                <c:pt idx="20">
                  <c:v>1413094</c:v>
                </c:pt>
                <c:pt idx="21">
                  <c:v>1251840</c:v>
                </c:pt>
                <c:pt idx="22">
                  <c:v>1299919</c:v>
                </c:pt>
                <c:pt idx="23">
                  <c:v>1785038</c:v>
                </c:pt>
                <c:pt idx="24">
                  <c:v>1662064</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13.46 €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13.80 €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13.47 €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13.46</c:v>
                </c:pt>
                <c:pt idx="1">
                  <c:v>13.92</c:v>
                </c:pt>
                <c:pt idx="2">
                  <c:v>13.57</c:v>
                </c:pt>
                <c:pt idx="3">
                  <c:v>14.03</c:v>
                </c:pt>
                <c:pt idx="4">
                  <c:v>14.0</c:v>
                </c:pt>
                <c:pt idx="5">
                  <c:v>13.28</c:v>
                </c:pt>
                <c:pt idx="6">
                  <c:v>13.51</c:v>
                </c:pt>
                <c:pt idx="7">
                  <c:v>14.12</c:v>
                </c:pt>
                <c:pt idx="8">
                  <c:v>13.9</c:v>
                </c:pt>
                <c:pt idx="9">
                  <c:v>14.24</c:v>
                </c:pt>
                <c:pt idx="10">
                  <c:v>13.62</c:v>
                </c:pt>
                <c:pt idx="11">
                  <c:v>13.34</c:v>
                </c:pt>
                <c:pt idx="12">
                  <c:v>14.12</c:v>
                </c:pt>
                <c:pt idx="13">
                  <c:v>13.8</c:v>
                </c:pt>
                <c:pt idx="14">
                  <c:v>13.59</c:v>
                </c:pt>
                <c:pt idx="15">
                  <c:v>13.91</c:v>
                </c:pt>
                <c:pt idx="16">
                  <c:v>13.91</c:v>
                </c:pt>
                <c:pt idx="17">
                  <c:v>13.84</c:v>
                </c:pt>
                <c:pt idx="18">
                  <c:v>13.79</c:v>
                </c:pt>
                <c:pt idx="19">
                  <c:v>13.4</c:v>
                </c:pt>
                <c:pt idx="20">
                  <c:v>13.56</c:v>
                </c:pt>
                <c:pt idx="21">
                  <c:v>13.72</c:v>
                </c:pt>
                <c:pt idx="22">
                  <c:v>12.84</c:v>
                </c:pt>
                <c:pt idx="23">
                  <c:v>13.53</c:v>
                </c:pt>
                <c:pt idx="24">
                  <c:v>13.47</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1.15187265003174</c:v>
                </c:pt>
                <c:pt idx="2">
                  <c:v>1.147614629620587</c:v>
                </c:pt>
                <c:pt idx="3">
                  <c:v>1.1626544264856682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121.0</c:v>
                </c:pt>
                <c:pt idx="2">
                  <c:v>120.0</c:v>
                </c:pt>
                <c:pt idx="3">
                  <c:v>120.0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120.0</c:v>
                </c:pt>
                <c:pt idx="2">
                  <c:v>120.0</c:v>
                </c:pt>
                <c:pt idx="3">
                  <c:v>118.0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111.0</c:v>
                </c:pt>
                <c:pt idx="3">
                  <c:v>122.0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115.0</c:v>
                </c:pt>
                <c:pt idx="3">
                  <c:v>113.0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117.0</c:v>
                </c:pt>
                <c:pt idx="2">
                  <c:v>112.0</c:v>
                </c:pt>
                <c:pt idx="3">
                  <c:v>107.0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6.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100.0</c:v>
                </c:pt>
                <c:pt idx="2">
                  <c:v>106.0</c:v>
                </c:pt>
                <c:pt idx="3">
                  <c:v>113.0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127.0</c:v>
                </c:pt>
                <c:pt idx="2">
                  <c:v>130.0</c:v>
                </c:pt>
                <c:pt idx="3">
                  <c:v>122.0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90.0</c:v>
                </c:pt>
                <c:pt idx="3">
                  <c:v>81.0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96.0</c:v>
                </c:pt>
                <c:pt idx="2">
                  <c:v>97.0</c:v>
                </c:pt>
                <c:pt idx="3">
                  <c:v>105.0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97.0</c:v>
                </c:pt>
                <c:pt idx="3">
                  <c:v>117.0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56.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1.1358280662014542</c:v>
                </c:pt>
                <c:pt idx="2">
                  <c:v>1.1289320814000219</c:v>
                </c:pt>
                <c:pt idx="3">
                  <c:v>1.1583975740747507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121.0</c:v>
                </c:pt>
                <c:pt idx="2">
                  <c:v>116.0</c:v>
                </c:pt>
                <c:pt idx="3">
                  <c:v>122.0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113.0</c:v>
                </c:pt>
                <c:pt idx="2">
                  <c:v>116.0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115.0</c:v>
                </c:pt>
                <c:pt idx="3">
                  <c:v>122.0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117.0</c:v>
                </c:pt>
                <c:pt idx="2">
                  <c:v>122.0</c:v>
                </c:pt>
                <c:pt idx="3">
                  <c:v>119.0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115.0</c:v>
                </c:pt>
                <c:pt idx="2">
                  <c:v>110.0</c:v>
                </c:pt>
                <c:pt idx="3">
                  <c:v>110.0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6.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95.0</c:v>
                </c:pt>
                <c:pt idx="2">
                  <c:v>80.0</c:v>
                </c:pt>
                <c:pt idx="3">
                  <c:v>78.0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92.0</c:v>
                </c:pt>
                <c:pt idx="2">
                  <c:v>88.0</c:v>
                </c:pt>
                <c:pt idx="3">
                  <c:v>76.0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96.0</c:v>
                </c:pt>
                <c:pt idx="2">
                  <c:v>96.0</c:v>
                </c:pt>
                <c:pt idx="3">
                  <c:v>103.0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110.0</c:v>
                </c:pt>
                <c:pt idx="2">
                  <c:v>124.0</c:v>
                </c:pt>
                <c:pt idx="3">
                  <c:v>147.0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114.0</c:v>
                </c:pt>
                <c:pt idx="3">
                  <c:v>102.0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76.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1.1005581207044466</c:v>
                </c:pt>
                <c:pt idx="2">
                  <c:v>1.0832746937083697</c:v>
                </c:pt>
                <c:pt idx="3">
                  <c:v>1.068564983950415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111.0</c:v>
                </c:pt>
                <c:pt idx="3">
                  <c:v>108.0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117.0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109.0</c:v>
                </c:pt>
                <c:pt idx="2">
                  <c:v>108.0</c:v>
                </c:pt>
                <c:pt idx="3">
                  <c:v>105.0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114.0</c:v>
                </c:pt>
                <c:pt idx="2">
                  <c:v>114.0</c:v>
                </c:pt>
                <c:pt idx="3">
                  <c:v>112.0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107.0</c:v>
                </c:pt>
                <c:pt idx="2">
                  <c:v>105.0</c:v>
                </c:pt>
                <c:pt idx="3">
                  <c:v>102.0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0.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89.0</c:v>
                </c:pt>
                <c:pt idx="2">
                  <c:v>77.0</c:v>
                </c:pt>
                <c:pt idx="3">
                  <c:v>70.0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95.0</c:v>
                </c:pt>
                <c:pt idx="2">
                  <c:v>89.0</c:v>
                </c:pt>
                <c:pt idx="3">
                  <c:v>86.0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93.0</c:v>
                </c:pt>
                <c:pt idx="2">
                  <c:v>94.0</c:v>
                </c:pt>
                <c:pt idx="3">
                  <c:v>98.0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103.0</c:v>
                </c:pt>
                <c:pt idx="2">
                  <c:v>114.0</c:v>
                </c:pt>
                <c:pt idx="3">
                  <c:v>130.0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107.0</c:v>
                </c:pt>
                <c:pt idx="2">
                  <c:v>113.0</c:v>
                </c:pt>
                <c:pt idx="3">
                  <c:v>93.0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56.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1.148036855348189</c:v>
                </c:pt>
                <c:pt idx="2">
                  <c:v>1.1146027551001936</c:v>
                </c:pt>
                <c:pt idx="3">
                  <c:v>1.0934779067031117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116.0</c:v>
                </c:pt>
                <c:pt idx="2">
                  <c:v>113.0</c:v>
                </c:pt>
                <c:pt idx="3">
                  <c:v>111.0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121.0</c:v>
                </c:pt>
                <c:pt idx="2">
                  <c:v>120.0</c:v>
                </c:pt>
                <c:pt idx="3">
                  <c:v>121.0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111.0</c:v>
                </c:pt>
                <c:pt idx="3">
                  <c:v>107.0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119.0</c:v>
                </c:pt>
                <c:pt idx="2">
                  <c:v>116.0</c:v>
                </c:pt>
                <c:pt idx="3">
                  <c:v>111.0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113.0</c:v>
                </c:pt>
                <c:pt idx="2">
                  <c:v>107.0</c:v>
                </c:pt>
                <c:pt idx="3">
                  <c:v>104.0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99.0</c:v>
                </c:pt>
                <c:pt idx="2">
                  <c:v>74.0</c:v>
                </c:pt>
                <c:pt idx="3">
                  <c:v>75.0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90.0</c:v>
                </c:pt>
                <c:pt idx="2">
                  <c:v>90.0</c:v>
                </c:pt>
                <c:pt idx="3">
                  <c:v>81.0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94.0</c:v>
                </c:pt>
                <c:pt idx="2">
                  <c:v>97.0</c:v>
                </c:pt>
                <c:pt idx="3">
                  <c:v>111.0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127.0</c:v>
                </c:pt>
                <c:pt idx="2">
                  <c:v>174.0</c:v>
                </c:pt>
                <c:pt idx="3">
                  <c:v>228.0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116.0</c:v>
                </c:pt>
                <c:pt idx="2">
                  <c:v>122.0</c:v>
                </c:pt>
                <c:pt idx="3">
                  <c:v>100.0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73.59999999999997"/>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1.1075535147802726</c:v>
                </c:pt>
                <c:pt idx="2">
                  <c:v>1.1031999314096275</c:v>
                </c:pt>
                <c:pt idx="3">
                  <c:v>1.1224719208162255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Tartare</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114.0</c:v>
                </c:pt>
                <c:pt idx="2">
                  <c:v>115.0</c:v>
                </c:pt>
                <c:pt idx="3">
                  <c:v>114.0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116.0</c:v>
                </c:pt>
                <c:pt idx="2">
                  <c:v>117.0</c:v>
                </c:pt>
                <c:pt idx="3">
                  <c:v>121.0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St Moret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110.0</c:v>
                </c:pt>
                <c:pt idx="2">
                  <c:v>108.0</c:v>
                </c:pt>
                <c:pt idx="3">
                  <c:v>109.0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Paysan Breton</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112.0</c:v>
                </c:pt>
                <c:pt idx="3">
                  <c:v>110.0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109.0</c:v>
                </c:pt>
                <c:pt idx="2">
                  <c:v>111.0</c:v>
                </c:pt>
                <c:pt idx="3">
                  <c:v>112.0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85.0</c:v>
                </c:pt>
                <c:pt idx="2">
                  <c:v>78.0</c:v>
                </c:pt>
                <c:pt idx="3">
                  <c:v>60.0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94.0</c:v>
                </c:pt>
                <c:pt idx="2">
                  <c:v>84.0</c:v>
                </c:pt>
                <c:pt idx="3">
                  <c:v>85.0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105.0</c:v>
                </c:pt>
                <c:pt idx="2">
                  <c:v>110.0</c:v>
                </c:pt>
                <c:pt idx="3">
                  <c:v>109.0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95.0</c:v>
                </c:pt>
                <c:pt idx="2">
                  <c:v>102.0</c:v>
                </c:pt>
                <c:pt idx="3">
                  <c:v>110.0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Islos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102.0</c:v>
                </c:pt>
                <c:pt idx="3">
                  <c:v>116.0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Salakis</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98.0</c:v>
                </c:pt>
                <c:pt idx="2">
                  <c:v>87.0</c:v>
                </c:pt>
                <c:pt idx="3">
                  <c:v>83.0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9.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1,357,892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1,711,044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2,114,453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1357892</c:v>
                </c:pt>
                <c:pt idx="1">
                  <c:v>1489284</c:v>
                </c:pt>
                <c:pt idx="2">
                  <c:v>1682960</c:v>
                </c:pt>
                <c:pt idx="3">
                  <c:v>1570341</c:v>
                </c:pt>
                <c:pt idx="4">
                  <c:v>1579905</c:v>
                </c:pt>
                <c:pt idx="5">
                  <c:v>1443477</c:v>
                </c:pt>
                <c:pt idx="6">
                  <c:v>1401238</c:v>
                </c:pt>
                <c:pt idx="7">
                  <c:v>1713347</c:v>
                </c:pt>
                <c:pt idx="8">
                  <c:v>1835832</c:v>
                </c:pt>
                <c:pt idx="9">
                  <c:v>1419856</c:v>
                </c:pt>
                <c:pt idx="10">
                  <c:v>1755437</c:v>
                </c:pt>
                <c:pt idx="11">
                  <c:v>1499813</c:v>
                </c:pt>
                <c:pt idx="12">
                  <c:v>1545979</c:v>
                </c:pt>
                <c:pt idx="13">
                  <c:v>1711044</c:v>
                </c:pt>
                <c:pt idx="14">
                  <c:v>1801806</c:v>
                </c:pt>
                <c:pt idx="15">
                  <c:v>1878866</c:v>
                </c:pt>
                <c:pt idx="16">
                  <c:v>2037898</c:v>
                </c:pt>
                <c:pt idx="17">
                  <c:v>1689516</c:v>
                </c:pt>
                <c:pt idx="18">
                  <c:v>1831909</c:v>
                </c:pt>
                <c:pt idx="19">
                  <c:v>2363671</c:v>
                </c:pt>
                <c:pt idx="20">
                  <c:v>1977224</c:v>
                </c:pt>
                <c:pt idx="21">
                  <c:v>1607498</c:v>
                </c:pt>
                <c:pt idx="22">
                  <c:v>1936573</c:v>
                </c:pt>
                <c:pt idx="23">
                  <c:v>1607619</c:v>
                </c:pt>
                <c:pt idx="24">
                  <c:v>2114453</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11.92 €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10.74 €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11.26 €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11.92</c:v>
                </c:pt>
                <c:pt idx="1">
                  <c:v>11.72</c:v>
                </c:pt>
                <c:pt idx="2">
                  <c:v>11.73</c:v>
                </c:pt>
                <c:pt idx="3">
                  <c:v>11.32</c:v>
                </c:pt>
                <c:pt idx="4">
                  <c:v>10.33</c:v>
                </c:pt>
                <c:pt idx="5">
                  <c:v>10.52</c:v>
                </c:pt>
                <c:pt idx="6">
                  <c:v>10.66</c:v>
                </c:pt>
                <c:pt idx="7">
                  <c:v>10.29</c:v>
                </c:pt>
                <c:pt idx="8">
                  <c:v>10.29</c:v>
                </c:pt>
                <c:pt idx="9">
                  <c:v>11.28</c:v>
                </c:pt>
                <c:pt idx="10">
                  <c:v>10.66</c:v>
                </c:pt>
                <c:pt idx="11">
                  <c:v>10.28</c:v>
                </c:pt>
                <c:pt idx="12">
                  <c:v>10.75</c:v>
                </c:pt>
                <c:pt idx="13">
                  <c:v>10.74</c:v>
                </c:pt>
                <c:pt idx="14">
                  <c:v>10.62</c:v>
                </c:pt>
                <c:pt idx="15">
                  <c:v>10.07</c:v>
                </c:pt>
                <c:pt idx="16">
                  <c:v>10.28</c:v>
                </c:pt>
                <c:pt idx="17">
                  <c:v>11.04</c:v>
                </c:pt>
                <c:pt idx="18">
                  <c:v>11.14</c:v>
                </c:pt>
                <c:pt idx="19">
                  <c:v>10.87</c:v>
                </c:pt>
                <c:pt idx="20">
                  <c:v>10.8</c:v>
                </c:pt>
                <c:pt idx="21">
                  <c:v>11.44</c:v>
                </c:pt>
                <c:pt idx="22">
                  <c:v>11.44</c:v>
                </c:pt>
                <c:pt idx="23">
                  <c:v>11.11</c:v>
                </c:pt>
                <c:pt idx="24">
                  <c:v>11.26</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1.1400122314807737</c:v>
                </c:pt>
                <c:pt idx="2">
                  <c:v>1.1574898708049843</c:v>
                </c:pt>
                <c:pt idx="3">
                  <c:v>1.1901039675865759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114.0</c:v>
                </c:pt>
                <c:pt idx="3">
                  <c:v>118.0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123.0</c:v>
                </c:pt>
                <c:pt idx="3">
                  <c:v>129.0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117.0</c:v>
                </c:pt>
                <c:pt idx="3">
                  <c:v>119.0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107.0</c:v>
                </c:pt>
                <c:pt idx="2">
                  <c:v>106.0</c:v>
                </c:pt>
                <c:pt idx="3">
                  <c:v>107.0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Islos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129.0</c:v>
                </c:pt>
                <c:pt idx="2">
                  <c:v>134.0</c:v>
                </c:pt>
                <c:pt idx="3">
                  <c:v>130.0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Salakis</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123.0</c:v>
                </c:pt>
                <c:pt idx="2">
                  <c:v>126.0</c:v>
                </c:pt>
                <c:pt idx="3">
                  <c:v>127.0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0.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99.0</c:v>
                </c:pt>
                <c:pt idx="2">
                  <c:v>95.0</c:v>
                </c:pt>
                <c:pt idx="3">
                  <c:v>83.0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103.0</c:v>
                </c:pt>
                <c:pt idx="2">
                  <c:v>91.0</c:v>
                </c:pt>
                <c:pt idx="3">
                  <c:v>91.0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114.0</c:v>
                </c:pt>
                <c:pt idx="3">
                  <c:v>109.0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82.0</c:v>
                </c:pt>
                <c:pt idx="2">
                  <c:v>90.0</c:v>
                </c:pt>
                <c:pt idx="3">
                  <c:v>101.0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Salakis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99.0</c:v>
                </c:pt>
                <c:pt idx="2">
                  <c:v>93.0</c:v>
                </c:pt>
                <c:pt idx="3">
                  <c:v>91.0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1.1639323743194072</c:v>
                </c:pt>
                <c:pt idx="2">
                  <c:v>1.1632171370841566</c:v>
                </c:pt>
                <c:pt idx="3">
                  <c:v>1.2043611590419396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113.0</c:v>
                </c:pt>
                <c:pt idx="2">
                  <c:v>112.0</c:v>
                </c:pt>
                <c:pt idx="3">
                  <c:v>110.0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124.0</c:v>
                </c:pt>
                <c:pt idx="2">
                  <c:v>125.0</c:v>
                </c:pt>
                <c:pt idx="3">
                  <c:v>131.0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118.0</c:v>
                </c:pt>
                <c:pt idx="2">
                  <c:v>119.0</c:v>
                </c:pt>
                <c:pt idx="3">
                  <c:v>122.0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120.0</c:v>
                </c:pt>
                <c:pt idx="2">
                  <c:v>110.0</c:v>
                </c:pt>
                <c:pt idx="3">
                  <c:v>116.0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Salakis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125.0</c:v>
                </c:pt>
                <c:pt idx="2">
                  <c:v>128.0</c:v>
                </c:pt>
                <c:pt idx="3">
                  <c:v>128.0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7.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77.0</c:v>
                </c:pt>
                <c:pt idx="2">
                  <c:v>74.0</c:v>
                </c:pt>
                <c:pt idx="3">
                  <c:v>53.0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92.0</c:v>
                </c:pt>
                <c:pt idx="2">
                  <c:v>83.0</c:v>
                </c:pt>
                <c:pt idx="3">
                  <c:v>90.0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110.0</c:v>
                </c:pt>
                <c:pt idx="2">
                  <c:v>112.0</c:v>
                </c:pt>
                <c:pt idx="3">
                  <c:v>105.0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90.0</c:v>
                </c:pt>
                <c:pt idx="2">
                  <c:v>110.0</c:v>
                </c:pt>
                <c:pt idx="3">
                  <c:v>116.0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Islos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105.0</c:v>
                </c:pt>
                <c:pt idx="2">
                  <c:v>89.0</c:v>
                </c:pt>
                <c:pt idx="3">
                  <c:v>100.0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Salakis</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95.0</c:v>
                </c:pt>
                <c:pt idx="2">
                  <c:v>87.0</c:v>
                </c:pt>
                <c:pt idx="3">
                  <c:v>87.0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9.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1.1375928827781427</c:v>
                </c:pt>
                <c:pt idx="2">
                  <c:v>1.1623515139260983</c:v>
                </c:pt>
                <c:pt idx="3">
                  <c:v>1.2236364555426376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122.0</c:v>
                </c:pt>
                <c:pt idx="2">
                  <c:v>121.0</c:v>
                </c:pt>
                <c:pt idx="3">
                  <c:v>128.0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Galbani</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124.0</c:v>
                </c:pt>
                <c:pt idx="2">
                  <c:v>123.0</c:v>
                </c:pt>
                <c:pt idx="3">
                  <c:v>136.0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113.0</c:v>
                </c:pt>
                <c:pt idx="3">
                  <c:v>116.0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111.0</c:v>
                </c:pt>
                <c:pt idx="2">
                  <c:v>120.0</c:v>
                </c:pt>
                <c:pt idx="3">
                  <c:v>129.0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Islos</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130.0</c:v>
                </c:pt>
                <c:pt idx="2">
                  <c:v>137.0</c:v>
                </c:pt>
                <c:pt idx="3">
                  <c:v>136.0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Salakis</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121.0</c:v>
                </c:pt>
                <c:pt idx="2">
                  <c:v>128.0</c:v>
                </c:pt>
                <c:pt idx="3">
                  <c:v>132.0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4.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2"/>
          <c:order val="2"/>
          <c:tx>
            <c:strRef>
              <c:f>Sheet1!$B$1</c:f>
              <c:strCache>
                <c:ptCount val="1"/>
                <c:pt idx="0">
                  <c:v>Aperitif</c:v>
                </c:pt>
              </c:strCache>
            </c:strRef>
          </c:tx>
          <c:spPr>
            <a:solidFill>
              <a:srgbClr val="00A097"/>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Sheet1!$B$2:$B$37</c:f>
              <c:numCache>
                <c:formatCode>General</c:formatCode>
                <c:ptCount val="36"/>
                <c:pt idx="0">
                  <c:v>19.866072</c:v>
                </c:pt>
                <c:pt idx="1">
                  <c:v>13.987594</c:v>
                </c:pt>
                <c:pt idx="2">
                  <c:v>15.093668</c:v>
                </c:pt>
                <c:pt idx="3">
                  <c:v>15.976308</c:v>
                </c:pt>
                <c:pt idx="4">
                  <c:v>37.817838</c:v>
                </c:pt>
                <c:pt idx="5">
                  <c:v>13.428345</c:v>
                </c:pt>
                <c:pt idx="6">
                  <c:v>13.584984</c:v>
                </c:pt>
                <c:pt idx="7">
                  <c:v>13.591596</c:v>
                </c:pt>
                <c:pt idx="8">
                  <c:v>17.075495</c:v>
                </c:pt>
                <c:pt idx="9">
                  <c:v>15.656629</c:v>
                </c:pt>
                <c:pt idx="10">
                  <c:v>17.231443</c:v>
                </c:pt>
                <c:pt idx="11">
                  <c:v>19.220701</c:v>
                </c:pt>
                <c:pt idx="12">
                  <c:v>18.992174</c:v>
                </c:pt>
                <c:pt idx="13">
                  <c:v>14.02873</c:v>
                </c:pt>
                <c:pt idx="14">
                  <c:v>14.370139</c:v>
                </c:pt>
                <c:pt idx="15">
                  <c:v>14.46024</c:v>
                </c:pt>
                <c:pt idx="16">
                  <c:v>37.556</c:v>
                </c:pt>
                <c:pt idx="17">
                  <c:v>11.586886</c:v>
                </c:pt>
                <c:pt idx="18">
                  <c:v>12.575598</c:v>
                </c:pt>
                <c:pt idx="19">
                  <c:v>17.005181</c:v>
                </c:pt>
                <c:pt idx="20">
                  <c:v>13.623038</c:v>
                </c:pt>
                <c:pt idx="21">
                  <c:v>15.624847</c:v>
                </c:pt>
                <c:pt idx="22">
                  <c:v>16.034866</c:v>
                </c:pt>
                <c:pt idx="23">
                  <c:v>19.246147</c:v>
                </c:pt>
                <c:pt idx="24">
                  <c:v>18.952974</c:v>
                </c:pt>
                <c:pt idx="25">
                  <c:v>13.400928</c:v>
                </c:pt>
                <c:pt idx="26">
                  <c:v>14.547474</c:v>
                </c:pt>
                <c:pt idx="27">
                  <c:v>14.88936</c:v>
                </c:pt>
                <c:pt idx="28">
                  <c:v>33.512532</c:v>
                </c:pt>
                <c:pt idx="29">
                  <c:v>15.432353</c:v>
                </c:pt>
                <c:pt idx="30">
                  <c:v>13.365552</c:v>
                </c:pt>
                <c:pt idx="31">
                  <c:v>12.96653</c:v>
                </c:pt>
                <c:pt idx="32">
                  <c:v>18.815225</c:v>
                </c:pt>
                <c:pt idx="33">
                  <c:v>16.402842</c:v>
                </c:pt>
                <c:pt idx="34">
                  <c:v>19.04816</c:v>
                </c:pt>
                <c:pt idx="35">
                  <c:v>19.249436</c:v>
                </c:pt>
              </c:numCache>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Sheet1!$C$1</c:f>
              <c:strCache>
                <c:ptCount val="1"/>
                <c:pt idx="0">
                  <c:v>Soft Cheese</c:v>
                </c:pt>
              </c:strCache>
            </c:strRef>
          </c:tx>
          <c:spPr>
            <a:solidFill>
              <a:srgbClr val="7ECAC4"/>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Sheet1!$C$2:$C$37</c:f>
              <c:numCache>
                <c:formatCode>General</c:formatCode>
                <c:ptCount val="36"/>
                <c:pt idx="0">
                  <c:v>362.045009</c:v>
                </c:pt>
                <c:pt idx="1">
                  <c:v>314.565588</c:v>
                </c:pt>
                <c:pt idx="2">
                  <c:v>297.52428</c:v>
                </c:pt>
                <c:pt idx="3">
                  <c:v>282.327537</c:v>
                </c:pt>
                <c:pt idx="4">
                  <c:v>292.396645</c:v>
                </c:pt>
                <c:pt idx="5">
                  <c:v>284.873969</c:v>
                </c:pt>
                <c:pt idx="6">
                  <c:v>269.375687</c:v>
                </c:pt>
                <c:pt idx="7">
                  <c:v>317.660339</c:v>
                </c:pt>
                <c:pt idx="8">
                  <c:v>334.294992</c:v>
                </c:pt>
                <c:pt idx="9">
                  <c:v>370.246594</c:v>
                </c:pt>
                <c:pt idx="10">
                  <c:v>383.061489</c:v>
                </c:pt>
                <c:pt idx="11">
                  <c:v>412.673906</c:v>
                </c:pt>
                <c:pt idx="12">
                  <c:v>410.43021</c:v>
                </c:pt>
                <c:pt idx="13">
                  <c:v>360.249029</c:v>
                </c:pt>
                <c:pt idx="14">
                  <c:v>331.60563</c:v>
                </c:pt>
                <c:pt idx="15">
                  <c:v>304.466845</c:v>
                </c:pt>
                <c:pt idx="16">
                  <c:v>323.461497</c:v>
                </c:pt>
                <c:pt idx="17">
                  <c:v>295.275513</c:v>
                </c:pt>
                <c:pt idx="18">
                  <c:v>294.019175</c:v>
                </c:pt>
                <c:pt idx="19">
                  <c:v>338.427543</c:v>
                </c:pt>
                <c:pt idx="20">
                  <c:v>334.329986</c:v>
                </c:pt>
                <c:pt idx="21">
                  <c:v>380.36476</c:v>
                </c:pt>
                <c:pt idx="22">
                  <c:v>382.529883</c:v>
                </c:pt>
                <c:pt idx="23">
                  <c:v>416.949109</c:v>
                </c:pt>
                <c:pt idx="24">
                  <c:v>428.113426</c:v>
                </c:pt>
                <c:pt idx="25">
                  <c:v>359.447692</c:v>
                </c:pt>
                <c:pt idx="26">
                  <c:v>331.514227</c:v>
                </c:pt>
                <c:pt idx="27">
                  <c:v>315.117355</c:v>
                </c:pt>
                <c:pt idx="28">
                  <c:v>382.672232</c:v>
                </c:pt>
                <c:pt idx="29">
                  <c:v>327.985587</c:v>
                </c:pt>
                <c:pt idx="30">
                  <c:v>295.710966</c:v>
                </c:pt>
                <c:pt idx="31">
                  <c:v>339.143873</c:v>
                </c:pt>
                <c:pt idx="32">
                  <c:v>358.743325</c:v>
                </c:pt>
                <c:pt idx="33">
                  <c:v>408.938913</c:v>
                </c:pt>
                <c:pt idx="34">
                  <c:v>434.055878</c:v>
                </c:pt>
                <c:pt idx="35">
                  <c:v>458.289057</c:v>
                </c:pt>
              </c:numCache>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Sheet1!$D$1</c:f>
              <c:strCache>
                <c:ptCount val="1"/>
                <c:pt idx="0">
                  <c:v>Tranche A Froid</c:v>
                </c:pt>
              </c:strCache>
            </c:strRef>
          </c:tx>
          <c:spPr>
            <a:solidFill>
              <a:srgbClr val="A6A6A6"/>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Sheet1!$D$2:$D$37</c:f>
              <c:numCache>
                <c:formatCode>General</c:formatCode>
                <c:ptCount val="36"/>
                <c:pt idx="0">
                  <c:v>31.011436</c:v>
                </c:pt>
                <c:pt idx="1">
                  <c:v>28.549166</c:v>
                </c:pt>
                <c:pt idx="2">
                  <c:v>29.016498</c:v>
                </c:pt>
                <c:pt idx="3">
                  <c:v>28.375518</c:v>
                </c:pt>
                <c:pt idx="4">
                  <c:v>26.120522</c:v>
                </c:pt>
                <c:pt idx="5">
                  <c:v>29.436013</c:v>
                </c:pt>
                <c:pt idx="6">
                  <c:v>29.529994</c:v>
                </c:pt>
                <c:pt idx="7">
                  <c:v>31.406741</c:v>
                </c:pt>
                <c:pt idx="8">
                  <c:v>32.290564</c:v>
                </c:pt>
                <c:pt idx="9">
                  <c:v>35.695684</c:v>
                </c:pt>
                <c:pt idx="10">
                  <c:v>35.466196</c:v>
                </c:pt>
                <c:pt idx="11">
                  <c:v>39.097882</c:v>
                </c:pt>
                <c:pt idx="12">
                  <c:v>38.844481</c:v>
                </c:pt>
                <c:pt idx="13">
                  <c:v>34.559577</c:v>
                </c:pt>
                <c:pt idx="14">
                  <c:v>34.835877</c:v>
                </c:pt>
                <c:pt idx="15">
                  <c:v>31.967667</c:v>
                </c:pt>
                <c:pt idx="16">
                  <c:v>30.00406</c:v>
                </c:pt>
                <c:pt idx="17">
                  <c:v>31.159089</c:v>
                </c:pt>
                <c:pt idx="18">
                  <c:v>31.849427</c:v>
                </c:pt>
                <c:pt idx="19">
                  <c:v>33.754763</c:v>
                </c:pt>
                <c:pt idx="20">
                  <c:v>33.916098</c:v>
                </c:pt>
                <c:pt idx="21">
                  <c:v>37.552405</c:v>
                </c:pt>
                <c:pt idx="22">
                  <c:v>37.579625</c:v>
                </c:pt>
                <c:pt idx="23">
                  <c:v>40.799229</c:v>
                </c:pt>
                <c:pt idx="24">
                  <c:v>41.200826</c:v>
                </c:pt>
                <c:pt idx="25">
                  <c:v>35.123325</c:v>
                </c:pt>
                <c:pt idx="26">
                  <c:v>35.75786</c:v>
                </c:pt>
                <c:pt idx="27">
                  <c:v>32.730327</c:v>
                </c:pt>
                <c:pt idx="28">
                  <c:v>30.292972</c:v>
                </c:pt>
                <c:pt idx="29">
                  <c:v>8.722123</c:v>
                </c:pt>
                <c:pt idx="30">
                  <c:v>4.491432</c:v>
                </c:pt>
                <c:pt idx="31">
                  <c:v>5.21473</c:v>
                </c:pt>
                <c:pt idx="32">
                  <c:v>5.132457</c:v>
                </c:pt>
                <c:pt idx="33">
                  <c:v>6.148654</c:v>
                </c:pt>
                <c:pt idx="34">
                  <c:v>6.187987</c:v>
                </c:pt>
                <c:pt idx="35">
                  <c:v>6.786144</c:v>
                </c:pt>
              </c:numCache>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Sheet1!$E$1</c:f>
              <c:strCache>
                <c:ptCount val="1"/>
                <c:pt idx="0">
                  <c:v>Bloc</c:v>
                </c:pt>
              </c:strCache>
            </c:strRef>
          </c:tx>
          <c:spPr>
            <a:solidFill>
              <a:srgbClr val="9B9898"/>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Sheet1!$E$2:$E$37</c:f>
              <c:numCache>
                <c:formatCode>General</c:formatCode>
                <c:ptCount val="36"/>
                <c:pt idx="0">
                  <c:v>82.952659</c:v>
                </c:pt>
                <c:pt idx="1">
                  <c:v>80.297279</c:v>
                </c:pt>
                <c:pt idx="2">
                  <c:v>82.462507</c:v>
                </c:pt>
                <c:pt idx="3">
                  <c:v>82.052827</c:v>
                </c:pt>
                <c:pt idx="4">
                  <c:v>84.606012</c:v>
                </c:pt>
                <c:pt idx="5">
                  <c:v>83.024781</c:v>
                </c:pt>
                <c:pt idx="6">
                  <c:v>76.590634</c:v>
                </c:pt>
                <c:pt idx="7">
                  <c:v>86.145913</c:v>
                </c:pt>
                <c:pt idx="8">
                  <c:v>87.330946</c:v>
                </c:pt>
                <c:pt idx="9">
                  <c:v>90.166414</c:v>
                </c:pt>
                <c:pt idx="10">
                  <c:v>87.453934</c:v>
                </c:pt>
                <c:pt idx="11">
                  <c:v>92.458435</c:v>
                </c:pt>
                <c:pt idx="12">
                  <c:v>92.727776</c:v>
                </c:pt>
                <c:pt idx="13">
                  <c:v>86.986645</c:v>
                </c:pt>
                <c:pt idx="14">
                  <c:v>88.413031</c:v>
                </c:pt>
                <c:pt idx="15">
                  <c:v>85.975943</c:v>
                </c:pt>
                <c:pt idx="16">
                  <c:v>90.070521</c:v>
                </c:pt>
                <c:pt idx="17">
                  <c:v>83.860409</c:v>
                </c:pt>
                <c:pt idx="18">
                  <c:v>81.719552</c:v>
                </c:pt>
                <c:pt idx="19">
                  <c:v>89.256945</c:v>
                </c:pt>
                <c:pt idx="20">
                  <c:v>84.42347</c:v>
                </c:pt>
                <c:pt idx="21">
                  <c:v>91.085751</c:v>
                </c:pt>
                <c:pt idx="22">
                  <c:v>88.237118</c:v>
                </c:pt>
                <c:pt idx="23">
                  <c:v>93.176562</c:v>
                </c:pt>
                <c:pt idx="24">
                  <c:v>93.41611</c:v>
                </c:pt>
                <c:pt idx="25">
                  <c:v>88.274123</c:v>
                </c:pt>
                <c:pt idx="26">
                  <c:v>89.21127</c:v>
                </c:pt>
                <c:pt idx="27">
                  <c:v>87.768146</c:v>
                </c:pt>
                <c:pt idx="28">
                  <c:v>91.309151</c:v>
                </c:pt>
                <c:pt idx="29">
                  <c:v>25.117047</c:v>
                </c:pt>
                <c:pt idx="30">
                  <c:v>11.121602</c:v>
                </c:pt>
                <c:pt idx="31">
                  <c:v>12.455812</c:v>
                </c:pt>
                <c:pt idx="32">
                  <c:v>12.711899</c:v>
                </c:pt>
                <c:pt idx="33">
                  <c:v>13.402959</c:v>
                </c:pt>
                <c:pt idx="34">
                  <c:v>13.196824</c:v>
                </c:pt>
                <c:pt idx="35">
                  <c:v>13.676628</c:v>
                </c:pt>
              </c:numCache>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Sheet1!$F$1</c:f>
              <c:strCache>
                <c:ptCount val="1"/>
                <c:pt idx="0">
                  <c:v>Specialite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Sheet1!$F$2:$F$37</c:f>
              <c:numCache>
                <c:formatCode>General</c:formatCode>
                <c:ptCount val="36"/>
                <c:pt idx="0">
                  <c:v>64.368548</c:v>
                </c:pt>
                <c:pt idx="1">
                  <c:v>69.641385</c:v>
                </c:pt>
                <c:pt idx="2">
                  <c:v>78.207183</c:v>
                </c:pt>
                <c:pt idx="3">
                  <c:v>78.651606</c:v>
                </c:pt>
                <c:pt idx="4">
                  <c:v>86.713914</c:v>
                </c:pt>
                <c:pt idx="5">
                  <c:v>77.060169</c:v>
                </c:pt>
                <c:pt idx="6">
                  <c:v>72.117103</c:v>
                </c:pt>
                <c:pt idx="7">
                  <c:v>76.667338</c:v>
                </c:pt>
                <c:pt idx="8">
                  <c:v>71.48979</c:v>
                </c:pt>
                <c:pt idx="9">
                  <c:v>69.673877</c:v>
                </c:pt>
                <c:pt idx="10">
                  <c:v>62.416513</c:v>
                </c:pt>
                <c:pt idx="11">
                  <c:v>68.363192</c:v>
                </c:pt>
                <c:pt idx="12">
                  <c:v>71.315972</c:v>
                </c:pt>
                <c:pt idx="13">
                  <c:v>71.807561</c:v>
                </c:pt>
                <c:pt idx="14">
                  <c:v>84.530189</c:v>
                </c:pt>
                <c:pt idx="15">
                  <c:v>85.255617</c:v>
                </c:pt>
                <c:pt idx="16">
                  <c:v>93.065143</c:v>
                </c:pt>
                <c:pt idx="17">
                  <c:v>79.321281</c:v>
                </c:pt>
                <c:pt idx="18">
                  <c:v>74.650186</c:v>
                </c:pt>
                <c:pt idx="19">
                  <c:v>81.044193</c:v>
                </c:pt>
                <c:pt idx="20">
                  <c:v>67.79715</c:v>
                </c:pt>
                <c:pt idx="21">
                  <c:v>70.305364</c:v>
                </c:pt>
                <c:pt idx="22">
                  <c:v>64.659417</c:v>
                </c:pt>
                <c:pt idx="23">
                  <c:v>67.747772</c:v>
                </c:pt>
                <c:pt idx="24">
                  <c:v>70.382536</c:v>
                </c:pt>
                <c:pt idx="25">
                  <c:v>77.670326</c:v>
                </c:pt>
                <c:pt idx="26">
                  <c:v>88.143822</c:v>
                </c:pt>
                <c:pt idx="27">
                  <c:v>83.620359</c:v>
                </c:pt>
                <c:pt idx="28">
                  <c:v>91.861143</c:v>
                </c:pt>
                <c:pt idx="29">
                  <c:v>23.472887</c:v>
                </c:pt>
                <c:pt idx="30">
                  <c:v>9.540098</c:v>
                </c:pt>
                <c:pt idx="31">
                  <c:v>9.872393</c:v>
                </c:pt>
                <c:pt idx="32">
                  <c:v>9.6113</c:v>
                </c:pt>
                <c:pt idx="33">
                  <c:v>9.621968</c:v>
                </c:pt>
                <c:pt idx="34">
                  <c:v>8.691354</c:v>
                </c:pt>
                <c:pt idx="35">
                  <c:v>9.568471</c:v>
                </c:pt>
              </c:numCache>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Sheet1!$G$1</c:f>
              <c:strCache>
                <c:ptCount val="1"/>
                <c:pt idx="0">
                  <c:v>Dessert</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Sheet1!$G$2:$G$37</c:f>
              <c:numCache>
                <c:formatCode>General</c:formatCode>
                <c:ptCount val="36"/>
                <c:pt idx="0">
                  <c:v>9.695092</c:v>
                </c:pt>
                <c:pt idx="1">
                  <c:v>9.009209</c:v>
                </c:pt>
                <c:pt idx="2">
                  <c:v>10.119701</c:v>
                </c:pt>
                <c:pt idx="3">
                  <c:v>10.007521</c:v>
                </c:pt>
                <c:pt idx="4">
                  <c:v>14.984808</c:v>
                </c:pt>
                <c:pt idx="5">
                  <c:v>9.043617</c:v>
                </c:pt>
                <c:pt idx="6">
                  <c:v>9.929895</c:v>
                </c:pt>
                <c:pt idx="7">
                  <c:v>13.732693</c:v>
                </c:pt>
                <c:pt idx="8">
                  <c:v>17.615423</c:v>
                </c:pt>
                <c:pt idx="9">
                  <c:v>14.350008</c:v>
                </c:pt>
                <c:pt idx="10">
                  <c:v>12.284538</c:v>
                </c:pt>
                <c:pt idx="11">
                  <c:v>12.318794</c:v>
                </c:pt>
                <c:pt idx="12">
                  <c:v>11.978807</c:v>
                </c:pt>
                <c:pt idx="13">
                  <c:v>10.436495</c:v>
                </c:pt>
                <c:pt idx="14">
                  <c:v>11.897019</c:v>
                </c:pt>
                <c:pt idx="15">
                  <c:v>11.201368</c:v>
                </c:pt>
                <c:pt idx="16">
                  <c:v>17.616166</c:v>
                </c:pt>
                <c:pt idx="17">
                  <c:v>9.297061</c:v>
                </c:pt>
                <c:pt idx="18">
                  <c:v>11.087387</c:v>
                </c:pt>
                <c:pt idx="19">
                  <c:v>17.762105</c:v>
                </c:pt>
                <c:pt idx="20">
                  <c:v>14.339792</c:v>
                </c:pt>
                <c:pt idx="21">
                  <c:v>14.606038</c:v>
                </c:pt>
                <c:pt idx="22">
                  <c:v>12.70912</c:v>
                </c:pt>
                <c:pt idx="23">
                  <c:v>12.203745</c:v>
                </c:pt>
                <c:pt idx="24">
                  <c:v>12.494519</c:v>
                </c:pt>
                <c:pt idx="25">
                  <c:v>10.923145</c:v>
                </c:pt>
                <c:pt idx="26">
                  <c:v>12.052686</c:v>
                </c:pt>
                <c:pt idx="27">
                  <c:v>11.566885</c:v>
                </c:pt>
                <c:pt idx="28">
                  <c:v>18.207536</c:v>
                </c:pt>
                <c:pt idx="29">
                  <c:v>3.909394</c:v>
                </c:pt>
                <c:pt idx="30">
                  <c:v>1.475345</c:v>
                </c:pt>
                <c:pt idx="31">
                  <c:v>2.246893</c:v>
                </c:pt>
                <c:pt idx="32">
                  <c:v>2.296757</c:v>
                </c:pt>
                <c:pt idx="33">
                  <c:v>2.124334</c:v>
                </c:pt>
                <c:pt idx="34">
                  <c:v>1.78319</c:v>
                </c:pt>
                <c:pt idx="35">
                  <c:v>1.772824</c:v>
                </c:pt>
              </c:numCache>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Sheet1!$H$1</c:f>
              <c:strCache>
                <c:ptCount val="1"/>
                <c:pt idx="0">
                  <c:v>Rape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Sheet1!$H$2:$H$37</c:f>
              <c:numCache>
                <c:formatCode>General</c:formatCode>
                <c:ptCount val="36"/>
                <c:pt idx="0">
                  <c:v>122.597365</c:v>
                </c:pt>
                <c:pt idx="1">
                  <c:v>136.242682</c:v>
                </c:pt>
                <c:pt idx="2">
                  <c:v>147.465428</c:v>
                </c:pt>
                <c:pt idx="3">
                  <c:v>148.497752</c:v>
                </c:pt>
                <c:pt idx="4">
                  <c:v>147.383479</c:v>
                </c:pt>
                <c:pt idx="5">
                  <c:v>158.056824</c:v>
                </c:pt>
                <c:pt idx="6">
                  <c:v>145.001342</c:v>
                </c:pt>
                <c:pt idx="7">
                  <c:v>160.429745</c:v>
                </c:pt>
                <c:pt idx="8">
                  <c:v>155.710594</c:v>
                </c:pt>
                <c:pt idx="9">
                  <c:v>147.49858</c:v>
                </c:pt>
                <c:pt idx="10">
                  <c:v>126.340722</c:v>
                </c:pt>
                <c:pt idx="11">
                  <c:v>136.485102</c:v>
                </c:pt>
                <c:pt idx="12">
                  <c:v>146.747722</c:v>
                </c:pt>
                <c:pt idx="13">
                  <c:v>148.811405</c:v>
                </c:pt>
                <c:pt idx="14">
                  <c:v>164.889148</c:v>
                </c:pt>
                <c:pt idx="15">
                  <c:v>163.587456</c:v>
                </c:pt>
                <c:pt idx="16">
                  <c:v>162.526005</c:v>
                </c:pt>
                <c:pt idx="17">
                  <c:v>166.92447</c:v>
                </c:pt>
                <c:pt idx="18">
                  <c:v>157.691189</c:v>
                </c:pt>
                <c:pt idx="19">
                  <c:v>171.716787</c:v>
                </c:pt>
                <c:pt idx="20">
                  <c:v>154.708415</c:v>
                </c:pt>
                <c:pt idx="21">
                  <c:v>155.567786</c:v>
                </c:pt>
                <c:pt idx="22">
                  <c:v>140.935533</c:v>
                </c:pt>
                <c:pt idx="23">
                  <c:v>138.978488</c:v>
                </c:pt>
                <c:pt idx="24">
                  <c:v>143.311077</c:v>
                </c:pt>
                <c:pt idx="25">
                  <c:v>160.838087</c:v>
                </c:pt>
                <c:pt idx="26">
                  <c:v>167.767505</c:v>
                </c:pt>
                <c:pt idx="27">
                  <c:v>167.259941</c:v>
                </c:pt>
                <c:pt idx="28">
                  <c:v>163.440236</c:v>
                </c:pt>
                <c:pt idx="29">
                  <c:v>49.032638</c:v>
                </c:pt>
                <c:pt idx="30">
                  <c:v>21.244485</c:v>
                </c:pt>
                <c:pt idx="31">
                  <c:v>23.29611</c:v>
                </c:pt>
                <c:pt idx="32">
                  <c:v>21.712185</c:v>
                </c:pt>
                <c:pt idx="33">
                  <c:v>21.347703</c:v>
                </c:pt>
                <c:pt idx="34">
                  <c:v>18.165965</c:v>
                </c:pt>
                <c:pt idx="35">
                  <c:v>19.953191</c:v>
                </c:pt>
              </c:numCache>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Sheet1!$I$1</c:f>
              <c:strCache>
                <c:ptCount val="1"/>
                <c:pt idx="0">
                  <c:v>Plat Chaud</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Sheet1!$I$2:$I$37</c:f>
              <c:numCache>
                <c:formatCode>General</c:formatCode>
                <c:ptCount val="36"/>
                <c:pt idx="0">
                  <c:v>12.494163</c:v>
                </c:pt>
                <c:pt idx="1">
                  <c:v>42.484751</c:v>
                </c:pt>
                <c:pt idx="2">
                  <c:v>92.058889</c:v>
                </c:pt>
                <c:pt idx="3">
                  <c:v>103.422856</c:v>
                </c:pt>
                <c:pt idx="4">
                  <c:v>103.490282</c:v>
                </c:pt>
                <c:pt idx="5">
                  <c:v>91.418295</c:v>
                </c:pt>
                <c:pt idx="6">
                  <c:v>71.670119</c:v>
                </c:pt>
                <c:pt idx="7">
                  <c:v>50.432601</c:v>
                </c:pt>
                <c:pt idx="8">
                  <c:v>26.842703</c:v>
                </c:pt>
                <c:pt idx="9">
                  <c:v>16.720174</c:v>
                </c:pt>
                <c:pt idx="10">
                  <c:v>10.689548</c:v>
                </c:pt>
                <c:pt idx="11">
                  <c:v>13.155312</c:v>
                </c:pt>
                <c:pt idx="12">
                  <c:v>15.64366</c:v>
                </c:pt>
                <c:pt idx="13">
                  <c:v>27.01682</c:v>
                </c:pt>
                <c:pt idx="14">
                  <c:v>94.235439</c:v>
                </c:pt>
                <c:pt idx="15">
                  <c:v>120.192213</c:v>
                </c:pt>
                <c:pt idx="16">
                  <c:v>116.931645</c:v>
                </c:pt>
                <c:pt idx="17">
                  <c:v>96.07238</c:v>
                </c:pt>
                <c:pt idx="18">
                  <c:v>70.013467</c:v>
                </c:pt>
                <c:pt idx="19">
                  <c:v>48.652291</c:v>
                </c:pt>
                <c:pt idx="20">
                  <c:v>24.65525</c:v>
                </c:pt>
                <c:pt idx="21">
                  <c:v>18.511104</c:v>
                </c:pt>
                <c:pt idx="22">
                  <c:v>13.56432</c:v>
                </c:pt>
                <c:pt idx="23">
                  <c:v>12.61502</c:v>
                </c:pt>
                <c:pt idx="24">
                  <c:v>12.757618</c:v>
                </c:pt>
                <c:pt idx="25">
                  <c:v>44.491642</c:v>
                </c:pt>
                <c:pt idx="26">
                  <c:v>108.932046</c:v>
                </c:pt>
                <c:pt idx="27">
                  <c:v>116.654293</c:v>
                </c:pt>
                <c:pt idx="28">
                  <c:v>117.422757</c:v>
                </c:pt>
                <c:pt idx="29">
                  <c:v>34.116039</c:v>
                </c:pt>
                <c:pt idx="30">
                  <c:v>11.216838</c:v>
                </c:pt>
                <c:pt idx="31">
                  <c:v>6.236555</c:v>
                </c:pt>
                <c:pt idx="32">
                  <c:v>2.781937</c:v>
                </c:pt>
                <c:pt idx="33">
                  <c:v>2.39267</c:v>
                </c:pt>
                <c:pt idx="34">
                  <c:v>1.428249</c:v>
                </c:pt>
                <c:pt idx="35">
                  <c:v>1.601689</c:v>
                </c:pt>
              </c:numCache>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Sheet1!$J$1</c:f>
              <c:strCache>
                <c:ptCount val="1"/>
                <c:pt idx="0">
                  <c:v>Pate Persillee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Sheet1!$J$2:$J$37</c:f>
              <c:numCache>
                <c:formatCode>General</c:formatCode>
                <c:ptCount val="36"/>
                <c:pt idx="0">
                  <c:v>27.458513</c:v>
                </c:pt>
                <c:pt idx="1">
                  <c:v>28.218703</c:v>
                </c:pt>
                <c:pt idx="2">
                  <c:v>30.471259</c:v>
                </c:pt>
                <c:pt idx="3">
                  <c:v>30.744222</c:v>
                </c:pt>
                <c:pt idx="4">
                  <c:v>35.086502</c:v>
                </c:pt>
                <c:pt idx="5">
                  <c:v>30.216991</c:v>
                </c:pt>
                <c:pt idx="6">
                  <c:v>28.164453</c:v>
                </c:pt>
                <c:pt idx="7">
                  <c:v>30.907468</c:v>
                </c:pt>
                <c:pt idx="8">
                  <c:v>30.136486</c:v>
                </c:pt>
                <c:pt idx="9">
                  <c:v>29.894388</c:v>
                </c:pt>
                <c:pt idx="10">
                  <c:v>26.949943</c:v>
                </c:pt>
                <c:pt idx="11">
                  <c:v>28.188628</c:v>
                </c:pt>
                <c:pt idx="12">
                  <c:v>29.258549</c:v>
                </c:pt>
                <c:pt idx="13">
                  <c:v>28.379079</c:v>
                </c:pt>
                <c:pt idx="14">
                  <c:v>32.717201</c:v>
                </c:pt>
                <c:pt idx="15">
                  <c:v>32.090434</c:v>
                </c:pt>
                <c:pt idx="16">
                  <c:v>36.888794</c:v>
                </c:pt>
                <c:pt idx="17">
                  <c:v>29.415692</c:v>
                </c:pt>
                <c:pt idx="18">
                  <c:v>28.749609</c:v>
                </c:pt>
                <c:pt idx="19">
                  <c:v>32.594496</c:v>
                </c:pt>
                <c:pt idx="20">
                  <c:v>27.934044</c:v>
                </c:pt>
                <c:pt idx="21">
                  <c:v>29.737845</c:v>
                </c:pt>
                <c:pt idx="22">
                  <c:v>26.37194</c:v>
                </c:pt>
                <c:pt idx="23">
                  <c:v>26.733508</c:v>
                </c:pt>
                <c:pt idx="24">
                  <c:v>27.740072</c:v>
                </c:pt>
                <c:pt idx="25">
                  <c:v>28.190036</c:v>
                </c:pt>
                <c:pt idx="26">
                  <c:v>32.013129</c:v>
                </c:pt>
                <c:pt idx="27">
                  <c:v>30.86475</c:v>
                </c:pt>
                <c:pt idx="28">
                  <c:v>35.55164</c:v>
                </c:pt>
                <c:pt idx="29">
                  <c:v>8.847563</c:v>
                </c:pt>
                <c:pt idx="30">
                  <c:v>4.598404</c:v>
                </c:pt>
                <c:pt idx="31">
                  <c:v>4.556748</c:v>
                </c:pt>
                <c:pt idx="32">
                  <c:v>4.913078</c:v>
                </c:pt>
                <c:pt idx="33">
                  <c:v>4.475975</c:v>
                </c:pt>
                <c:pt idx="34">
                  <c:v>3.834501</c:v>
                </c:pt>
                <c:pt idx="35">
                  <c:v>4.201496</c:v>
                </c:pt>
              </c:numCache>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Sheet1!$K$1</c:f>
              <c:strCache>
                <c:ptCount val="1"/>
                <c:pt idx="0">
                  <c:v>Ingredient A Chaud</c:v>
                </c:pt>
              </c:strCache>
            </c:strRef>
          </c:tx>
          <c:spPr>
            <a:solidFill>
              <a:srgbClr val="00504B"/>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Sheet1!$K$2:$K$37</c:f>
              <c:numCache>
                <c:formatCode>General</c:formatCode>
                <c:ptCount val="36"/>
                <c:pt idx="0">
                  <c:v>17.35893</c:v>
                </c:pt>
                <c:pt idx="1">
                  <c:v>19.13273</c:v>
                </c:pt>
                <c:pt idx="2">
                  <c:v>21.100732</c:v>
                </c:pt>
                <c:pt idx="3">
                  <c:v>20.938507</c:v>
                </c:pt>
                <c:pt idx="4">
                  <c:v>20.076255</c:v>
                </c:pt>
                <c:pt idx="5">
                  <c:v>22.475374</c:v>
                </c:pt>
                <c:pt idx="6">
                  <c:v>21.939658</c:v>
                </c:pt>
                <c:pt idx="7">
                  <c:v>25.04371</c:v>
                </c:pt>
                <c:pt idx="8">
                  <c:v>24.405487</c:v>
                </c:pt>
                <c:pt idx="9">
                  <c:v>22.478243</c:v>
                </c:pt>
                <c:pt idx="10">
                  <c:v>20.005017</c:v>
                </c:pt>
                <c:pt idx="11">
                  <c:v>21.531632</c:v>
                </c:pt>
                <c:pt idx="12">
                  <c:v>21.869467</c:v>
                </c:pt>
                <c:pt idx="13">
                  <c:v>21.924359</c:v>
                </c:pt>
                <c:pt idx="14">
                  <c:v>24.534242</c:v>
                </c:pt>
                <c:pt idx="15">
                  <c:v>23.485538</c:v>
                </c:pt>
                <c:pt idx="16">
                  <c:v>22.743444</c:v>
                </c:pt>
                <c:pt idx="17">
                  <c:v>23.732546</c:v>
                </c:pt>
                <c:pt idx="18">
                  <c:v>23.679659</c:v>
                </c:pt>
                <c:pt idx="19">
                  <c:v>27.247292</c:v>
                </c:pt>
                <c:pt idx="20">
                  <c:v>24.017444</c:v>
                </c:pt>
                <c:pt idx="21">
                  <c:v>23.457081</c:v>
                </c:pt>
                <c:pt idx="22">
                  <c:v>21.887098</c:v>
                </c:pt>
                <c:pt idx="23">
                  <c:v>21.435116</c:v>
                </c:pt>
                <c:pt idx="24">
                  <c:v>21.462901</c:v>
                </c:pt>
                <c:pt idx="25">
                  <c:v>23.025898</c:v>
                </c:pt>
                <c:pt idx="26">
                  <c:v>24.968884</c:v>
                </c:pt>
                <c:pt idx="27">
                  <c:v>23.834431</c:v>
                </c:pt>
                <c:pt idx="28">
                  <c:v>22.713393</c:v>
                </c:pt>
                <c:pt idx="29">
                  <c:v>6.478103</c:v>
                </c:pt>
                <c:pt idx="30">
                  <c:v>3.194202</c:v>
                </c:pt>
                <c:pt idx="31">
                  <c:v>3.623415</c:v>
                </c:pt>
                <c:pt idx="32">
                  <c:v>3.088754</c:v>
                </c:pt>
                <c:pt idx="33">
                  <c:v>2.834696</c:v>
                </c:pt>
                <c:pt idx="34">
                  <c:v>2.598551</c:v>
                </c:pt>
                <c:pt idx="35">
                  <c:v>2.697366</c:v>
                </c:pt>
              </c:numCache>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Sheet1!$L$1</c:f>
              <c:strCache>
                <c:ptCount val="1"/>
                <c:pt idx="0">
                  <c:v>Alternative Vegetale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Sheet1!$L$2:$L$37</c:f>
              <c:numCache>
                <c:formatCode>General</c:formatCode>
                <c:ptCount val="36"/>
                <c:pt idx="0">
                  <c:v>0.701249</c:v>
                </c:pt>
                <c:pt idx="1">
                  <c:v>0.676071</c:v>
                </c:pt>
                <c:pt idx="2">
                  <c:v>0.711483</c:v>
                </c:pt>
                <c:pt idx="3">
                  <c:v>0.717027</c:v>
                </c:pt>
                <c:pt idx="4">
                  <c:v>0.773516</c:v>
                </c:pt>
                <c:pt idx="5">
                  <c:v>0.779501</c:v>
                </c:pt>
                <c:pt idx="6">
                  <c:v>0.763701</c:v>
                </c:pt>
                <c:pt idx="7">
                  <c:v>0.829516</c:v>
                </c:pt>
                <c:pt idx="8">
                  <c:v>0.780253</c:v>
                </c:pt>
                <c:pt idx="9">
                  <c:v>0.800255</c:v>
                </c:pt>
                <c:pt idx="10">
                  <c:v>0.836317</c:v>
                </c:pt>
                <c:pt idx="11">
                  <c:v>1.016173</c:v>
                </c:pt>
                <c:pt idx="12">
                  <c:v>0.956295</c:v>
                </c:pt>
                <c:pt idx="13">
                  <c:v>0.872258</c:v>
                </c:pt>
                <c:pt idx="14">
                  <c:v>0.940113</c:v>
                </c:pt>
                <c:pt idx="15">
                  <c:v>0.899431</c:v>
                </c:pt>
                <c:pt idx="16">
                  <c:v>1.045271</c:v>
                </c:pt>
                <c:pt idx="17">
                  <c:v>1.04438</c:v>
                </c:pt>
                <c:pt idx="18">
                  <c:v>0.938428</c:v>
                </c:pt>
                <c:pt idx="19">
                  <c:v>0.937672</c:v>
                </c:pt>
                <c:pt idx="20">
                  <c:v>1.031203</c:v>
                </c:pt>
                <c:pt idx="21">
                  <c:v>1.043951</c:v>
                </c:pt>
                <c:pt idx="22">
                  <c:v>1.06573</c:v>
                </c:pt>
                <c:pt idx="23">
                  <c:v>1.143947</c:v>
                </c:pt>
                <c:pt idx="24">
                  <c:v>1.176338</c:v>
                </c:pt>
                <c:pt idx="25">
                  <c:v>1.109033</c:v>
                </c:pt>
                <c:pt idx="26">
                  <c:v>1.130834</c:v>
                </c:pt>
                <c:pt idx="27">
                  <c:v>1.084403</c:v>
                </c:pt>
                <c:pt idx="28">
                  <c:v>1.101977</c:v>
                </c:pt>
                <c:pt idx="29">
                  <c:v>1.170511</c:v>
                </c:pt>
                <c:pt idx="30">
                  <c:v>0.997609</c:v>
                </c:pt>
                <c:pt idx="31">
                  <c:v>1.292587</c:v>
                </c:pt>
                <c:pt idx="32">
                  <c:v>1.143317</c:v>
                </c:pt>
                <c:pt idx="33">
                  <c:v>1.12722</c:v>
                </c:pt>
                <c:pt idx="34">
                  <c:v>1.086566</c:v>
                </c:pt>
                <c:pt idx="35">
                  <c:v>1.221035</c:v>
                </c:pt>
              </c:numCache>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Sheet1!$M$1</c:f>
              <c:strCache>
                <c:ptCount val="1"/>
                <c:pt idx="0">
                  <c:v>Cheese With Soft Texture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Sheet1!$M$2:$M$9</c:f>
              <c:numCache>
                <c:formatCode>General</c:formatCode>
                <c:ptCount val="8"/>
                <c:pt idx="0">
                  <c:v>3.9e-05</c:v>
                </c:pt>
                <c:pt idx="1">
                  <c:v>0.00024</c:v>
                </c:pt>
                <c:pt idx="2">
                  <c:v>0.001043</c:v>
                </c:pt>
                <c:pt idx="3">
                  <c:v>0.00205</c:v>
                </c:pt>
                <c:pt idx="4">
                  <c:v>0.000467</c:v>
                </c:pt>
                <c:pt idx="5">
                  <c:v>0.000597</c:v>
                </c:pt>
                <c:pt idx="6">
                  <c:v>0.000474</c:v>
                </c:pt>
                <c:pt idx="7">
                  <c:v>0.004826</c:v>
                </c:pt>
              </c:numCache>
            </c:numRef>
          </c:val>
          <c:extLst>
            <c:ext xmlns:c16="http://schemas.microsoft.com/office/drawing/2014/chart" uri="{C3380CC4-5D6E-409C-BE32-E72D297353CC}">
              <c16:uniqueId val="{0000000A-CB01-4B89-A725-1CA2D0FD4A84}"/>
            </c:ext>
          </c:extLst>
        </c:ser>
        <c:ser>
          <c:idx val="14"/>
          <c:order val="14"/>
          <c:tx>
            <c:strRef>
              <c:f>Sheet1!$N$1</c:f>
              <c:strCache>
                <c:ptCount val="1"/>
                <c:pt idx="0">
                  <c:v>Cheese With Hard And Semi-Hard Texture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Sheet1!$N$2:$N$5</c:f>
              <c:numCache>
                <c:formatCode>General</c:formatCode>
                <c:ptCount val="4"/>
                <c:pt idx="0">
                  <c:v>0.000129</c:v>
                </c:pt>
                <c:pt idx="1">
                  <c:v>0.000108</c:v>
                </c:pt>
                <c:pt idx="2">
                  <c:v>0.000401</c:v>
                </c:pt>
                <c:pt idx="3">
                  <c:v>2.4e-05</c:v>
                </c:pt>
              </c:numCache>
            </c:numRef>
          </c:val>
          <c:extLst>
            <c:ext xmlns:c16="http://schemas.microsoft.com/office/drawing/2014/chart" uri="{C3380CC4-5D6E-409C-BE32-E72D297353CC}">
              <c16:uniqueId val="{0000000B-CB01-4B89-A725-1CA2D0FD4A84}"/>
            </c:ext>
          </c:extLst>
        </c:ser>
        <c:ser>
          <c:idx val="15"/>
          <c:order val="15"/>
          <c:tx>
            <c:strRef>
              <c:f>Sheet1!$O$1</c:f>
              <c:strCache>
                <c:ptCount val="1"/>
                <c:pt idx="0">
                  <c:v>Snack</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Sheet1!$O$2:$O$4</c:f>
              <c:numCache>
                <c:formatCode>General</c:formatCode>
                <c:ptCount val="3"/>
                <c:pt idx="0">
                  <c:v>0.005785</c:v>
                </c:pt>
                <c:pt idx="1">
                  <c:v>0.010796</c:v>
                </c:pt>
                <c:pt idx="2">
                  <c:v>0.013958</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Sheet1!$P$1</c:f>
              <c:strCache>
                <c:ptCount val="1"/>
                <c:pt idx="0">
                  <c:v>Total</c:v>
                </c:pt>
              </c:strCache>
            </c:strRef>
          </c:tx>
          <c:spPr>
            <a:solidFill>
              <a:srgbClr val="7F7F7F"/>
            </a:solidFill>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Sheet1!$P$2:$P$37</c:f>
              <c:numCache>
                <c:formatCode>General</c:formatCode>
                <c:ptCount val="36"/>
                <c:pt idx="0">
                  <c:v>750.549036</c:v>
                </c:pt>
                <c:pt idx="1">
                  <c:v>742.805158</c:v>
                </c:pt>
                <c:pt idx="2">
                  <c:v>804.231628</c:v>
                </c:pt>
                <c:pt idx="3">
                  <c:v>801.711681</c:v>
                </c:pt>
                <c:pt idx="4">
                  <c:v>849.449773</c:v>
                </c:pt>
                <c:pt idx="5">
                  <c:v>799.813879</c:v>
                </c:pt>
                <c:pt idx="6">
                  <c:v>738.66757</c:v>
                </c:pt>
                <c:pt idx="7">
                  <c:v>806.84766</c:v>
                </c:pt>
                <c:pt idx="8">
                  <c:v>797.972733</c:v>
                </c:pt>
                <c:pt idx="9">
                  <c:v>813.180846</c:v>
                </c:pt>
                <c:pt idx="10">
                  <c:v>782.73566</c:v>
                </c:pt>
                <c:pt idx="11">
                  <c:v>844.509757</c:v>
                </c:pt>
                <c:pt idx="12">
                  <c:v>858.765113</c:v>
                </c:pt>
                <c:pt idx="13">
                  <c:v>805.071958</c:v>
                </c:pt>
                <c:pt idx="14">
                  <c:v>882.968028</c:v>
                </c:pt>
                <c:pt idx="15">
                  <c:v>873.582752</c:v>
                </c:pt>
                <c:pt idx="16">
                  <c:v>931.908546</c:v>
                </c:pt>
                <c:pt idx="17">
                  <c:v>827.689707</c:v>
                </c:pt>
                <c:pt idx="18">
                  <c:v>786.973677</c:v>
                </c:pt>
                <c:pt idx="19">
                  <c:v>858.399268</c:v>
                </c:pt>
                <c:pt idx="20">
                  <c:v>780.77589</c:v>
                </c:pt>
                <c:pt idx="21">
                  <c:v>837.856932</c:v>
                </c:pt>
                <c:pt idx="22">
                  <c:v>805.57465</c:v>
                </c:pt>
                <c:pt idx="23">
                  <c:v>851.028643</c:v>
                </c:pt>
                <c:pt idx="24">
                  <c:v>871.008397</c:v>
                </c:pt>
                <c:pt idx="25">
                  <c:v>842.494235</c:v>
                </c:pt>
                <c:pt idx="26">
                  <c:v>906.039737</c:v>
                </c:pt>
                <c:pt idx="27">
                  <c:v>885.39025</c:v>
                </c:pt>
                <c:pt idx="28">
                  <c:v>988.085608</c:v>
                </c:pt>
                <c:pt idx="29">
                  <c:v>504.284485</c:v>
                </c:pt>
                <c:pt idx="30">
                  <c:v>376.957576</c:v>
                </c:pt>
                <c:pt idx="31">
                  <c:v>420.907696</c:v>
                </c:pt>
                <c:pt idx="32">
                  <c:v>440.95083</c:v>
                </c:pt>
                <c:pt idx="33">
                  <c:v>488.824424</c:v>
                </c:pt>
                <c:pt idx="34">
                  <c:v>510.088896</c:v>
                </c:pt>
                <c:pt idx="35">
                  <c:v>539.036145</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5"/>
          <c:order val="5"/>
          <c:tx>
            <c:strRef>
              <c:f>Sheet1!$B$1</c:f>
              <c:strCache>
                <c:ptCount val="1"/>
                <c:pt idx="0">
                  <c:v>Aperitif</c:v>
                </c:pt>
              </c:strCache>
            </c:strRef>
          </c:tx>
          <c:spPr>
            <a:solidFill>
              <a:srgbClr val="00A097"/>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Sheet1!$B$2:$B$37</c:f>
              <c:numCache>
                <c:formatCode>General</c:formatCode>
                <c:ptCount val="36"/>
                <c:pt idx="0">
                  <c:v>3.311084</c:v>
                </c:pt>
                <c:pt idx="1">
                  <c:v>2.564281</c:v>
                </c:pt>
                <c:pt idx="2">
                  <c:v>2.546023</c:v>
                </c:pt>
                <c:pt idx="3">
                  <c:v>2.69129</c:v>
                </c:pt>
                <c:pt idx="4">
                  <c:v>6.352075</c:v>
                </c:pt>
                <c:pt idx="5">
                  <c:v>2.736073</c:v>
                </c:pt>
                <c:pt idx="6">
                  <c:v>2.457764</c:v>
                </c:pt>
                <c:pt idx="7">
                  <c:v>2.335683</c:v>
                </c:pt>
                <c:pt idx="8">
                  <c:v>2.976221</c:v>
                </c:pt>
                <c:pt idx="9">
                  <c:v>2.62032</c:v>
                </c:pt>
                <c:pt idx="10">
                  <c:v>2.952459</c:v>
                </c:pt>
                <c:pt idx="11">
                  <c:v>3.400511</c:v>
                </c:pt>
                <c:pt idx="12">
                  <c:v>3.088242</c:v>
                </c:pt>
                <c:pt idx="13">
                  <c:v>2.515106</c:v>
                </c:pt>
                <c:pt idx="14">
                  <c:v>2.380332</c:v>
                </c:pt>
                <c:pt idx="15">
                  <c:v>2.406698</c:v>
                </c:pt>
                <c:pt idx="16">
                  <c:v>6.32904</c:v>
                </c:pt>
                <c:pt idx="17">
                  <c:v>2.245517</c:v>
                </c:pt>
                <c:pt idx="18">
                  <c:v>2.194954</c:v>
                </c:pt>
                <c:pt idx="19">
                  <c:v>2.885586</c:v>
                </c:pt>
                <c:pt idx="20">
                  <c:v>2.224614</c:v>
                </c:pt>
                <c:pt idx="21">
                  <c:v>2.558119</c:v>
                </c:pt>
                <c:pt idx="22">
                  <c:v>2.756739</c:v>
                </c:pt>
                <c:pt idx="23">
                  <c:v>3.249868</c:v>
                </c:pt>
                <c:pt idx="24">
                  <c:v>3.143269</c:v>
                </c:pt>
                <c:pt idx="25">
                  <c:v>2.134263</c:v>
                </c:pt>
                <c:pt idx="26">
                  <c:v>2.455801</c:v>
                </c:pt>
                <c:pt idx="27">
                  <c:v>2.506912</c:v>
                </c:pt>
                <c:pt idx="28">
                  <c:v>6.72115</c:v>
                </c:pt>
                <c:pt idx="29">
                  <c:v>2.901557</c:v>
                </c:pt>
                <c:pt idx="30">
                  <c:v>2.39933</c:v>
                </c:pt>
                <c:pt idx="31">
                  <c:v>2.600763</c:v>
                </c:pt>
                <c:pt idx="32">
                  <c:v>3.489127</c:v>
                </c:pt>
                <c:pt idx="33">
                  <c:v>3.383009</c:v>
                </c:pt>
                <c:pt idx="34">
                  <c:v>3.268679</c:v>
                </c:pt>
                <c:pt idx="35">
                  <c:v>3.651987</c:v>
                </c:pt>
              </c:numCache>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Sheet1!$C$1</c:f>
              <c:strCache>
                <c:ptCount val="1"/>
                <c:pt idx="0">
                  <c:v>Soft Cheese</c:v>
                </c:pt>
              </c:strCache>
            </c:strRef>
          </c:tx>
          <c:spPr>
            <a:solidFill>
              <a:srgbClr val="7ECAC4"/>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Sheet1!$C$2:$C$37</c:f>
              <c:numCache>
                <c:formatCode>General</c:formatCode>
                <c:ptCount val="36"/>
                <c:pt idx="0">
                  <c:v>61.595273</c:v>
                </c:pt>
                <c:pt idx="1">
                  <c:v>52.960985</c:v>
                </c:pt>
                <c:pt idx="2">
                  <c:v>49.888349</c:v>
                </c:pt>
                <c:pt idx="3">
                  <c:v>47.443732</c:v>
                </c:pt>
                <c:pt idx="4">
                  <c:v>49.315745</c:v>
                </c:pt>
                <c:pt idx="5">
                  <c:v>49.056789</c:v>
                </c:pt>
                <c:pt idx="6">
                  <c:v>45.768817</c:v>
                </c:pt>
                <c:pt idx="7">
                  <c:v>55.762711</c:v>
                </c:pt>
                <c:pt idx="8">
                  <c:v>58.255585</c:v>
                </c:pt>
                <c:pt idx="9">
                  <c:v>63.028408</c:v>
                </c:pt>
                <c:pt idx="10">
                  <c:v>65.841211</c:v>
                </c:pt>
                <c:pt idx="11">
                  <c:v>69.007197</c:v>
                </c:pt>
                <c:pt idx="12">
                  <c:v>68.915899</c:v>
                </c:pt>
                <c:pt idx="13">
                  <c:v>61.081275</c:v>
                </c:pt>
                <c:pt idx="14">
                  <c:v>55.637529</c:v>
                </c:pt>
                <c:pt idx="15">
                  <c:v>49.645719</c:v>
                </c:pt>
                <c:pt idx="16">
                  <c:v>53.553794</c:v>
                </c:pt>
                <c:pt idx="17">
                  <c:v>48.913264</c:v>
                </c:pt>
                <c:pt idx="18">
                  <c:v>48.654036</c:v>
                </c:pt>
                <c:pt idx="19">
                  <c:v>57.258085</c:v>
                </c:pt>
                <c:pt idx="20">
                  <c:v>56.011379</c:v>
                </c:pt>
                <c:pt idx="21">
                  <c:v>62.507702</c:v>
                </c:pt>
                <c:pt idx="22">
                  <c:v>63.336525</c:v>
                </c:pt>
                <c:pt idx="23">
                  <c:v>67.086375</c:v>
                </c:pt>
                <c:pt idx="24">
                  <c:v>69.227525</c:v>
                </c:pt>
                <c:pt idx="25">
                  <c:v>58.079967</c:v>
                </c:pt>
                <c:pt idx="26">
                  <c:v>54.118177</c:v>
                </c:pt>
                <c:pt idx="27">
                  <c:v>52.567161</c:v>
                </c:pt>
                <c:pt idx="28">
                  <c:v>70.229764</c:v>
                </c:pt>
                <c:pt idx="29">
                  <c:v>56.8619</c:v>
                </c:pt>
                <c:pt idx="30">
                  <c:v>51.541069</c:v>
                </c:pt>
                <c:pt idx="31">
                  <c:v>59.270893</c:v>
                </c:pt>
                <c:pt idx="32">
                  <c:v>60.902448</c:v>
                </c:pt>
                <c:pt idx="33">
                  <c:v>69.590316</c:v>
                </c:pt>
                <c:pt idx="34">
                  <c:v>74.602824</c:v>
                </c:pt>
                <c:pt idx="35">
                  <c:v>77.697976</c:v>
                </c:pt>
              </c:numCache>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Sheet1!$D$1</c:f>
              <c:strCache>
                <c:ptCount val="1"/>
                <c:pt idx="0">
                  <c:v>Tranche A Froid</c:v>
                </c:pt>
              </c:strCache>
            </c:strRef>
          </c:tx>
          <c:spPr>
            <a:solidFill>
              <a:srgbClr val="A6A6A6"/>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Sheet1!$D$2:$D$37</c:f>
              <c:numCache>
                <c:formatCode>General</c:formatCode>
                <c:ptCount val="36"/>
                <c:pt idx="0">
                  <c:v>4.345106</c:v>
                </c:pt>
                <c:pt idx="1">
                  <c:v>5.136399</c:v>
                </c:pt>
                <c:pt idx="2">
                  <c:v>4.853879</c:v>
                </c:pt>
                <c:pt idx="3">
                  <c:v>4.954206</c:v>
                </c:pt>
                <c:pt idx="4">
                  <c:v>5.045055</c:v>
                </c:pt>
                <c:pt idx="5">
                  <c:v>5.877442</c:v>
                </c:pt>
                <c:pt idx="6">
                  <c:v>6.180457</c:v>
                </c:pt>
                <c:pt idx="7">
                  <c:v>5.596676</c:v>
                </c:pt>
                <c:pt idx="8">
                  <c:v>5.594499</c:v>
                </c:pt>
                <c:pt idx="9">
                  <c:v>5.399921</c:v>
                </c:pt>
                <c:pt idx="10">
                  <c:v>4.89002</c:v>
                </c:pt>
                <c:pt idx="11">
                  <c:v>5.535395</c:v>
                </c:pt>
                <c:pt idx="12">
                  <c:v>5.172909</c:v>
                </c:pt>
                <c:pt idx="13">
                  <c:v>5.853076</c:v>
                </c:pt>
                <c:pt idx="14">
                  <c:v>5.957151</c:v>
                </c:pt>
                <c:pt idx="15">
                  <c:v>6.324493</c:v>
                </c:pt>
                <c:pt idx="16">
                  <c:v>6.137855</c:v>
                </c:pt>
                <c:pt idx="17">
                  <c:v>6.921857</c:v>
                </c:pt>
                <c:pt idx="18">
                  <c:v>6.866002</c:v>
                </c:pt>
                <c:pt idx="19">
                  <c:v>6.274833</c:v>
                </c:pt>
                <c:pt idx="20">
                  <c:v>6.252613</c:v>
                </c:pt>
                <c:pt idx="21">
                  <c:v>5.558415</c:v>
                </c:pt>
                <c:pt idx="22">
                  <c:v>5.247567</c:v>
                </c:pt>
                <c:pt idx="23">
                  <c:v>5.460836</c:v>
                </c:pt>
                <c:pt idx="24">
                  <c:v>5.444954</c:v>
                </c:pt>
                <c:pt idx="25">
                  <c:v>5.813156</c:v>
                </c:pt>
                <c:pt idx="26">
                  <c:v>5.821219</c:v>
                </c:pt>
                <c:pt idx="27">
                  <c:v>6.18367</c:v>
                </c:pt>
                <c:pt idx="28">
                  <c:v>5.993961</c:v>
                </c:pt>
                <c:pt idx="29">
                  <c:v>6.766304</c:v>
                </c:pt>
                <c:pt idx="30">
                  <c:v>6.7593</c:v>
                </c:pt>
                <c:pt idx="31">
                  <c:v>5.899352</c:v>
                </c:pt>
                <c:pt idx="32">
                  <c:v>6.193062</c:v>
                </c:pt>
                <c:pt idx="33">
                  <c:v>5.788756</c:v>
                </c:pt>
                <c:pt idx="34">
                  <c:v>5.47633</c:v>
                </c:pt>
                <c:pt idx="35">
                  <c:v>0.861678</c:v>
                </c:pt>
              </c:numCache>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Sheet1!$E$1</c:f>
              <c:strCache>
                <c:ptCount val="1"/>
                <c:pt idx="0">
                  <c:v>Bloc</c:v>
                </c:pt>
              </c:strCache>
            </c:strRef>
          </c:tx>
          <c:spPr>
            <a:solidFill>
              <a:srgbClr val="9B9898"/>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Sheet1!$E$2:$E$37</c:f>
              <c:numCache>
                <c:formatCode>General</c:formatCode>
                <c:ptCount val="36"/>
                <c:pt idx="0">
                  <c:v>10.366138</c:v>
                </c:pt>
                <c:pt idx="1">
                  <c:v>11.52188</c:v>
                </c:pt>
                <c:pt idx="2">
                  <c:v>11.493623</c:v>
                </c:pt>
                <c:pt idx="3">
                  <c:v>11.946765</c:v>
                </c:pt>
                <c:pt idx="4">
                  <c:v>11.569544</c:v>
                </c:pt>
                <c:pt idx="5">
                  <c:v>12.510759</c:v>
                </c:pt>
                <c:pt idx="6">
                  <c:v>12.557871</c:v>
                </c:pt>
                <c:pt idx="7">
                  <c:v>12.302449</c:v>
                </c:pt>
                <c:pt idx="8">
                  <c:v>13.033609</c:v>
                </c:pt>
                <c:pt idx="9">
                  <c:v>12.852501</c:v>
                </c:pt>
                <c:pt idx="10">
                  <c:v>13.214026</c:v>
                </c:pt>
                <c:pt idx="11">
                  <c:v>13.119913</c:v>
                </c:pt>
                <c:pt idx="12">
                  <c:v>11.702761</c:v>
                </c:pt>
                <c:pt idx="13">
                  <c:v>13.412599</c:v>
                </c:pt>
                <c:pt idx="14">
                  <c:v>13.611503</c:v>
                </c:pt>
                <c:pt idx="15">
                  <c:v>13.837076</c:v>
                </c:pt>
                <c:pt idx="16">
                  <c:v>13.471295</c:v>
                </c:pt>
                <c:pt idx="17">
                  <c:v>14.177304</c:v>
                </c:pt>
                <c:pt idx="18">
                  <c:v>14.326763</c:v>
                </c:pt>
                <c:pt idx="19">
                  <c:v>13.614327</c:v>
                </c:pt>
                <c:pt idx="20">
                  <c:v>14.058184</c:v>
                </c:pt>
                <c:pt idx="21">
                  <c:v>13.318568</c:v>
                </c:pt>
                <c:pt idx="22">
                  <c:v>13.979975</c:v>
                </c:pt>
                <c:pt idx="23">
                  <c:v>13.242965</c:v>
                </c:pt>
                <c:pt idx="24">
                  <c:v>12.582041</c:v>
                </c:pt>
                <c:pt idx="25">
                  <c:v>13.862278</c:v>
                </c:pt>
                <c:pt idx="26">
                  <c:v>13.031673</c:v>
                </c:pt>
                <c:pt idx="27">
                  <c:v>13.650985</c:v>
                </c:pt>
                <c:pt idx="28">
                  <c:v>13.062685</c:v>
                </c:pt>
                <c:pt idx="29">
                  <c:v>13.804946</c:v>
                </c:pt>
                <c:pt idx="30">
                  <c:v>13.885898</c:v>
                </c:pt>
                <c:pt idx="31">
                  <c:v>12.951045</c:v>
                </c:pt>
                <c:pt idx="32">
                  <c:v>13.769995</c:v>
                </c:pt>
                <c:pt idx="33">
                  <c:v>13.614078</c:v>
                </c:pt>
                <c:pt idx="34">
                  <c:v>15.035714</c:v>
                </c:pt>
                <c:pt idx="35">
                  <c:v>2.266353</c:v>
                </c:pt>
              </c:numCache>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Sheet1!$F$1</c:f>
              <c:strCache>
                <c:ptCount val="1"/>
                <c:pt idx="0">
                  <c:v>Specialite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Sheet1!$F$2:$F$37</c:f>
              <c:numCache>
                <c:formatCode>General</c:formatCode>
                <c:ptCount val="36"/>
                <c:pt idx="0">
                  <c:v>10.863442</c:v>
                </c:pt>
                <c:pt idx="1">
                  <c:v>11.133518</c:v>
                </c:pt>
                <c:pt idx="2">
                  <c:v>9.80131</c:v>
                </c:pt>
                <c:pt idx="3">
                  <c:v>9.241182</c:v>
                </c:pt>
                <c:pt idx="4">
                  <c:v>8.513755</c:v>
                </c:pt>
                <c:pt idx="5">
                  <c:v>9.256282</c:v>
                </c:pt>
                <c:pt idx="6">
                  <c:v>10.189892</c:v>
                </c:pt>
                <c:pt idx="7">
                  <c:v>11.093911</c:v>
                </c:pt>
                <c:pt idx="8">
                  <c:v>12.536557</c:v>
                </c:pt>
                <c:pt idx="9">
                  <c:v>12.773089</c:v>
                </c:pt>
                <c:pt idx="10">
                  <c:v>14.792499</c:v>
                </c:pt>
                <c:pt idx="11">
                  <c:v>13.10561</c:v>
                </c:pt>
                <c:pt idx="12">
                  <c:v>11.628325</c:v>
                </c:pt>
                <c:pt idx="13">
                  <c:v>11.995999</c:v>
                </c:pt>
                <c:pt idx="14">
                  <c:v>11.614443</c:v>
                </c:pt>
                <c:pt idx="15">
                  <c:v>10.695662</c:v>
                </c:pt>
                <c:pt idx="16">
                  <c:v>9.651895</c:v>
                </c:pt>
                <c:pt idx="17">
                  <c:v>10.615195</c:v>
                </c:pt>
                <c:pt idx="18">
                  <c:v>11.281521</c:v>
                </c:pt>
                <c:pt idx="19">
                  <c:v>11.494932</c:v>
                </c:pt>
                <c:pt idx="20">
                  <c:v>13.437307</c:v>
                </c:pt>
                <c:pt idx="21">
                  <c:v>13.581889</c:v>
                </c:pt>
                <c:pt idx="22">
                  <c:v>15.415487</c:v>
                </c:pt>
                <c:pt idx="23">
                  <c:v>12.906437</c:v>
                </c:pt>
                <c:pt idx="24">
                  <c:v>11.915515</c:v>
                </c:pt>
                <c:pt idx="25">
                  <c:v>12.548183</c:v>
                </c:pt>
                <c:pt idx="26">
                  <c:v>10.25206</c:v>
                </c:pt>
                <c:pt idx="27">
                  <c:v>10.793271</c:v>
                </c:pt>
                <c:pt idx="28">
                  <c:v>9.832851</c:v>
                </c:pt>
                <c:pt idx="29">
                  <c:v>10.396228</c:v>
                </c:pt>
                <c:pt idx="30">
                  <c:v>10.803288</c:v>
                </c:pt>
                <c:pt idx="31">
                  <c:v>12.044828</c:v>
                </c:pt>
                <c:pt idx="32">
                  <c:v>14.045527</c:v>
                </c:pt>
                <c:pt idx="33">
                  <c:v>14.276673</c:v>
                </c:pt>
                <c:pt idx="34">
                  <c:v>16.584581</c:v>
                </c:pt>
                <c:pt idx="35">
                  <c:v>2.506824</c:v>
                </c:pt>
              </c:numCache>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Sheet1!$G$1</c:f>
              <c:strCache>
                <c:ptCount val="1"/>
                <c:pt idx="0">
                  <c:v>Dessert</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Sheet1!$G$2:$G$37</c:f>
              <c:numCache>
                <c:formatCode>General</c:formatCode>
                <c:ptCount val="36"/>
                <c:pt idx="0">
                  <c:v>1.28986</c:v>
                </c:pt>
                <c:pt idx="1">
                  <c:v>1.546061</c:v>
                </c:pt>
                <c:pt idx="2">
                  <c:v>2.167087</c:v>
                </c:pt>
                <c:pt idx="3">
                  <c:v>1.833063</c:v>
                </c:pt>
                <c:pt idx="4">
                  <c:v>1.544044</c:v>
                </c:pt>
                <c:pt idx="5">
                  <c:v>1.524466</c:v>
                </c:pt>
                <c:pt idx="6">
                  <c:v>1.480189</c:v>
                </c:pt>
                <c:pt idx="7">
                  <c:v>1.400092</c:v>
                </c:pt>
                <c:pt idx="8">
                  <c:v>1.482178</c:v>
                </c:pt>
                <c:pt idx="9">
                  <c:v>1.519248</c:v>
                </c:pt>
                <c:pt idx="10">
                  <c:v>2.399359</c:v>
                </c:pt>
                <c:pt idx="11">
                  <c:v>1.43166</c:v>
                </c:pt>
                <c:pt idx="12">
                  <c:v>1.478008</c:v>
                </c:pt>
                <c:pt idx="13">
                  <c:v>2.217703</c:v>
                </c:pt>
                <c:pt idx="14">
                  <c:v>2.990987</c:v>
                </c:pt>
                <c:pt idx="15">
                  <c:v>2.151175</c:v>
                </c:pt>
                <c:pt idx="16">
                  <c:v>1.913552</c:v>
                </c:pt>
                <c:pt idx="17">
                  <c:v>1.852757</c:v>
                </c:pt>
                <c:pt idx="18">
                  <c:v>1.828592</c:v>
                </c:pt>
                <c:pt idx="19">
                  <c:v>1.715676</c:v>
                </c:pt>
                <c:pt idx="20">
                  <c:v>1.727058</c:v>
                </c:pt>
                <c:pt idx="21">
                  <c:v>1.613497</c:v>
                </c:pt>
                <c:pt idx="22">
                  <c:v>2.7733</c:v>
                </c:pt>
                <c:pt idx="23">
                  <c:v>1.434009</c:v>
                </c:pt>
                <c:pt idx="24">
                  <c:v>1.568257</c:v>
                </c:pt>
                <c:pt idx="25">
                  <c:v>2.595908</c:v>
                </c:pt>
                <c:pt idx="26">
                  <c:v>2.191575</c:v>
                </c:pt>
                <c:pt idx="27">
                  <c:v>2.079597</c:v>
                </c:pt>
                <c:pt idx="28">
                  <c:v>1.875275</c:v>
                </c:pt>
                <c:pt idx="29">
                  <c:v>1.758454</c:v>
                </c:pt>
                <c:pt idx="30">
                  <c:v>1.77304</c:v>
                </c:pt>
                <c:pt idx="31">
                  <c:v>1.587593</c:v>
                </c:pt>
                <c:pt idx="32">
                  <c:v>1.709684</c:v>
                </c:pt>
                <c:pt idx="33">
                  <c:v>1.766939</c:v>
                </c:pt>
                <c:pt idx="34">
                  <c:v>3.006365</c:v>
                </c:pt>
                <c:pt idx="35">
                  <c:v>0.423433</c:v>
                </c:pt>
              </c:numCache>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Sheet1!$H$1</c:f>
              <c:strCache>
                <c:ptCount val="1"/>
                <c:pt idx="0">
                  <c:v>Rape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Sheet1!$H$2:$H$37</c:f>
              <c:numCache>
                <c:formatCode>General</c:formatCode>
                <c:ptCount val="36"/>
                <c:pt idx="0">
                  <c:v>18.943412</c:v>
                </c:pt>
                <c:pt idx="1">
                  <c:v>20.927642</c:v>
                </c:pt>
                <c:pt idx="2">
                  <c:v>19.722808</c:v>
                </c:pt>
                <c:pt idx="3">
                  <c:v>18.675653</c:v>
                </c:pt>
                <c:pt idx="4">
                  <c:v>17.096956</c:v>
                </c:pt>
                <c:pt idx="5">
                  <c:v>17.557005</c:v>
                </c:pt>
                <c:pt idx="6">
                  <c:v>19.762024</c:v>
                </c:pt>
                <c:pt idx="7">
                  <c:v>22.088092</c:v>
                </c:pt>
                <c:pt idx="8">
                  <c:v>23.50423</c:v>
                </c:pt>
                <c:pt idx="9">
                  <c:v>23.958316</c:v>
                </c:pt>
                <c:pt idx="10">
                  <c:v>24.25459</c:v>
                </c:pt>
                <c:pt idx="11">
                  <c:v>26.085473</c:v>
                </c:pt>
                <c:pt idx="12">
                  <c:v>23.52221</c:v>
                </c:pt>
                <c:pt idx="13">
                  <c:v>26.449388</c:v>
                </c:pt>
                <c:pt idx="14">
                  <c:v>25.955013</c:v>
                </c:pt>
                <c:pt idx="15">
                  <c:v>23.877336</c:v>
                </c:pt>
                <c:pt idx="16">
                  <c:v>20.652916</c:v>
                </c:pt>
                <c:pt idx="17">
                  <c:v>22.174033</c:v>
                </c:pt>
                <c:pt idx="18">
                  <c:v>23.713771</c:v>
                </c:pt>
                <c:pt idx="19">
                  <c:v>24.552889</c:v>
                </c:pt>
                <c:pt idx="20">
                  <c:v>26.073826</c:v>
                </c:pt>
                <c:pt idx="21">
                  <c:v>25.763706</c:v>
                </c:pt>
                <c:pt idx="22">
                  <c:v>26.043776</c:v>
                </c:pt>
                <c:pt idx="23">
                  <c:v>26.715126</c:v>
                </c:pt>
                <c:pt idx="24">
                  <c:v>24.860245</c:v>
                </c:pt>
                <c:pt idx="25">
                  <c:v>27.046451</c:v>
                </c:pt>
                <c:pt idx="26">
                  <c:v>23.821586</c:v>
                </c:pt>
                <c:pt idx="27">
                  <c:v>23.968742</c:v>
                </c:pt>
                <c:pt idx="28">
                  <c:v>21.382532</c:v>
                </c:pt>
                <c:pt idx="29">
                  <c:v>21.166924</c:v>
                </c:pt>
                <c:pt idx="30">
                  <c:v>21.779777</c:v>
                </c:pt>
                <c:pt idx="31">
                  <c:v>24.923431</c:v>
                </c:pt>
                <c:pt idx="32">
                  <c:v>25.799308</c:v>
                </c:pt>
                <c:pt idx="33">
                  <c:v>26.658996</c:v>
                </c:pt>
                <c:pt idx="34">
                  <c:v>27.024024</c:v>
                </c:pt>
                <c:pt idx="35">
                  <c:v>4.509321</c:v>
                </c:pt>
              </c:numCache>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Sheet1!$I$1</c:f>
              <c:strCache>
                <c:ptCount val="1"/>
                <c:pt idx="0">
                  <c:v>Plat Chaud</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Sheet1!$I$2:$I$37</c:f>
              <c:numCache>
                <c:formatCode>General</c:formatCode>
                <c:ptCount val="36"/>
                <c:pt idx="0">
                  <c:v>10.544835</c:v>
                </c:pt>
                <c:pt idx="1">
                  <c:v>7.122887</c:v>
                </c:pt>
                <c:pt idx="2">
                  <c:v>3.760065</c:v>
                </c:pt>
                <c:pt idx="3">
                  <c:v>1.953213</c:v>
                </c:pt>
                <c:pt idx="4">
                  <c:v>1.741724</c:v>
                </c:pt>
                <c:pt idx="5">
                  <c:v>1.667561</c:v>
                </c:pt>
                <c:pt idx="6">
                  <c:v>2.068517</c:v>
                </c:pt>
                <c:pt idx="7">
                  <c:v>6.887846</c:v>
                </c:pt>
                <c:pt idx="8">
                  <c:v>14.657069</c:v>
                </c:pt>
                <c:pt idx="9">
                  <c:v>16.423265</c:v>
                </c:pt>
                <c:pt idx="10">
                  <c:v>17.627696</c:v>
                </c:pt>
                <c:pt idx="11">
                  <c:v>16.554338</c:v>
                </c:pt>
                <c:pt idx="12">
                  <c:v>11.724684</c:v>
                </c:pt>
                <c:pt idx="13">
                  <c:v>8.678855</c:v>
                </c:pt>
                <c:pt idx="14">
                  <c:v>4.849055</c:v>
                </c:pt>
                <c:pt idx="15">
                  <c:v>2.551809</c:v>
                </c:pt>
                <c:pt idx="16">
                  <c:v>1.669213</c:v>
                </c:pt>
                <c:pt idx="17">
                  <c:v>1.954117</c:v>
                </c:pt>
                <c:pt idx="18">
                  <c:v>2.422181</c:v>
                </c:pt>
                <c:pt idx="19">
                  <c:v>4.713145</c:v>
                </c:pt>
                <c:pt idx="20">
                  <c:v>14.684088</c:v>
                </c:pt>
                <c:pt idx="21">
                  <c:v>18.965167</c:v>
                </c:pt>
                <c:pt idx="22">
                  <c:v>19.608621</c:v>
                </c:pt>
                <c:pt idx="23">
                  <c:v>16.588666</c:v>
                </c:pt>
                <c:pt idx="24">
                  <c:v>11.294244</c:v>
                </c:pt>
                <c:pt idx="25">
                  <c:v>8.344008</c:v>
                </c:pt>
                <c:pt idx="26">
                  <c:v>4.314893</c:v>
                </c:pt>
                <c:pt idx="27">
                  <c:v>2.77069</c:v>
                </c:pt>
                <c:pt idx="28">
                  <c:v>2.102444</c:v>
                </c:pt>
                <c:pt idx="29">
                  <c:v>1.958753</c:v>
                </c:pt>
                <c:pt idx="30">
                  <c:v>2.078541</c:v>
                </c:pt>
                <c:pt idx="31">
                  <c:v>6.74149</c:v>
                </c:pt>
                <c:pt idx="32">
                  <c:v>16.478625</c:v>
                </c:pt>
                <c:pt idx="33">
                  <c:v>19.147735</c:v>
                </c:pt>
                <c:pt idx="34">
                  <c:v>21.260753</c:v>
                </c:pt>
                <c:pt idx="35">
                  <c:v>4.162256</c:v>
                </c:pt>
              </c:numCache>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Sheet1!$J$1</c:f>
              <c:strCache>
                <c:ptCount val="1"/>
                <c:pt idx="0">
                  <c:v>Pate Persillee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Sheet1!$J$2:$J$37</c:f>
              <c:numCache>
                <c:formatCode>General</c:formatCode>
                <c:ptCount val="36"/>
                <c:pt idx="0">
                  <c:v>4.006627</c:v>
                </c:pt>
                <c:pt idx="1">
                  <c:v>4.289804</c:v>
                </c:pt>
                <c:pt idx="2">
                  <c:v>4.149883</c:v>
                </c:pt>
                <c:pt idx="3">
                  <c:v>4.205869</c:v>
                </c:pt>
                <c:pt idx="4">
                  <c:v>4.061575</c:v>
                </c:pt>
                <c:pt idx="5">
                  <c:v>4.011797</c:v>
                </c:pt>
                <c:pt idx="6">
                  <c:v>4.33574</c:v>
                </c:pt>
                <c:pt idx="7">
                  <c:v>4.461347</c:v>
                </c:pt>
                <c:pt idx="8">
                  <c:v>4.92382</c:v>
                </c:pt>
                <c:pt idx="9">
                  <c:v>5.155207</c:v>
                </c:pt>
                <c:pt idx="10">
                  <c:v>5.701031</c:v>
                </c:pt>
                <c:pt idx="11">
                  <c:v>5.13753</c:v>
                </c:pt>
                <c:pt idx="12">
                  <c:v>4.531248</c:v>
                </c:pt>
                <c:pt idx="13">
                  <c:v>4.965227</c:v>
                </c:pt>
                <c:pt idx="14">
                  <c:v>4.947427</c:v>
                </c:pt>
                <c:pt idx="15">
                  <c:v>4.907219</c:v>
                </c:pt>
                <c:pt idx="16">
                  <c:v>4.389652</c:v>
                </c:pt>
                <c:pt idx="17">
                  <c:v>4.60411</c:v>
                </c:pt>
                <c:pt idx="18">
                  <c:v>4.764144</c:v>
                </c:pt>
                <c:pt idx="19">
                  <c:v>4.55604</c:v>
                </c:pt>
                <c:pt idx="20">
                  <c:v>5.282251</c:v>
                </c:pt>
                <c:pt idx="21">
                  <c:v>5.306486</c:v>
                </c:pt>
                <c:pt idx="22">
                  <c:v>5.875008</c:v>
                </c:pt>
                <c:pt idx="23">
                  <c:v>4.821718</c:v>
                </c:pt>
                <c:pt idx="24">
                  <c:v>4.600871</c:v>
                </c:pt>
                <c:pt idx="25">
                  <c:v>5.057379</c:v>
                </c:pt>
                <c:pt idx="26">
                  <c:v>4.385622</c:v>
                </c:pt>
                <c:pt idx="27">
                  <c:v>4.837233</c:v>
                </c:pt>
                <c:pt idx="28">
                  <c:v>4.440504</c:v>
                </c:pt>
                <c:pt idx="29">
                  <c:v>4.503537</c:v>
                </c:pt>
                <c:pt idx="30">
                  <c:v>4.542015</c:v>
                </c:pt>
                <c:pt idx="31">
                  <c:v>4.522986</c:v>
                </c:pt>
                <c:pt idx="32">
                  <c:v>5.109712</c:v>
                </c:pt>
                <c:pt idx="33">
                  <c:v>5.25214</c:v>
                </c:pt>
                <c:pt idx="34">
                  <c:v>6.130608</c:v>
                </c:pt>
                <c:pt idx="35">
                  <c:v>0.85873</c:v>
                </c:pt>
              </c:numCache>
            </c:numRef>
          </c:val>
          <c:extLst>
            <c:ext xmlns:c16="http://schemas.microsoft.com/office/drawing/2014/chart" uri="{C3380CC4-5D6E-409C-BE32-E72D297353CC}">
              <c16:uniqueId val="{0000000A-CB01-4B89-A725-1CA2D0FD4A84}"/>
            </c:ext>
          </c:extLst>
        </c:ser>
        <c:ser>
          <c:idx val="14"/>
          <c:order val="14"/>
          <c:tx>
            <c:strRef>
              <c:f>Sheet1!$K$1</c:f>
              <c:strCache>
                <c:ptCount val="1"/>
                <c:pt idx="0">
                  <c:v>Ingredient A Chaud</c:v>
                </c:pt>
              </c:strCache>
            </c:strRef>
          </c:tx>
          <c:spPr>
            <a:solidFill>
              <a:srgbClr val="00504B"/>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Sheet1!$K$2:$K$37</c:f>
              <c:numCache>
                <c:formatCode>General</c:formatCode>
                <c:ptCount val="36"/>
                <c:pt idx="0">
                  <c:v>2.231714</c:v>
                </c:pt>
                <c:pt idx="1">
                  <c:v>2.41144</c:v>
                </c:pt>
                <c:pt idx="2">
                  <c:v>2.636067</c:v>
                </c:pt>
                <c:pt idx="3">
                  <c:v>2.344937</c:v>
                </c:pt>
                <c:pt idx="4">
                  <c:v>2.299411</c:v>
                </c:pt>
                <c:pt idx="5">
                  <c:v>2.337616</c:v>
                </c:pt>
                <c:pt idx="6">
                  <c:v>2.490506</c:v>
                </c:pt>
                <c:pt idx="7">
                  <c:v>2.721912</c:v>
                </c:pt>
                <c:pt idx="8">
                  <c:v>2.983124</c:v>
                </c:pt>
                <c:pt idx="9">
                  <c:v>2.952882</c:v>
                </c:pt>
                <c:pt idx="10">
                  <c:v>2.928705</c:v>
                </c:pt>
                <c:pt idx="11">
                  <c:v>3.193427</c:v>
                </c:pt>
                <c:pt idx="12">
                  <c:v>2.999484</c:v>
                </c:pt>
                <c:pt idx="13">
                  <c:v>3.652071</c:v>
                </c:pt>
                <c:pt idx="14">
                  <c:v>3.632589</c:v>
                </c:pt>
                <c:pt idx="15">
                  <c:v>3.265369</c:v>
                </c:pt>
                <c:pt idx="16">
                  <c:v>2.915845</c:v>
                </c:pt>
                <c:pt idx="17">
                  <c:v>3.152466</c:v>
                </c:pt>
                <c:pt idx="18">
                  <c:v>3.200333</c:v>
                </c:pt>
                <c:pt idx="19">
                  <c:v>3.266367</c:v>
                </c:pt>
                <c:pt idx="20">
                  <c:v>3.518566</c:v>
                </c:pt>
                <c:pt idx="21">
                  <c:v>3.266182</c:v>
                </c:pt>
                <c:pt idx="22">
                  <c:v>3.256825</c:v>
                </c:pt>
                <c:pt idx="23">
                  <c:v>3.329285</c:v>
                </c:pt>
                <c:pt idx="24">
                  <c:v>3.23389</c:v>
                </c:pt>
                <c:pt idx="25">
                  <c:v>3.869052</c:v>
                </c:pt>
                <c:pt idx="26">
                  <c:v>3.313291</c:v>
                </c:pt>
                <c:pt idx="27">
                  <c:v>3.284226</c:v>
                </c:pt>
                <c:pt idx="28">
                  <c:v>2.991569</c:v>
                </c:pt>
                <c:pt idx="29">
                  <c:v>2.979409</c:v>
                </c:pt>
                <c:pt idx="30">
                  <c:v>2.956478</c:v>
                </c:pt>
                <c:pt idx="31">
                  <c:v>3.210873</c:v>
                </c:pt>
                <c:pt idx="32">
                  <c:v>3.467525</c:v>
                </c:pt>
                <c:pt idx="33">
                  <c:v>3.551834</c:v>
                </c:pt>
                <c:pt idx="34">
                  <c:v>3.631513</c:v>
                </c:pt>
                <c:pt idx="35">
                  <c:v>0.584757</c:v>
                </c:pt>
              </c:numCache>
            </c:numRef>
          </c:val>
          <c:extLst>
            <c:ext xmlns:c16="http://schemas.microsoft.com/office/drawing/2014/chart" uri="{C3380CC4-5D6E-409C-BE32-E72D297353CC}">
              <c16:uniqueId val="{0000000B-CB01-4B89-A725-1CA2D0FD4A84}"/>
            </c:ext>
          </c:extLst>
        </c:ser>
        <c:ser>
          <c:idx val="15"/>
          <c:order val="15"/>
          <c:tx>
            <c:strRef>
              <c:f>Sheet1!$L$1</c:f>
              <c:strCache>
                <c:ptCount val="1"/>
                <c:pt idx="0">
                  <c:v>Alternative Vegetale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Sheet1!$L$2:$L$37</c:f>
              <c:numCache>
                <c:formatCode>General</c:formatCode>
                <c:ptCount val="36"/>
                <c:pt idx="0">
                  <c:v>0.184701</c:v>
                </c:pt>
                <c:pt idx="1">
                  <c:v>0.174687</c:v>
                </c:pt>
                <c:pt idx="2">
                  <c:v>0.191462</c:v>
                </c:pt>
                <c:pt idx="3">
                  <c:v>0.206542</c:v>
                </c:pt>
                <c:pt idx="4">
                  <c:v>0.209019</c:v>
                </c:pt>
                <c:pt idx="5">
                  <c:v>0.210518</c:v>
                </c:pt>
                <c:pt idx="6">
                  <c:v>0.214435</c:v>
                </c:pt>
                <c:pt idx="7">
                  <c:v>0.217044</c:v>
                </c:pt>
                <c:pt idx="8">
                  <c:v>0.199211</c:v>
                </c:pt>
                <c:pt idx="9">
                  <c:v>0.212327</c:v>
                </c:pt>
                <c:pt idx="10">
                  <c:v>0.210197</c:v>
                </c:pt>
                <c:pt idx="11">
                  <c:v>0.201313</c:v>
                </c:pt>
                <c:pt idx="12">
                  <c:v>0.192411</c:v>
                </c:pt>
                <c:pt idx="13">
                  <c:v>0.200278</c:v>
                </c:pt>
                <c:pt idx="14">
                  <c:v>0.212945</c:v>
                </c:pt>
                <c:pt idx="15">
                  <c:v>0.201389</c:v>
                </c:pt>
                <c:pt idx="16">
                  <c:v>0.21954</c:v>
                </c:pt>
                <c:pt idx="17">
                  <c:v>0.212748</c:v>
                </c:pt>
                <c:pt idx="18">
                  <c:v>0.208191</c:v>
                </c:pt>
                <c:pt idx="19">
                  <c:v>0.197821</c:v>
                </c:pt>
                <c:pt idx="20">
                  <c:v>0.256794</c:v>
                </c:pt>
                <c:pt idx="21">
                  <c:v>0.268492</c:v>
                </c:pt>
                <c:pt idx="22">
                  <c:v>0.278872</c:v>
                </c:pt>
                <c:pt idx="23">
                  <c:v>0.259801</c:v>
                </c:pt>
                <c:pt idx="24">
                  <c:v>0.300117</c:v>
                </c:pt>
                <c:pt idx="25">
                  <c:v>0.320525</c:v>
                </c:pt>
                <c:pt idx="26">
                  <c:v>0.31506</c:v>
                </c:pt>
                <c:pt idx="27">
                  <c:v>0.296734</c:v>
                </c:pt>
                <c:pt idx="28">
                  <c:v>0.325044</c:v>
                </c:pt>
                <c:pt idx="29">
                  <c:v>0.336251</c:v>
                </c:pt>
                <c:pt idx="30">
                  <c:v>0.279542</c:v>
                </c:pt>
                <c:pt idx="31">
                  <c:v>0.336717</c:v>
                </c:pt>
                <c:pt idx="32">
                  <c:v>0.313779</c:v>
                </c:pt>
                <c:pt idx="33">
                  <c:v>0.327092</c:v>
                </c:pt>
                <c:pt idx="34">
                  <c:v>0.319383</c:v>
                </c:pt>
                <c:pt idx="35">
                  <c:v>0.29448</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Sheet1!$M$1</c:f>
              <c:strCache>
                <c:ptCount val="1"/>
                <c:pt idx="0">
                  <c:v>Total</c:v>
                </c:pt>
              </c:strCache>
            </c:strRef>
          </c:tx>
          <c:spPr>
            <a:solidFill>
              <a:srgbClr val="7F7F7F"/>
            </a:solidFill>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Sheet1!$M$2:$M$37</c:f>
              <c:numCache>
                <c:formatCode>General</c:formatCode>
                <c:ptCount val="36"/>
                <c:pt idx="0">
                  <c:v>124.156254</c:v>
                </c:pt>
                <c:pt idx="1">
                  <c:v>122.252278</c:v>
                </c:pt>
                <c:pt idx="2">
                  <c:v>131.34092</c:v>
                </c:pt>
                <c:pt idx="3">
                  <c:v>131.375993</c:v>
                </c:pt>
                <c:pt idx="4">
                  <c:v>141.684765</c:v>
                </c:pt>
                <c:pt idx="5">
                  <c:v>136.166726</c:v>
                </c:pt>
                <c:pt idx="6">
                  <c:v>121.200645</c:v>
                </c:pt>
                <c:pt idx="7">
                  <c:v>135.540356</c:v>
                </c:pt>
                <c:pt idx="8">
                  <c:v>134.989185</c:v>
                </c:pt>
                <c:pt idx="9">
                  <c:v>133.471194</c:v>
                </c:pt>
                <c:pt idx="10">
                  <c:v>129.80609</c:v>
                </c:pt>
                <c:pt idx="11">
                  <c:v>138.06086</c:v>
                </c:pt>
                <c:pt idx="12">
                  <c:v>140.599859</c:v>
                </c:pt>
                <c:pt idx="13">
                  <c:v>133.984868</c:v>
                </c:pt>
                <c:pt idx="14">
                  <c:v>143.264699</c:v>
                </c:pt>
                <c:pt idx="15">
                  <c:v>139.627716</c:v>
                </c:pt>
                <c:pt idx="16">
                  <c:v>152.302933</c:v>
                </c:pt>
                <c:pt idx="17">
                  <c:v>135.870571</c:v>
                </c:pt>
                <c:pt idx="18">
                  <c:v>126.557198</c:v>
                </c:pt>
                <c:pt idx="19">
                  <c:v>139.477907</c:v>
                </c:pt>
                <c:pt idx="20">
                  <c:v>125.624706</c:v>
                </c:pt>
                <c:pt idx="21">
                  <c:v>132.902727</c:v>
                </c:pt>
                <c:pt idx="22">
                  <c:v>128.053957</c:v>
                </c:pt>
                <c:pt idx="23">
                  <c:v>133.930599</c:v>
                </c:pt>
                <c:pt idx="24">
                  <c:v>137.249248</c:v>
                </c:pt>
                <c:pt idx="25">
                  <c:v>132.416353</c:v>
                </c:pt>
                <c:pt idx="26">
                  <c:v>143.462476</c:v>
                </c:pt>
                <c:pt idx="27">
                  <c:v>145.427958</c:v>
                </c:pt>
                <c:pt idx="28">
                  <c:v>175.425846</c:v>
                </c:pt>
                <c:pt idx="29">
                  <c:v>76.27306</c:v>
                </c:pt>
                <c:pt idx="30">
                  <c:v>54.219941</c:v>
                </c:pt>
                <c:pt idx="31">
                  <c:v>62.208373</c:v>
                </c:pt>
                <c:pt idx="32">
                  <c:v>64.705354</c:v>
                </c:pt>
                <c:pt idx="33">
                  <c:v>73.300417</c:v>
                </c:pt>
                <c:pt idx="34">
                  <c:v>78.190886</c:v>
                </c:pt>
                <c:pt idx="35">
                  <c:v>81.644443</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autoTitleDeleted val="1"/>
    <c:plotArea>
      <c:layout>
        <c:manualLayout>
          <c:layoutTarget val="inner"/>
          <c:xMode val="edge"/>
          <c:yMode val="edge"/>
          <c:x val="4.5205042438763526E-2"/>
          <c:y val="9.9397151645846074E-2"/>
          <c:w val="0.93468942653552012"/>
          <c:h val="0.61239220651000625"/>
        </c:manualLayout>
      </c:layout>
      <c:barChart>
        <c:barDir val="col"/>
        <c:grouping val="stacked"/>
        <c:varyColors val="0"/>
        <c:ser>
          <c:idx val="2"/>
          <c:order val="2"/>
          <c:tx>
            <c:strRef>
              <c:f>Sheet1!$B$1</c:f>
              <c:strCache>
                <c:ptCount val="1"/>
                <c:pt idx="0">
                  <c:v>Aperitif</c:v>
                </c:pt>
              </c:strCache>
            </c:strRef>
          </c:tx>
          <c:spPr>
            <a:solidFill>
              <a:srgbClr val="00A097"/>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Sheet1!$B$2:$B$37</c:f>
              <c:numCache>
                <c:formatCode>General</c:formatCode>
                <c:ptCount val="36"/>
                <c:pt idx="0">
                  <c:v>3.466609</c:v>
                </c:pt>
                <c:pt idx="1">
                  <c:v>2.184894</c:v>
                </c:pt>
                <c:pt idx="2">
                  <c:v>2.649536</c:v>
                </c:pt>
                <c:pt idx="3">
                  <c:v>2.659015</c:v>
                </c:pt>
                <c:pt idx="4">
                  <c:v>5.14286</c:v>
                </c:pt>
                <c:pt idx="5">
                  <c:v>1.912494</c:v>
                </c:pt>
                <c:pt idx="6">
                  <c:v>2.574455</c:v>
                </c:pt>
                <c:pt idx="7">
                  <c:v>2.357037</c:v>
                </c:pt>
                <c:pt idx="8">
                  <c:v>3.028975</c:v>
                </c:pt>
                <c:pt idx="9">
                  <c:v>2.451526</c:v>
                </c:pt>
                <c:pt idx="10">
                  <c:v>2.9935</c:v>
                </c:pt>
                <c:pt idx="11">
                  <c:v>3.240173</c:v>
                </c:pt>
                <c:pt idx="12">
                  <c:v>3.554341</c:v>
                </c:pt>
                <c:pt idx="13">
                  <c:v>2.275578</c:v>
                </c:pt>
                <c:pt idx="14">
                  <c:v>2.559751</c:v>
                </c:pt>
                <c:pt idx="15">
                  <c:v>2.548521</c:v>
                </c:pt>
                <c:pt idx="16">
                  <c:v>5.264692</c:v>
                </c:pt>
                <c:pt idx="17">
                  <c:v>1.762551</c:v>
                </c:pt>
                <c:pt idx="18">
                  <c:v>2.40659</c:v>
                </c:pt>
                <c:pt idx="19">
                  <c:v>2.997143</c:v>
                </c:pt>
                <c:pt idx="20">
                  <c:v>2.275396</c:v>
                </c:pt>
                <c:pt idx="21">
                  <c:v>2.723994</c:v>
                </c:pt>
                <c:pt idx="22">
                  <c:v>2.887046</c:v>
                </c:pt>
                <c:pt idx="23">
                  <c:v>3.346059</c:v>
                </c:pt>
                <c:pt idx="24">
                  <c:v>3.557611</c:v>
                </c:pt>
                <c:pt idx="25">
                  <c:v>2.292085</c:v>
                </c:pt>
                <c:pt idx="26">
                  <c:v>2.580731</c:v>
                </c:pt>
                <c:pt idx="27">
                  <c:v>2.802108</c:v>
                </c:pt>
                <c:pt idx="28">
                  <c:v>5.404175</c:v>
                </c:pt>
                <c:pt idx="29">
                  <c:v>2.732052</c:v>
                </c:pt>
                <c:pt idx="30">
                  <c:v>2.80874</c:v>
                </c:pt>
                <c:pt idx="31">
                  <c:v>2.348559</c:v>
                </c:pt>
                <c:pt idx="32">
                  <c:v>3.590743</c:v>
                </c:pt>
                <c:pt idx="33">
                  <c:v>2.742261</c:v>
                </c:pt>
                <c:pt idx="34">
                  <c:v>3.743111</c:v>
                </c:pt>
                <c:pt idx="35">
                  <c:v>3.532627</c:v>
                </c:pt>
              </c:numCache>
            </c:numRef>
          </c:val>
          <c:extLst xmlns:c15="http://schemas.microsoft.com/office/drawing/2012/chart">
            <c:ext xmlns:c16="http://schemas.microsoft.com/office/drawing/2014/chart" uri="{C3380CC4-5D6E-409C-BE32-E72D297353CC}">
              <c16:uniqueId val="{00000000-2D16-4906-BB22-77AF188F6975}"/>
            </c:ext>
          </c:extLst>
        </c:ser>
        <c:ser>
          <c:idx val="3"/>
          <c:order val="3"/>
          <c:tx>
            <c:strRef>
              <c:f>Sheet1!$C$1</c:f>
              <c:strCache>
                <c:ptCount val="1"/>
                <c:pt idx="0">
                  <c:v>Soft Cheese</c:v>
                </c:pt>
              </c:strCache>
            </c:strRef>
          </c:tx>
          <c:spPr>
            <a:solidFill>
              <a:srgbClr val="7ECAC4"/>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Sheet1!$C$2:$C$37</c:f>
              <c:numCache>
                <c:formatCode>General</c:formatCode>
                <c:ptCount val="36"/>
                <c:pt idx="0">
                  <c:v>43.773802</c:v>
                </c:pt>
                <c:pt idx="1">
                  <c:v>36.357761</c:v>
                </c:pt>
                <c:pt idx="2">
                  <c:v>35.434889</c:v>
                </c:pt>
                <c:pt idx="3">
                  <c:v>33.059336</c:v>
                </c:pt>
                <c:pt idx="4">
                  <c:v>32.773116</c:v>
                </c:pt>
                <c:pt idx="5">
                  <c:v>33.106634</c:v>
                </c:pt>
                <c:pt idx="6">
                  <c:v>32.604859</c:v>
                </c:pt>
                <c:pt idx="7">
                  <c:v>37.002117</c:v>
                </c:pt>
                <c:pt idx="8">
                  <c:v>39.218668</c:v>
                </c:pt>
                <c:pt idx="9">
                  <c:v>44.452728</c:v>
                </c:pt>
                <c:pt idx="10">
                  <c:v>45.905016</c:v>
                </c:pt>
                <c:pt idx="11">
                  <c:v>51.200337</c:v>
                </c:pt>
                <c:pt idx="12">
                  <c:v>50.869002</c:v>
                </c:pt>
                <c:pt idx="13">
                  <c:v>43.567141</c:v>
                </c:pt>
                <c:pt idx="14">
                  <c:v>40.198773</c:v>
                </c:pt>
                <c:pt idx="15">
                  <c:v>37.135792</c:v>
                </c:pt>
                <c:pt idx="16">
                  <c:v>38.626706</c:v>
                </c:pt>
                <c:pt idx="17">
                  <c:v>35.905149</c:v>
                </c:pt>
                <c:pt idx="18">
                  <c:v>36.587755</c:v>
                </c:pt>
                <c:pt idx="19">
                  <c:v>41.125473</c:v>
                </c:pt>
                <c:pt idx="20">
                  <c:v>41.761415</c:v>
                </c:pt>
                <c:pt idx="21">
                  <c:v>48.040689</c:v>
                </c:pt>
                <c:pt idx="22">
                  <c:v>48.881516</c:v>
                </c:pt>
                <c:pt idx="23">
                  <c:v>55.241598</c:v>
                </c:pt>
                <c:pt idx="24">
                  <c:v>57.697781</c:v>
                </c:pt>
                <c:pt idx="25">
                  <c:v>46.095662</c:v>
                </c:pt>
                <c:pt idx="26">
                  <c:v>43.218768</c:v>
                </c:pt>
                <c:pt idx="27">
                  <c:v>41.300912</c:v>
                </c:pt>
                <c:pt idx="28">
                  <c:v>41.706794</c:v>
                </c:pt>
                <c:pt idx="29">
                  <c:v>40.268314</c:v>
                </c:pt>
                <c:pt idx="30">
                  <c:v>38.738231</c:v>
                </c:pt>
                <c:pt idx="31">
                  <c:v>44.403342</c:v>
                </c:pt>
                <c:pt idx="32">
                  <c:v>47.795374</c:v>
                </c:pt>
                <c:pt idx="33">
                  <c:v>53.744735</c:v>
                </c:pt>
                <c:pt idx="34">
                  <c:v>57.833075</c:v>
                </c:pt>
                <c:pt idx="35">
                  <c:v>62.338869</c:v>
                </c:pt>
              </c:numCache>
            </c:numRef>
          </c:val>
          <c:extLst xmlns:c15="http://schemas.microsoft.com/office/drawing/2012/chart">
            <c:ext xmlns:c16="http://schemas.microsoft.com/office/drawing/2014/chart" uri="{C3380CC4-5D6E-409C-BE32-E72D297353CC}">
              <c16:uniqueId val="{00000001-2D16-4906-BB22-77AF188F6975}"/>
            </c:ext>
          </c:extLst>
        </c:ser>
        <c:ser>
          <c:idx val="4"/>
          <c:order val="4"/>
          <c:tx>
            <c:strRef>
              <c:f>Sheet1!$D$1</c:f>
              <c:strCache>
                <c:ptCount val="1"/>
                <c:pt idx="0">
                  <c:v>Tranche A Froid</c:v>
                </c:pt>
              </c:strCache>
            </c:strRef>
          </c:tx>
          <c:spPr>
            <a:solidFill>
              <a:srgbClr val="A6A6A6"/>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Sheet1!$D$2:$D$37</c:f>
              <c:numCache>
                <c:formatCode>General</c:formatCode>
                <c:ptCount val="36"/>
                <c:pt idx="0">
                  <c:v>4.008401</c:v>
                </c:pt>
                <c:pt idx="1">
                  <c:v>3.555423</c:v>
                </c:pt>
                <c:pt idx="2">
                  <c:v>3.543878</c:v>
                </c:pt>
                <c:pt idx="3">
                  <c:v>3.560259</c:v>
                </c:pt>
                <c:pt idx="4">
                  <c:v>3.143304</c:v>
                </c:pt>
                <c:pt idx="5">
                  <c:v>3.763478</c:v>
                </c:pt>
                <c:pt idx="6">
                  <c:v>4.123794</c:v>
                </c:pt>
                <c:pt idx="7">
                  <c:v>4.024695</c:v>
                </c:pt>
                <c:pt idx="8">
                  <c:v>4.148276</c:v>
                </c:pt>
                <c:pt idx="9">
                  <c:v>4.7305</c:v>
                </c:pt>
                <c:pt idx="10">
                  <c:v>4.84044</c:v>
                </c:pt>
                <c:pt idx="11">
                  <c:v>5.54112</c:v>
                </c:pt>
                <c:pt idx="12">
                  <c:v>5.283495</c:v>
                </c:pt>
                <c:pt idx="13">
                  <c:v>4.530286</c:v>
                </c:pt>
                <c:pt idx="14">
                  <c:v>4.400232</c:v>
                </c:pt>
                <c:pt idx="15">
                  <c:v>4.091861</c:v>
                </c:pt>
                <c:pt idx="16">
                  <c:v>3.832936</c:v>
                </c:pt>
                <c:pt idx="17">
                  <c:v>3.990432</c:v>
                </c:pt>
                <c:pt idx="18">
                  <c:v>4.198132</c:v>
                </c:pt>
                <c:pt idx="19">
                  <c:v>4.543037</c:v>
                </c:pt>
                <c:pt idx="20">
                  <c:v>4.483699</c:v>
                </c:pt>
                <c:pt idx="21">
                  <c:v>5.1623</c:v>
                </c:pt>
                <c:pt idx="22">
                  <c:v>5.378404</c:v>
                </c:pt>
                <c:pt idx="23">
                  <c:v>6.032806</c:v>
                </c:pt>
                <c:pt idx="24">
                  <c:v>6.257325</c:v>
                </c:pt>
                <c:pt idx="25">
                  <c:v>4.8098</c:v>
                </c:pt>
                <c:pt idx="26">
                  <c:v>4.960115</c:v>
                </c:pt>
                <c:pt idx="27">
                  <c:v>4.463944</c:v>
                </c:pt>
                <c:pt idx="28">
                  <c:v>4.064654</c:v>
                </c:pt>
                <c:pt idx="29">
                  <c:v>4.344946</c:v>
                </c:pt>
                <c:pt idx="30">
                  <c:v>4.49099</c:v>
                </c:pt>
                <c:pt idx="31">
                  <c:v>5.213955</c:v>
                </c:pt>
                <c:pt idx="32">
                  <c:v>5.131947</c:v>
                </c:pt>
                <c:pt idx="33">
                  <c:v>6.148082</c:v>
                </c:pt>
                <c:pt idx="34">
                  <c:v>6.187389</c:v>
                </c:pt>
                <c:pt idx="35">
                  <c:v>6.785416</c:v>
                </c:pt>
              </c:numCache>
            </c:numRef>
          </c:val>
          <c:extLst xmlns:c15="http://schemas.microsoft.com/office/drawing/2012/chart">
            <c:ext xmlns:c16="http://schemas.microsoft.com/office/drawing/2014/chart" uri="{C3380CC4-5D6E-409C-BE32-E72D297353CC}">
              <c16:uniqueId val="{00000002-2D16-4906-BB22-77AF188F6975}"/>
            </c:ext>
          </c:extLst>
        </c:ser>
        <c:ser>
          <c:idx val="5"/>
          <c:order val="5"/>
          <c:tx>
            <c:strRef>
              <c:f>Sheet1!$E$1</c:f>
              <c:strCache>
                <c:ptCount val="1"/>
                <c:pt idx="0">
                  <c:v>Bloc</c:v>
                </c:pt>
              </c:strCache>
            </c:strRef>
          </c:tx>
          <c:spPr>
            <a:solidFill>
              <a:srgbClr val="9B9898"/>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Sheet1!$E$2:$E$37</c:f>
              <c:numCache>
                <c:formatCode>General</c:formatCode>
                <c:ptCount val="36"/>
                <c:pt idx="0">
                  <c:v>10.253716</c:v>
                </c:pt>
                <c:pt idx="1">
                  <c:v>9.522277</c:v>
                </c:pt>
                <c:pt idx="2">
                  <c:v>10.021304</c:v>
                </c:pt>
                <c:pt idx="3">
                  <c:v>9.706952</c:v>
                </c:pt>
                <c:pt idx="4">
                  <c:v>9.552794</c:v>
                </c:pt>
                <c:pt idx="5">
                  <c:v>9.813818</c:v>
                </c:pt>
                <c:pt idx="6">
                  <c:v>9.413339</c:v>
                </c:pt>
                <c:pt idx="7">
                  <c:v>10.345025</c:v>
                </c:pt>
                <c:pt idx="8">
                  <c:v>10.880502</c:v>
                </c:pt>
                <c:pt idx="9">
                  <c:v>11.015444</c:v>
                </c:pt>
                <c:pt idx="10">
                  <c:v>11.051981</c:v>
                </c:pt>
                <c:pt idx="11">
                  <c:v>11.889901</c:v>
                </c:pt>
                <c:pt idx="12">
                  <c:v>12.081024</c:v>
                </c:pt>
                <c:pt idx="13">
                  <c:v>10.862888</c:v>
                </c:pt>
                <c:pt idx="14">
                  <c:v>11.113402</c:v>
                </c:pt>
                <c:pt idx="15">
                  <c:v>10.811263</c:v>
                </c:pt>
                <c:pt idx="16">
                  <c:v>11.071303</c:v>
                </c:pt>
                <c:pt idx="17">
                  <c:v>10.437401</c:v>
                </c:pt>
                <c:pt idx="18">
                  <c:v>10.524039</c:v>
                </c:pt>
                <c:pt idx="19">
                  <c:v>11.128463</c:v>
                </c:pt>
                <c:pt idx="20">
                  <c:v>10.754485</c:v>
                </c:pt>
                <c:pt idx="21">
                  <c:v>12.174405</c:v>
                </c:pt>
                <c:pt idx="22">
                  <c:v>12.014224</c:v>
                </c:pt>
                <c:pt idx="23">
                  <c:v>13.040555</c:v>
                </c:pt>
                <c:pt idx="24">
                  <c:v>13.103255</c:v>
                </c:pt>
                <c:pt idx="25">
                  <c:v>11.67524</c:v>
                </c:pt>
                <c:pt idx="26">
                  <c:v>12.087036</c:v>
                </c:pt>
                <c:pt idx="27">
                  <c:v>12.08398</c:v>
                </c:pt>
                <c:pt idx="28">
                  <c:v>11.885758</c:v>
                </c:pt>
                <c:pt idx="29">
                  <c:v>12.225091</c:v>
                </c:pt>
                <c:pt idx="30">
                  <c:v>11.120535</c:v>
                </c:pt>
                <c:pt idx="31">
                  <c:v>12.454545</c:v>
                </c:pt>
                <c:pt idx="32">
                  <c:v>12.71118</c:v>
                </c:pt>
                <c:pt idx="33">
                  <c:v>13.402253</c:v>
                </c:pt>
                <c:pt idx="34">
                  <c:v>13.195985</c:v>
                </c:pt>
                <c:pt idx="35">
                  <c:v>13.675991</c:v>
                </c:pt>
              </c:numCache>
            </c:numRef>
          </c:val>
          <c:extLst xmlns:c15="http://schemas.microsoft.com/office/drawing/2012/chart">
            <c:ext xmlns:c16="http://schemas.microsoft.com/office/drawing/2014/chart" uri="{C3380CC4-5D6E-409C-BE32-E72D297353CC}">
              <c16:uniqueId val="{00000003-2D16-4906-BB22-77AF188F6975}"/>
            </c:ext>
          </c:extLst>
        </c:ser>
        <c:ser>
          <c:idx val="6"/>
          <c:order val="6"/>
          <c:tx>
            <c:strRef>
              <c:f>Sheet1!$F$1</c:f>
              <c:strCache>
                <c:ptCount val="1"/>
                <c:pt idx="0">
                  <c:v>Specialite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Sheet1!$F$2:$F$37</c:f>
              <c:numCache>
                <c:formatCode>General</c:formatCode>
                <c:ptCount val="36"/>
                <c:pt idx="0">
                  <c:v>7.83033</c:v>
                </c:pt>
                <c:pt idx="1">
                  <c:v>7.982173</c:v>
                </c:pt>
                <c:pt idx="2">
                  <c:v>8.559066</c:v>
                </c:pt>
                <c:pt idx="3">
                  <c:v>8.835848</c:v>
                </c:pt>
                <c:pt idx="4">
                  <c:v>8.837506</c:v>
                </c:pt>
                <c:pt idx="5">
                  <c:v>8.599898</c:v>
                </c:pt>
                <c:pt idx="6">
                  <c:v>8.416137</c:v>
                </c:pt>
                <c:pt idx="7">
                  <c:v>8.727471</c:v>
                </c:pt>
                <c:pt idx="8">
                  <c:v>8.601262</c:v>
                </c:pt>
                <c:pt idx="9">
                  <c:v>9.030314</c:v>
                </c:pt>
                <c:pt idx="10">
                  <c:v>8.130323</c:v>
                </c:pt>
                <c:pt idx="11">
                  <c:v>8.808338</c:v>
                </c:pt>
                <c:pt idx="12">
                  <c:v>8.903628</c:v>
                </c:pt>
                <c:pt idx="13">
                  <c:v>8.728081</c:v>
                </c:pt>
                <c:pt idx="14">
                  <c:v>9.582433</c:v>
                </c:pt>
                <c:pt idx="15">
                  <c:v>9.491879</c:v>
                </c:pt>
                <c:pt idx="16">
                  <c:v>9.869613</c:v>
                </c:pt>
                <c:pt idx="17">
                  <c:v>9.281459</c:v>
                </c:pt>
                <c:pt idx="18">
                  <c:v>9.375358</c:v>
                </c:pt>
                <c:pt idx="19">
                  <c:v>9.566145</c:v>
                </c:pt>
                <c:pt idx="20">
                  <c:v>9.072123</c:v>
                </c:pt>
                <c:pt idx="21">
                  <c:v>9.49751</c:v>
                </c:pt>
                <c:pt idx="22">
                  <c:v>8.978689</c:v>
                </c:pt>
                <c:pt idx="23">
                  <c:v>9.450252</c:v>
                </c:pt>
                <c:pt idx="24">
                  <c:v>9.751929</c:v>
                </c:pt>
                <c:pt idx="25">
                  <c:v>10.248154</c:v>
                </c:pt>
                <c:pt idx="26">
                  <c:v>10.776351</c:v>
                </c:pt>
                <c:pt idx="27">
                  <c:v>10.1092</c:v>
                </c:pt>
                <c:pt idx="28">
                  <c:v>10.340779</c:v>
                </c:pt>
                <c:pt idx="29">
                  <c:v>10.472782</c:v>
                </c:pt>
                <c:pt idx="30">
                  <c:v>9.538307</c:v>
                </c:pt>
                <c:pt idx="31">
                  <c:v>9.869819</c:v>
                </c:pt>
                <c:pt idx="32">
                  <c:v>9.607062</c:v>
                </c:pt>
                <c:pt idx="33">
                  <c:v>9.619702</c:v>
                </c:pt>
                <c:pt idx="34">
                  <c:v>8.688632</c:v>
                </c:pt>
                <c:pt idx="35">
                  <c:v>9.565646</c:v>
                </c:pt>
              </c:numCache>
            </c:numRef>
          </c:val>
          <c:extLst xmlns:c15="http://schemas.microsoft.com/office/drawing/2012/chart">
            <c:ext xmlns:c16="http://schemas.microsoft.com/office/drawing/2014/chart" uri="{C3380CC4-5D6E-409C-BE32-E72D297353CC}">
              <c16:uniqueId val="{00000003-CB01-4B89-A725-1CA2D0FD4A84}"/>
            </c:ext>
          </c:extLst>
        </c:ser>
        <c:ser>
          <c:idx val="7"/>
          <c:order val="7"/>
          <c:tx>
            <c:strRef>
              <c:f>Sheet1!$G$1</c:f>
              <c:strCache>
                <c:ptCount val="1"/>
                <c:pt idx="0">
                  <c:v>Dessert</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Sheet1!$G$2:$G$37</c:f>
              <c:numCache>
                <c:formatCode>General</c:formatCode>
                <c:ptCount val="36"/>
                <c:pt idx="0">
                  <c:v>1.197873</c:v>
                </c:pt>
                <c:pt idx="1">
                  <c:v>1.090046</c:v>
                </c:pt>
                <c:pt idx="2">
                  <c:v>1.306192</c:v>
                </c:pt>
                <c:pt idx="3">
                  <c:v>1.207591</c:v>
                </c:pt>
                <c:pt idx="4">
                  <c:v>1.740962</c:v>
                </c:pt>
                <c:pt idx="5">
                  <c:v>1.049108</c:v>
                </c:pt>
                <c:pt idx="6">
                  <c:v>1.167321</c:v>
                </c:pt>
                <c:pt idx="7">
                  <c:v>1.499893</c:v>
                </c:pt>
                <c:pt idx="8">
                  <c:v>2.085646</c:v>
                </c:pt>
                <c:pt idx="9">
                  <c:v>1.889342</c:v>
                </c:pt>
                <c:pt idx="10">
                  <c:v>1.535167</c:v>
                </c:pt>
                <c:pt idx="11">
                  <c:v>1.576163</c:v>
                </c:pt>
                <c:pt idx="12">
                  <c:v>1.5566</c:v>
                </c:pt>
                <c:pt idx="13">
                  <c:v>1.272284</c:v>
                </c:pt>
                <c:pt idx="14">
                  <c:v>1.565634</c:v>
                </c:pt>
                <c:pt idx="15">
                  <c:v>1.417978</c:v>
                </c:pt>
                <c:pt idx="16">
                  <c:v>2.231972</c:v>
                </c:pt>
                <c:pt idx="17">
                  <c:v>1.137726</c:v>
                </c:pt>
                <c:pt idx="18">
                  <c:v>1.357234</c:v>
                </c:pt>
                <c:pt idx="19">
                  <c:v>1.994657</c:v>
                </c:pt>
                <c:pt idx="20">
                  <c:v>1.813499</c:v>
                </c:pt>
                <c:pt idx="21">
                  <c:v>2.061444</c:v>
                </c:pt>
                <c:pt idx="22">
                  <c:v>1.691068</c:v>
                </c:pt>
                <c:pt idx="23">
                  <c:v>1.71493</c:v>
                </c:pt>
                <c:pt idx="24">
                  <c:v>1.787419</c:v>
                </c:pt>
                <c:pt idx="25">
                  <c:v>1.486518</c:v>
                </c:pt>
                <c:pt idx="26">
                  <c:v>1.719597</c:v>
                </c:pt>
                <c:pt idx="27">
                  <c:v>1.656365</c:v>
                </c:pt>
                <c:pt idx="28">
                  <c:v>2.426438</c:v>
                </c:pt>
                <c:pt idx="29">
                  <c:v>1.507276</c:v>
                </c:pt>
                <c:pt idx="30">
                  <c:v>1.47502</c:v>
                </c:pt>
                <c:pt idx="31">
                  <c:v>2.246607</c:v>
                </c:pt>
                <c:pt idx="32">
                  <c:v>2.29645</c:v>
                </c:pt>
                <c:pt idx="33">
                  <c:v>2.123939</c:v>
                </c:pt>
                <c:pt idx="34">
                  <c:v>1.782734</c:v>
                </c:pt>
                <c:pt idx="35">
                  <c:v>1.772512</c:v>
                </c:pt>
              </c:numCache>
            </c:numRef>
          </c:val>
          <c:extLst xmlns:c15="http://schemas.microsoft.com/office/drawing/2012/chart">
            <c:ext xmlns:c16="http://schemas.microsoft.com/office/drawing/2014/chart" uri="{C3380CC4-5D6E-409C-BE32-E72D297353CC}">
              <c16:uniqueId val="{00000004-CB01-4B89-A725-1CA2D0FD4A84}"/>
            </c:ext>
          </c:extLst>
        </c:ser>
        <c:ser>
          <c:idx val="8"/>
          <c:order val="8"/>
          <c:tx>
            <c:strRef>
              <c:f>Sheet1!$H$1</c:f>
              <c:strCache>
                <c:ptCount val="1"/>
                <c:pt idx="0">
                  <c:v>Rape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Sheet1!$H$2:$H$37</c:f>
              <c:numCache>
                <c:formatCode>General</c:formatCode>
                <c:ptCount val="36"/>
                <c:pt idx="0">
                  <c:v>15.213587</c:v>
                </c:pt>
                <c:pt idx="1">
                  <c:v>16.298806</c:v>
                </c:pt>
                <c:pt idx="2">
                  <c:v>18.447125</c:v>
                </c:pt>
                <c:pt idx="3">
                  <c:v>18.036988</c:v>
                </c:pt>
                <c:pt idx="4">
                  <c:v>17.546043</c:v>
                </c:pt>
                <c:pt idx="5">
                  <c:v>19.367131</c:v>
                </c:pt>
                <c:pt idx="6">
                  <c:v>17.940719</c:v>
                </c:pt>
                <c:pt idx="7">
                  <c:v>18.962895</c:v>
                </c:pt>
                <c:pt idx="8">
                  <c:v>18.874439</c:v>
                </c:pt>
                <c:pt idx="9">
                  <c:v>18.044725</c:v>
                </c:pt>
                <c:pt idx="10">
                  <c:v>15.732611</c:v>
                </c:pt>
                <c:pt idx="11">
                  <c:v>17.230252</c:v>
                </c:pt>
                <c:pt idx="12">
                  <c:v>18.46148</c:v>
                </c:pt>
                <c:pt idx="13">
                  <c:v>18.488729</c:v>
                </c:pt>
                <c:pt idx="14">
                  <c:v>21.043146</c:v>
                </c:pt>
                <c:pt idx="15">
                  <c:v>20.683065</c:v>
                </c:pt>
                <c:pt idx="16">
                  <c:v>20.329008</c:v>
                </c:pt>
                <c:pt idx="17">
                  <c:v>21.672784</c:v>
                </c:pt>
                <c:pt idx="18">
                  <c:v>20.3928</c:v>
                </c:pt>
                <c:pt idx="19">
                  <c:v>21.905447</c:v>
                </c:pt>
                <c:pt idx="20">
                  <c:v>20.365087</c:v>
                </c:pt>
                <c:pt idx="21">
                  <c:v>20.165262</c:v>
                </c:pt>
                <c:pt idx="22">
                  <c:v>18.98274</c:v>
                </c:pt>
                <c:pt idx="23">
                  <c:v>19.229642</c:v>
                </c:pt>
                <c:pt idx="24">
                  <c:v>19.640403</c:v>
                </c:pt>
                <c:pt idx="25">
                  <c:v>21.689244</c:v>
                </c:pt>
                <c:pt idx="26">
                  <c:v>23.295214</c:v>
                </c:pt>
                <c:pt idx="27">
                  <c:v>23.387985</c:v>
                </c:pt>
                <c:pt idx="28">
                  <c:v>22.329035</c:v>
                </c:pt>
                <c:pt idx="29">
                  <c:v>23.826204</c:v>
                </c:pt>
                <c:pt idx="30">
                  <c:v>21.243795</c:v>
                </c:pt>
                <c:pt idx="31">
                  <c:v>23.295437</c:v>
                </c:pt>
                <c:pt idx="32">
                  <c:v>21.7116</c:v>
                </c:pt>
                <c:pt idx="33">
                  <c:v>21.347063</c:v>
                </c:pt>
                <c:pt idx="34">
                  <c:v>18.1654</c:v>
                </c:pt>
                <c:pt idx="35">
                  <c:v>19.952468</c:v>
                </c:pt>
              </c:numCache>
            </c:numRef>
          </c:val>
          <c:extLst xmlns:c15="http://schemas.microsoft.com/office/drawing/2012/chart">
            <c:ext xmlns:c16="http://schemas.microsoft.com/office/drawing/2014/chart" uri="{C3380CC4-5D6E-409C-BE32-E72D297353CC}">
              <c16:uniqueId val="{00000005-CB01-4B89-A725-1CA2D0FD4A84}"/>
            </c:ext>
          </c:extLst>
        </c:ser>
        <c:ser>
          <c:idx val="9"/>
          <c:order val="9"/>
          <c:tx>
            <c:strRef>
              <c:f>Sheet1!$I$1</c:f>
              <c:strCache>
                <c:ptCount val="1"/>
                <c:pt idx="0">
                  <c:v>Plat Chaud</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Sheet1!$I$2:$I$37</c:f>
              <c:numCache>
                <c:formatCode>General</c:formatCode>
                <c:ptCount val="36"/>
                <c:pt idx="0">
                  <c:v>1.519602</c:v>
                </c:pt>
                <c:pt idx="1">
                  <c:v>5.25882</c:v>
                </c:pt>
                <c:pt idx="2">
                  <c:v>11.613123</c:v>
                </c:pt>
                <c:pt idx="3">
                  <c:v>11.927729</c:v>
                </c:pt>
                <c:pt idx="4">
                  <c:v>11.038045</c:v>
                </c:pt>
                <c:pt idx="5">
                  <c:v>10.606518</c:v>
                </c:pt>
                <c:pt idx="6">
                  <c:v>9.615146</c:v>
                </c:pt>
                <c:pt idx="7">
                  <c:v>6.117922</c:v>
                </c:pt>
                <c:pt idx="8">
                  <c:v>3.075216</c:v>
                </c:pt>
                <c:pt idx="9">
                  <c:v>2.142375</c:v>
                </c:pt>
                <c:pt idx="10">
                  <c:v>1.25227</c:v>
                </c:pt>
                <c:pt idx="11">
                  <c:v>1.543102</c:v>
                </c:pt>
                <c:pt idx="12">
                  <c:v>1.924432</c:v>
                </c:pt>
                <c:pt idx="13">
                  <c:v>3.128198</c:v>
                </c:pt>
                <c:pt idx="14">
                  <c:v>12.301958</c:v>
                </c:pt>
                <c:pt idx="15">
                  <c:v>14.41547</c:v>
                </c:pt>
                <c:pt idx="16">
                  <c:v>13.580262</c:v>
                </c:pt>
                <c:pt idx="17">
                  <c:v>11.811536</c:v>
                </c:pt>
                <c:pt idx="18">
                  <c:v>9.381148</c:v>
                </c:pt>
                <c:pt idx="19">
                  <c:v>6.364451</c:v>
                </c:pt>
                <c:pt idx="20">
                  <c:v>2.975399</c:v>
                </c:pt>
                <c:pt idx="21">
                  <c:v>2.556062</c:v>
                </c:pt>
                <c:pt idx="22">
                  <c:v>1.753318</c:v>
                </c:pt>
                <c:pt idx="23">
                  <c:v>1.618875</c:v>
                </c:pt>
                <c:pt idx="24">
                  <c:v>1.663387</c:v>
                </c:pt>
                <c:pt idx="25">
                  <c:v>5.630458</c:v>
                </c:pt>
                <c:pt idx="26">
                  <c:v>15.009501</c:v>
                </c:pt>
                <c:pt idx="27">
                  <c:v>15.012318</c:v>
                </c:pt>
                <c:pt idx="28">
                  <c:v>14.162336</c:v>
                </c:pt>
                <c:pt idx="29">
                  <c:v>12.848815</c:v>
                </c:pt>
                <c:pt idx="30">
                  <c:v>11.213321</c:v>
                </c:pt>
                <c:pt idx="31">
                  <c:v>6.235565</c:v>
                </c:pt>
                <c:pt idx="32">
                  <c:v>2.7811</c:v>
                </c:pt>
                <c:pt idx="33">
                  <c:v>2.391475</c:v>
                </c:pt>
                <c:pt idx="34">
                  <c:v>1.427815</c:v>
                </c:pt>
                <c:pt idx="35">
                  <c:v>1.601393</c:v>
                </c:pt>
              </c:numCache>
            </c:numRef>
          </c:val>
          <c:extLst xmlns:c15="http://schemas.microsoft.com/office/drawing/2012/chart">
            <c:ext xmlns:c16="http://schemas.microsoft.com/office/drawing/2014/chart" uri="{C3380CC4-5D6E-409C-BE32-E72D297353CC}">
              <c16:uniqueId val="{00000006-CB01-4B89-A725-1CA2D0FD4A84}"/>
            </c:ext>
          </c:extLst>
        </c:ser>
        <c:ser>
          <c:idx val="10"/>
          <c:order val="10"/>
          <c:tx>
            <c:strRef>
              <c:f>Sheet1!$J$1</c:f>
              <c:strCache>
                <c:ptCount val="1"/>
                <c:pt idx="0">
                  <c:v>Pate Persillee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Sheet1!$J$2:$J$37</c:f>
              <c:numCache>
                <c:formatCode>General</c:formatCode>
                <c:ptCount val="36"/>
                <c:pt idx="0">
                  <c:v>3.935137</c:v>
                </c:pt>
                <c:pt idx="1">
                  <c:v>3.788538</c:v>
                </c:pt>
                <c:pt idx="2">
                  <c:v>4.173872</c:v>
                </c:pt>
                <c:pt idx="3">
                  <c:v>4.083727</c:v>
                </c:pt>
                <c:pt idx="4">
                  <c:v>4.69496</c:v>
                </c:pt>
                <c:pt idx="5">
                  <c:v>4.061391</c:v>
                </c:pt>
                <c:pt idx="6">
                  <c:v>3.805645</c:v>
                </c:pt>
                <c:pt idx="7">
                  <c:v>4.183228</c:v>
                </c:pt>
                <c:pt idx="8">
                  <c:v>4.212732</c:v>
                </c:pt>
                <c:pt idx="9">
                  <c:v>4.187421</c:v>
                </c:pt>
                <c:pt idx="10">
                  <c:v>3.812447</c:v>
                </c:pt>
                <c:pt idx="11">
                  <c:v>3.960273</c:v>
                </c:pt>
                <c:pt idx="12">
                  <c:v>4.111188</c:v>
                </c:pt>
                <c:pt idx="13">
                  <c:v>3.821436</c:v>
                </c:pt>
                <c:pt idx="14">
                  <c:v>4.595104</c:v>
                </c:pt>
                <c:pt idx="15">
                  <c:v>4.41869</c:v>
                </c:pt>
                <c:pt idx="16">
                  <c:v>5.075859</c:v>
                </c:pt>
                <c:pt idx="17">
                  <c:v>4.083328</c:v>
                </c:pt>
                <c:pt idx="18">
                  <c:v>3.99028</c:v>
                </c:pt>
                <c:pt idx="19">
                  <c:v>4.676677</c:v>
                </c:pt>
                <c:pt idx="20">
                  <c:v>3.877764</c:v>
                </c:pt>
                <c:pt idx="21">
                  <c:v>4.423437</c:v>
                </c:pt>
                <c:pt idx="22">
                  <c:v>3.654034</c:v>
                </c:pt>
                <c:pt idx="23">
                  <c:v>3.73539</c:v>
                </c:pt>
                <c:pt idx="24">
                  <c:v>3.972923</c:v>
                </c:pt>
                <c:pt idx="25">
                  <c:v>3.975234</c:v>
                </c:pt>
                <c:pt idx="26">
                  <c:v>4.935991</c:v>
                </c:pt>
                <c:pt idx="27">
                  <c:v>4.582853</c:v>
                </c:pt>
                <c:pt idx="28">
                  <c:v>5.413979</c:v>
                </c:pt>
                <c:pt idx="29">
                  <c:v>4.329663</c:v>
                </c:pt>
                <c:pt idx="30">
                  <c:v>4.598065</c:v>
                </c:pt>
                <c:pt idx="31">
                  <c:v>4.557055</c:v>
                </c:pt>
                <c:pt idx="32">
                  <c:v>4.91301</c:v>
                </c:pt>
                <c:pt idx="33">
                  <c:v>4.475662</c:v>
                </c:pt>
                <c:pt idx="34">
                  <c:v>3.834377</c:v>
                </c:pt>
                <c:pt idx="35">
                  <c:v>4.201191</c:v>
                </c:pt>
              </c:numCache>
            </c:numRef>
          </c:val>
          <c:extLst xmlns:c15="http://schemas.microsoft.com/office/drawing/2012/chart">
            <c:ext xmlns:c16="http://schemas.microsoft.com/office/drawing/2014/chart" uri="{C3380CC4-5D6E-409C-BE32-E72D297353CC}">
              <c16:uniqueId val="{00000007-CB01-4B89-A725-1CA2D0FD4A84}"/>
            </c:ext>
          </c:extLst>
        </c:ser>
        <c:ser>
          <c:idx val="11"/>
          <c:order val="11"/>
          <c:tx>
            <c:strRef>
              <c:f>Sheet1!$K$1</c:f>
              <c:strCache>
                <c:ptCount val="1"/>
                <c:pt idx="0">
                  <c:v>Ingredient A Chaud</c:v>
                </c:pt>
              </c:strCache>
            </c:strRef>
          </c:tx>
          <c:spPr>
            <a:solidFill>
              <a:srgbClr val="00504B"/>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Sheet1!$K$2:$K$37</c:f>
              <c:numCache>
                <c:formatCode>General</c:formatCode>
                <c:ptCount val="36"/>
                <c:pt idx="0">
                  <c:v>1.98691</c:v>
                </c:pt>
                <c:pt idx="1">
                  <c:v>2.177431</c:v>
                </c:pt>
                <c:pt idx="2">
                  <c:v>2.364947</c:v>
                </c:pt>
                <c:pt idx="3">
                  <c:v>2.364815</c:v>
                </c:pt>
                <c:pt idx="4">
                  <c:v>2.163002</c:v>
                </c:pt>
                <c:pt idx="5">
                  <c:v>2.491782</c:v>
                </c:pt>
                <c:pt idx="6">
                  <c:v>2.554959</c:v>
                </c:pt>
                <c:pt idx="7">
                  <c:v>2.790456</c:v>
                </c:pt>
                <c:pt idx="8">
                  <c:v>2.730783</c:v>
                </c:pt>
                <c:pt idx="9">
                  <c:v>2.470414</c:v>
                </c:pt>
                <c:pt idx="10">
                  <c:v>2.311213</c:v>
                </c:pt>
                <c:pt idx="11">
                  <c:v>2.461187</c:v>
                </c:pt>
                <c:pt idx="12">
                  <c:v>2.534335</c:v>
                </c:pt>
                <c:pt idx="13">
                  <c:v>2.482213</c:v>
                </c:pt>
                <c:pt idx="14">
                  <c:v>2.749566</c:v>
                </c:pt>
                <c:pt idx="15">
                  <c:v>2.670306</c:v>
                </c:pt>
                <c:pt idx="16">
                  <c:v>2.594121</c:v>
                </c:pt>
                <c:pt idx="17">
                  <c:v>2.792036</c:v>
                </c:pt>
                <c:pt idx="18">
                  <c:v>2.896985</c:v>
                </c:pt>
                <c:pt idx="19">
                  <c:v>3.052466</c:v>
                </c:pt>
                <c:pt idx="20">
                  <c:v>2.917681</c:v>
                </c:pt>
                <c:pt idx="21">
                  <c:v>2.721954</c:v>
                </c:pt>
                <c:pt idx="22">
                  <c:v>2.824701</c:v>
                </c:pt>
                <c:pt idx="23">
                  <c:v>2.667069</c:v>
                </c:pt>
                <c:pt idx="24">
                  <c:v>2.810897</c:v>
                </c:pt>
                <c:pt idx="25">
                  <c:v>2.836654</c:v>
                </c:pt>
                <c:pt idx="26">
                  <c:v>3.023072</c:v>
                </c:pt>
                <c:pt idx="27">
                  <c:v>2.892574</c:v>
                </c:pt>
                <c:pt idx="28">
                  <c:v>2.764174</c:v>
                </c:pt>
                <c:pt idx="29">
                  <c:v>2.976672</c:v>
                </c:pt>
                <c:pt idx="30">
                  <c:v>3.193438</c:v>
                </c:pt>
                <c:pt idx="31">
                  <c:v>3.622547</c:v>
                </c:pt>
                <c:pt idx="32">
                  <c:v>3.087904</c:v>
                </c:pt>
                <c:pt idx="33">
                  <c:v>2.833786</c:v>
                </c:pt>
                <c:pt idx="34">
                  <c:v>2.597431</c:v>
                </c:pt>
                <c:pt idx="35">
                  <c:v>2.696481</c:v>
                </c:pt>
              </c:numCache>
            </c:numRef>
          </c:val>
          <c:extLst xmlns:c15="http://schemas.microsoft.com/office/drawing/2012/chart">
            <c:ext xmlns:c16="http://schemas.microsoft.com/office/drawing/2014/chart" uri="{C3380CC4-5D6E-409C-BE32-E72D297353CC}">
              <c16:uniqueId val="{00000008-CB01-4B89-A725-1CA2D0FD4A84}"/>
            </c:ext>
          </c:extLst>
        </c:ser>
        <c:ser>
          <c:idx val="12"/>
          <c:order val="12"/>
          <c:tx>
            <c:strRef>
              <c:f>Sheet1!$L$1</c:f>
              <c:strCache>
                <c:ptCount val="1"/>
                <c:pt idx="0">
                  <c:v>Alternative Vegetale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Sheet1!$L$2:$L$37</c:f>
              <c:numCache>
                <c:formatCode>General</c:formatCode>
                <c:ptCount val="36"/>
                <c:pt idx="0">
                  <c:v>0.024833</c:v>
                </c:pt>
                <c:pt idx="1">
                  <c:v>0.0215</c:v>
                </c:pt>
                <c:pt idx="2">
                  <c:v>0.030728</c:v>
                </c:pt>
                <c:pt idx="3">
                  <c:v>0.022968</c:v>
                </c:pt>
                <c:pt idx="4">
                  <c:v>0.025758</c:v>
                </c:pt>
                <c:pt idx="5">
                  <c:v>0.02769</c:v>
                </c:pt>
                <c:pt idx="6">
                  <c:v>0.027412</c:v>
                </c:pt>
                <c:pt idx="7">
                  <c:v>0.028547</c:v>
                </c:pt>
                <c:pt idx="8">
                  <c:v>0.03424</c:v>
                </c:pt>
                <c:pt idx="9">
                  <c:v>0.035857</c:v>
                </c:pt>
                <c:pt idx="10">
                  <c:v>0.046064</c:v>
                </c:pt>
                <c:pt idx="11">
                  <c:v>0.05138</c:v>
                </c:pt>
                <c:pt idx="12">
                  <c:v>0.056721</c:v>
                </c:pt>
                <c:pt idx="13">
                  <c:v>0.04945</c:v>
                </c:pt>
                <c:pt idx="14">
                  <c:v>0.054526</c:v>
                </c:pt>
                <c:pt idx="15">
                  <c:v>0.053375</c:v>
                </c:pt>
                <c:pt idx="16">
                  <c:v>0.063041</c:v>
                </c:pt>
                <c:pt idx="17">
                  <c:v>0.07178</c:v>
                </c:pt>
                <c:pt idx="18">
                  <c:v>0.06691</c:v>
                </c:pt>
                <c:pt idx="19">
                  <c:v>0.067911</c:v>
                </c:pt>
                <c:pt idx="20">
                  <c:v>0.105614</c:v>
                </c:pt>
                <c:pt idx="21">
                  <c:v>0.101391</c:v>
                </c:pt>
                <c:pt idx="22">
                  <c:v>0.104727</c:v>
                </c:pt>
                <c:pt idx="23">
                  <c:v>0.123863</c:v>
                </c:pt>
                <c:pt idx="24">
                  <c:v>0.136967</c:v>
                </c:pt>
                <c:pt idx="25">
                  <c:v>0.132302</c:v>
                </c:pt>
                <c:pt idx="26">
                  <c:v>0.144942</c:v>
                </c:pt>
                <c:pt idx="27">
                  <c:v>0.140035</c:v>
                </c:pt>
                <c:pt idx="28">
                  <c:v>0.149486</c:v>
                </c:pt>
                <c:pt idx="29">
                  <c:v>0.169681</c:v>
                </c:pt>
                <c:pt idx="30">
                  <c:v>0.134322</c:v>
                </c:pt>
                <c:pt idx="31">
                  <c:v>0.169271</c:v>
                </c:pt>
                <c:pt idx="32">
                  <c:v>0.150469</c:v>
                </c:pt>
                <c:pt idx="33">
                  <c:v>0.148691</c:v>
                </c:pt>
                <c:pt idx="34">
                  <c:v>0.145232</c:v>
                </c:pt>
                <c:pt idx="35">
                  <c:v>0.158288</c:v>
                </c:pt>
              </c:numCache>
            </c:numRef>
          </c:val>
          <c:extLst xmlns:c15="http://schemas.microsoft.com/office/drawing/2012/chart">
            <c:ext xmlns:c16="http://schemas.microsoft.com/office/drawing/2014/chart" uri="{C3380CC4-5D6E-409C-BE32-E72D297353CC}">
              <c16:uniqueId val="{00000009-CB01-4B89-A725-1CA2D0FD4A84}"/>
            </c:ext>
          </c:extLst>
        </c:ser>
        <c:ser>
          <c:idx val="13"/>
          <c:order val="13"/>
          <c:tx>
            <c:strRef>
              <c:f>Sheet1!$M$1</c:f>
              <c:strCache>
                <c:ptCount val="1"/>
                <c:pt idx="0">
                  <c:v>Cheese With Soft Texture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Sheet1!$M$2:$M$9</c:f>
              <c:numCache>
                <c:formatCode>General</c:formatCode>
                <c:ptCount val="8"/>
                <c:pt idx="0">
                  <c:v>3.5e-05</c:v>
                </c:pt>
                <c:pt idx="1">
                  <c:v>0.000218</c:v>
                </c:pt>
                <c:pt idx="2">
                  <c:v>0.001022</c:v>
                </c:pt>
                <c:pt idx="3">
                  <c:v>0.002025</c:v>
                </c:pt>
                <c:pt idx="4">
                  <c:v>0.000413</c:v>
                </c:pt>
                <c:pt idx="5">
                  <c:v>0.000539</c:v>
                </c:pt>
                <c:pt idx="6">
                  <c:v>0.000473</c:v>
                </c:pt>
                <c:pt idx="7">
                  <c:v>0.004882</c:v>
                </c:pt>
              </c:numCache>
            </c:numRef>
          </c:val>
          <c:extLst>
            <c:ext xmlns:c16="http://schemas.microsoft.com/office/drawing/2014/chart" uri="{C3380CC4-5D6E-409C-BE32-E72D297353CC}">
              <c16:uniqueId val="{0000000A-CB01-4B89-A725-1CA2D0FD4A84}"/>
            </c:ext>
          </c:extLst>
        </c:ser>
        <c:ser>
          <c:idx val="14"/>
          <c:order val="14"/>
          <c:tx>
            <c:strRef>
              <c:f>Sheet1!$N$1</c:f>
              <c:strCache>
                <c:ptCount val="1"/>
                <c:pt idx="0">
                  <c:v>Cheese With Hard And Semi-Hard Texture</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Sheet1!$N$2:$N$5</c:f>
              <c:numCache>
                <c:formatCode>General</c:formatCode>
                <c:ptCount val="4"/>
                <c:pt idx="0">
                  <c:v>0.000129</c:v>
                </c:pt>
                <c:pt idx="1">
                  <c:v>0.000108</c:v>
                </c:pt>
                <c:pt idx="2">
                  <c:v>0.000401</c:v>
                </c:pt>
                <c:pt idx="3">
                  <c:v>5.5e-05</c:v>
                </c:pt>
              </c:numCache>
            </c:numRef>
          </c:val>
          <c:extLst>
            <c:ext xmlns:c16="http://schemas.microsoft.com/office/drawing/2014/chart" uri="{C3380CC4-5D6E-409C-BE32-E72D297353CC}">
              <c16:uniqueId val="{0000000B-CB01-4B89-A725-1CA2D0FD4A84}"/>
            </c:ext>
          </c:extLst>
        </c:ser>
        <c:ser>
          <c:idx val="15"/>
          <c:order val="15"/>
          <c:tx>
            <c:strRef>
              <c:f>Sheet1!$O$1</c:f>
              <c:strCache>
                <c:ptCount val="1"/>
                <c:pt idx="0">
                  <c:v>Snack</c:v>
                </c:pt>
              </c:strCache>
            </c:strRef>
          </c:tx>
          <c:spPr>
            <a:solidFill>
              <a:srgbClr val="7F7F7F"/>
            </a:solidFill>
            <a:ln>
              <a:noFill/>
            </a:ln>
            <a:effectLst/>
          </c:spPr>
          <c:invertIfNegative val="0"/>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Sheet1!$O$2:$O$4</c:f>
              <c:numCache>
                <c:formatCode>General</c:formatCode>
                <c:ptCount val="3"/>
                <c:pt idx="0">
                  <c:v>0.005768</c:v>
                </c:pt>
                <c:pt idx="1">
                  <c:v>0.010792</c:v>
                </c:pt>
                <c:pt idx="2">
                  <c:v>0.013955</c:v>
                </c:pt>
              </c:numCache>
            </c:numRef>
          </c:val>
          <c:extLst>
            <c:ext xmlns:c16="http://schemas.microsoft.com/office/drawing/2014/chart" uri="{C3380CC4-5D6E-409C-BE32-E72D297353CC}">
              <c16:uniqueId val="{0000000C-CB01-4B89-A725-1CA2D0FD4A84}"/>
            </c:ext>
          </c:extLst>
        </c:ser>
        <c:dLbls>
          <c:showLegendKey val="0"/>
          <c:showVal val="0"/>
          <c:showCatName val="0"/>
          <c:showSerName val="0"/>
          <c:showPercent val="0"/>
          <c:showBubbleSize val="0"/>
        </c:dLbls>
        <c:gapWidth val="150"/>
        <c:overlap val="100"/>
        <c:axId val="1624167016"/>
        <c:axId val="1624169640"/>
        <c:extLst/>
      </c:barChart>
      <c:lineChart>
        <c:grouping val="stacked"/>
        <c:varyColors val="0"/>
        <c:ser>
          <c:idx val="0"/>
          <c:order val="0"/>
          <c:tx>
            <c:strRef>
              <c:f>Sheet1!$P$1</c:f>
              <c:strCache>
                <c:ptCount val="1"/>
                <c:pt idx="0">
                  <c:v>Total</c:v>
                </c:pt>
              </c:strCache>
            </c:strRef>
          </c:tx>
          <c:spPr>
            <a:solidFill>
              <a:srgbClr val="7F7F7F"/>
            </a:solidFill>
            <a:ln w="19050" cap="rnd" cmpd="sng" algn="ctr">
              <a:solidFill>
                <a:schemeClr val="accent1"/>
              </a:solidFill>
              <a:prstDash val="solid"/>
              <a:round/>
            </a:ln>
            <a:effectLst/>
          </c:spPr>
          <c:marker>
            <c:symbol val="circle"/>
            <c:size val="10"/>
            <c:spPr>
              <a:solidFill>
                <a:schemeClr val="accent1"/>
              </a:solidFill>
              <a:ln w="6350" cap="flat" cmpd="sng" algn="ctr">
                <a:solidFill>
                  <a:schemeClr val="accent1"/>
                </a:solidFill>
                <a:prstDash val="solid"/>
                <a:round/>
              </a:ln>
              <a:effectLst/>
            </c:spPr>
          </c:marker>
          <c:dPt>
            <c:idx val="0"/>
            <c:bubble3D val="0"/>
            <c:spPr>
              <a:ln w="19050" cap="rnd" cmpd="sng" algn="ctr">
                <a:solidFill>
                  <a:schemeClr val="accent1"/>
                </a:solidFill>
                <a:prstDash val="solid"/>
                <a:round/>
              </a:ln>
              <a:effectLst/>
            </c:spPr>
            <c:extLst>
              <c:ext xmlns:c16="http://schemas.microsoft.com/office/drawing/2014/chart" uri="{C3380CC4-5D6E-409C-BE32-E72D297353CC}">
                <c16:uniqueId val="{00000005-2D16-4906-BB22-77AF188F6975}"/>
              </c:ext>
            </c:extLst>
          </c:dPt>
          <c:cat>
            <c:strRef>
              <c:f>Sheet1!$A$2:$A$37</c:f>
              <c:strCache>
                <c:ptCount val="36"/>
                <c:pt idx="0">
                  <c:v>Aug-22</c:v>
                </c:pt>
                <c:pt idx="1">
                  <c:v>Sep-22</c:v>
                </c:pt>
                <c:pt idx="2">
                  <c:v>Oct-22</c:v>
                </c:pt>
                <c:pt idx="3">
                  <c:v>Nov-22</c:v>
                </c:pt>
                <c:pt idx="4">
                  <c:v>Dec-22</c:v>
                </c:pt>
                <c:pt idx="5">
                  <c:v>Jan-23</c:v>
                </c:pt>
                <c:pt idx="6">
                  <c:v>Feb-23</c:v>
                </c:pt>
                <c:pt idx="7">
                  <c:v>Mar-23</c:v>
                </c:pt>
                <c:pt idx="8">
                  <c:v>Apr-23</c:v>
                </c:pt>
                <c:pt idx="9">
                  <c:v>May-23</c:v>
                </c:pt>
                <c:pt idx="10">
                  <c:v>Jun-23</c:v>
                </c:pt>
                <c:pt idx="11">
                  <c:v>Jul-23</c:v>
                </c:pt>
                <c:pt idx="12">
                  <c:v>Aug-23</c:v>
                </c:pt>
                <c:pt idx="13">
                  <c:v>Sep-23</c:v>
                </c:pt>
                <c:pt idx="14">
                  <c:v>Oct-23</c:v>
                </c:pt>
                <c:pt idx="15">
                  <c:v>Nov-23</c:v>
                </c:pt>
                <c:pt idx="16">
                  <c:v>Dec-23</c:v>
                </c:pt>
                <c:pt idx="17">
                  <c:v>Jan-24</c:v>
                </c:pt>
                <c:pt idx="18">
                  <c:v>Feb-24</c:v>
                </c:pt>
                <c:pt idx="19">
                  <c:v>Mar-24</c:v>
                </c:pt>
                <c:pt idx="20">
                  <c:v>Apr-24</c:v>
                </c:pt>
                <c:pt idx="21">
                  <c:v>May-24</c:v>
                </c:pt>
                <c:pt idx="22">
                  <c:v>Jun-24</c:v>
                </c:pt>
                <c:pt idx="23">
                  <c:v>Jul-24</c:v>
                </c:pt>
                <c:pt idx="24">
                  <c:v>Aug-24</c:v>
                </c:pt>
                <c:pt idx="25">
                  <c:v>Sep-24</c:v>
                </c:pt>
                <c:pt idx="26">
                  <c:v>Oct-24</c:v>
                </c:pt>
                <c:pt idx="27">
                  <c:v>Nov-24</c:v>
                </c:pt>
                <c:pt idx="28">
                  <c:v>Dec-24</c:v>
                </c:pt>
                <c:pt idx="29">
                  <c:v>Jan-25</c:v>
                </c:pt>
                <c:pt idx="30">
                  <c:v>Feb-25</c:v>
                </c:pt>
                <c:pt idx="31">
                  <c:v>Mar-25</c:v>
                </c:pt>
                <c:pt idx="32">
                  <c:v>Apr-25</c:v>
                </c:pt>
                <c:pt idx="33">
                  <c:v>May-25</c:v>
                </c:pt>
                <c:pt idx="34">
                  <c:v>Jun-25</c:v>
                </c:pt>
                <c:pt idx="35">
                  <c:v>Jul-25</c:v>
                </c:pt>
              </c:strCache>
            </c:strRef>
          </c:cat>
          <c:val>
            <c:numRef>
              <c:f>Sheet1!$P$2:$P$37</c:f>
              <c:numCache>
                <c:formatCode>General</c:formatCode>
                <c:ptCount val="36"/>
                <c:pt idx="0">
                  <c:v>93.2108</c:v>
                </c:pt>
                <c:pt idx="1">
                  <c:v>88.237669</c:v>
                </c:pt>
                <c:pt idx="2">
                  <c:v>98.14466</c:v>
                </c:pt>
                <c:pt idx="3">
                  <c:v>95.465228</c:v>
                </c:pt>
                <c:pt idx="4">
                  <c:v>96.65835</c:v>
                </c:pt>
                <c:pt idx="5">
                  <c:v>94.799942</c:v>
                </c:pt>
                <c:pt idx="6">
                  <c:v>92.243786</c:v>
                </c:pt>
                <c:pt idx="7">
                  <c:v>96.039286</c:v>
                </c:pt>
                <c:pt idx="8">
                  <c:v>96.890739</c:v>
                </c:pt>
                <c:pt idx="9">
                  <c:v>100.450646</c:v>
                </c:pt>
                <c:pt idx="10">
                  <c:v>97.611032</c:v>
                </c:pt>
                <c:pt idx="11">
                  <c:v>107.502226</c:v>
                </c:pt>
                <c:pt idx="12">
                  <c:v>109.336246</c:v>
                </c:pt>
                <c:pt idx="13">
                  <c:v>99.206284</c:v>
                </c:pt>
                <c:pt idx="14">
                  <c:v>110.164525</c:v>
                </c:pt>
                <c:pt idx="15">
                  <c:v>107.7382</c:v>
                </c:pt>
                <c:pt idx="16">
                  <c:v>112.539513</c:v>
                </c:pt>
                <c:pt idx="17">
                  <c:v>102.946182</c:v>
                </c:pt>
                <c:pt idx="18">
                  <c:v>101.177231</c:v>
                </c:pt>
                <c:pt idx="19">
                  <c:v>107.42187</c:v>
                </c:pt>
                <c:pt idx="20">
                  <c:v>100.402162</c:v>
                </c:pt>
                <c:pt idx="21">
                  <c:v>109.628448</c:v>
                </c:pt>
                <c:pt idx="22">
                  <c:v>107.150467</c:v>
                </c:pt>
                <c:pt idx="23">
                  <c:v>116.201039</c:v>
                </c:pt>
                <c:pt idx="24">
                  <c:v>120.379897</c:v>
                </c:pt>
                <c:pt idx="25">
                  <c:v>110.871351</c:v>
                </c:pt>
                <c:pt idx="26">
                  <c:v>121.751318</c:v>
                </c:pt>
                <c:pt idx="27">
                  <c:v>118.432274</c:v>
                </c:pt>
                <c:pt idx="28">
                  <c:v>120.647643</c:v>
                </c:pt>
                <c:pt idx="29">
                  <c:v>115.701714</c:v>
                </c:pt>
                <c:pt idx="30">
                  <c:v>108.555786</c:v>
                </c:pt>
                <c:pt idx="31">
                  <c:v>114.418727</c:v>
                </c:pt>
                <c:pt idx="32">
                  <c:v>113.777381</c:v>
                </c:pt>
                <c:pt idx="33">
                  <c:v>118.984064</c:v>
                </c:pt>
                <c:pt idx="34">
                  <c:v>117.612847</c:v>
                </c:pt>
                <c:pt idx="35">
                  <c:v>126.299774</c:v>
                </c:pt>
              </c:numCache>
            </c:numRef>
          </c:val>
          <c:smooth val="0"/>
          <c:extLst>
            <c:ext xmlns:c16="http://schemas.microsoft.com/office/drawing/2014/chart" uri="{C3380CC4-5D6E-409C-BE32-E72D297353CC}">
              <c16:uniqueId val="{00000000-A582-417D-A5F8-2A0075530F50}"/>
            </c:ext>
          </c:extLst>
        </c:ser>
        <c:dLbls>
          <c:showLegendKey val="0"/>
          <c:showVal val="0"/>
          <c:showCatName val="0"/>
          <c:showSerName val="0"/>
          <c:showPercent val="0"/>
          <c:showBubbleSize val="0"/>
        </c:dLbls>
        <c:marker val="1"/>
        <c:smooth val="0"/>
        <c:axId val="1624167016"/>
        <c:axId val="1624169640"/>
      </c:lineChart>
      <c:catAx>
        <c:axId val="1624167016"/>
        <c:scaling>
          <c:orientation val="minMax"/>
        </c:scaling>
        <c:delete val="0"/>
        <c:axPos val="b"/>
        <c:numFmt formatCode="General" sourceLinked="1"/>
        <c:majorTickMark val="none"/>
        <c:minorTickMark val="none"/>
        <c:tickLblPos val="nextTo"/>
        <c:spPr>
          <a:noFill/>
          <a:ln w="9525" cap="flat" cmpd="sng" algn="ctr">
            <a:noFill/>
            <a:prstDash val="solid"/>
            <a:round/>
          </a:ln>
          <a:effectLst/>
        </c:spPr>
        <c:txPr>
          <a:bodyPr rot="0" spcFirstLastPara="1" vertOverflow="ellipsis" wrap="square" anchor="ctr" anchorCtr="1"/>
          <a:lstStyle/>
          <a:p>
            <a:pPr algn="ctr">
              <a:defRPr lang="en-US" sz="800" b="0" i="0" u="none" strike="noStrike" kern="1200" baseline="0">
                <a:solidFill>
                  <a:schemeClr val="tx1"/>
                </a:solidFill>
                <a:latin typeface="+mj-lt"/>
                <a:ea typeface="+mn-ea"/>
                <a:cs typeface="+mn-cs"/>
              </a:defRPr>
            </a:pPr>
            <a:endParaRPr lang="en-CH"/>
          </a:p>
        </c:txPr>
        <c:crossAx val="1624169640"/>
        <c:crosses val="autoZero"/>
        <c:auto val="1"/>
        <c:lblAlgn val="ctr"/>
        <c:lblOffset val="100"/>
        <c:tickLblSkip val="3"/>
        <c:noMultiLvlLbl val="1"/>
      </c:catAx>
      <c:valAx>
        <c:axId val="1624169640"/>
        <c:scaling>
          <c:orientation val="minMax"/>
        </c:scaling>
        <c:delete val="0"/>
        <c:axPos val="l"/>
        <c:numFmt formatCode="#,##0" sourceLinked="0"/>
        <c:majorTickMark val="none"/>
        <c:minorTickMark val="none"/>
        <c:tickLblPos val="nextTo"/>
        <c:spPr>
          <a:noFill/>
          <a:ln w="6350" cap="flat" cmpd="sng" algn="ctr">
            <a:noFill/>
            <a:prstDash val="solid"/>
            <a:round/>
          </a:ln>
          <a:effectLst/>
        </c:spPr>
        <c:txPr>
          <a:bodyPr rot="-60000000" spcFirstLastPara="1" vertOverflow="ellipsis" vert="horz" wrap="square" anchor="ctr" anchorCtr="1"/>
          <a:lstStyle/>
          <a:p>
            <a:pPr>
              <a:defRPr lang="en-US" sz="800" b="0" i="0" u="none" strike="noStrike" kern="1200" baseline="0">
                <a:solidFill>
                  <a:schemeClr val="tx2"/>
                </a:solidFill>
                <a:latin typeface="Nexa Book" panose="00000400000000000000"/>
                <a:ea typeface="Open Sans" panose="020B0606030504020204" pitchFamily="34" charset="0"/>
                <a:cs typeface="Open Sans" panose="020B0606030504020204" pitchFamily="34" charset="0"/>
              </a:defRPr>
            </a:pPr>
            <a:endParaRPr lang="en-CH"/>
          </a:p>
        </c:txPr>
        <c:crossAx val="1624167016"/>
        <c:crosses val="autoZero"/>
        <c:crossBetween val="between"/>
      </c:valAx>
      <c:spPr>
        <a:noFill/>
        <a:ln>
          <a:noFill/>
        </a:ln>
        <a:effectLst/>
      </c:spPr>
    </c:plotArea>
    <c:legend>
      <c:legendPos val="b"/>
      <c:layout>
        <c:manualLayout>
          <c:xMode val="edge"/>
          <c:yMode val="edge"/>
          <c:x val="7.3660685603241294E-2"/>
          <c:y val="0.81729018208272031"/>
          <c:w val="0.90289148980965561"/>
          <c:h val="0.13936961130964612"/>
        </c:manualLayout>
      </c:layout>
      <c:overlay val="0"/>
      <c:spPr>
        <a:noFill/>
        <a:ln>
          <a:noFill/>
        </a:ln>
        <a:effectLst/>
      </c:spPr>
      <c:txPr>
        <a:bodyPr rot="0" spcFirstLastPara="1" vertOverflow="ellipsis" vert="horz" wrap="square" anchor="ctr" anchorCtr="0"/>
        <a:lstStyle/>
        <a:p>
          <a:pPr algn="ctr">
            <a:defRPr lang="en-US" sz="800" b="0" i="0" u="none" strike="noStrike" kern="1200" baseline="0">
              <a:solidFill>
                <a:schemeClr val="tx1"/>
              </a:solidFill>
              <a:latin typeface="+mn-lt"/>
              <a:ea typeface="+mn-ea"/>
              <a:cs typeface="+mn-cs"/>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w="6350" cap="flat" cmpd="sng" algn="ctr">
      <a:noFill/>
      <a:prstDash val="solid"/>
      <a:miter lim="800000"/>
    </a:ln>
    <a:effectLst/>
  </c:spPr>
  <c:txPr>
    <a:bodyPr/>
    <a:lstStyle/>
    <a:p>
      <a:pPr algn="ctr">
        <a:defRPr lang="en-US" sz="900" b="0" i="0" u="none" strike="noStrike" kern="1200" baseline="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1,742,002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2,215,965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1,644,176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1742002</c:v>
                </c:pt>
                <c:pt idx="1">
                  <c:v>1716008</c:v>
                </c:pt>
                <c:pt idx="2">
                  <c:v>1216665</c:v>
                </c:pt>
                <c:pt idx="3">
                  <c:v>1622153</c:v>
                </c:pt>
                <c:pt idx="4">
                  <c:v>1478553</c:v>
                </c:pt>
                <c:pt idx="5">
                  <c:v>2000185</c:v>
                </c:pt>
                <c:pt idx="6">
                  <c:v>1147095</c:v>
                </c:pt>
                <c:pt idx="7">
                  <c:v>1493972</c:v>
                </c:pt>
                <c:pt idx="8">
                  <c:v>1529413</c:v>
                </c:pt>
                <c:pt idx="9">
                  <c:v>1225471</c:v>
                </c:pt>
                <c:pt idx="10">
                  <c:v>1840071</c:v>
                </c:pt>
                <c:pt idx="11">
                  <c:v>1823234</c:v>
                </c:pt>
                <c:pt idx="12">
                  <c:v>1928032</c:v>
                </c:pt>
                <c:pt idx="13">
                  <c:v>2215965</c:v>
                </c:pt>
                <c:pt idx="14">
                  <c:v>1365051</c:v>
                </c:pt>
                <c:pt idx="15">
                  <c:v>1637195</c:v>
                </c:pt>
                <c:pt idx="16">
                  <c:v>1593144</c:v>
                </c:pt>
                <c:pt idx="17">
                  <c:v>2301477</c:v>
                </c:pt>
                <c:pt idx="18">
                  <c:v>1302593</c:v>
                </c:pt>
                <c:pt idx="19">
                  <c:v>1540007</c:v>
                </c:pt>
                <c:pt idx="20">
                  <c:v>1562788</c:v>
                </c:pt>
                <c:pt idx="21">
                  <c:v>1675787</c:v>
                </c:pt>
                <c:pt idx="22">
                  <c:v>2065569</c:v>
                </c:pt>
                <c:pt idx="23">
                  <c:v>1882854</c:v>
                </c:pt>
                <c:pt idx="24">
                  <c:v>1644176</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18.42 €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17.58 €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17.94 €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18.42</c:v>
                </c:pt>
                <c:pt idx="1">
                  <c:v>18.16</c:v>
                </c:pt>
                <c:pt idx="2">
                  <c:v>17.63</c:v>
                </c:pt>
                <c:pt idx="3">
                  <c:v>16.86</c:v>
                </c:pt>
                <c:pt idx="4">
                  <c:v>16.94</c:v>
                </c:pt>
                <c:pt idx="5">
                  <c:v>17.11</c:v>
                </c:pt>
                <c:pt idx="6">
                  <c:v>17.15</c:v>
                </c:pt>
                <c:pt idx="7">
                  <c:v>16.78</c:v>
                </c:pt>
                <c:pt idx="8">
                  <c:v>15.93</c:v>
                </c:pt>
                <c:pt idx="9">
                  <c:v>17.58</c:v>
                </c:pt>
                <c:pt idx="10">
                  <c:v>16.62</c:v>
                </c:pt>
                <c:pt idx="11">
                  <c:v>17.08</c:v>
                </c:pt>
                <c:pt idx="12">
                  <c:v>16.57</c:v>
                </c:pt>
                <c:pt idx="13">
                  <c:v>17.58</c:v>
                </c:pt>
                <c:pt idx="14">
                  <c:v>17.25</c:v>
                </c:pt>
                <c:pt idx="15">
                  <c:v>16.61</c:v>
                </c:pt>
                <c:pt idx="16">
                  <c:v>16.47</c:v>
                </c:pt>
                <c:pt idx="17">
                  <c:v>15.93</c:v>
                </c:pt>
                <c:pt idx="18">
                  <c:v>16.86</c:v>
                </c:pt>
                <c:pt idx="19">
                  <c:v>16.49</c:v>
                </c:pt>
                <c:pt idx="20">
                  <c:v>16.07</c:v>
                </c:pt>
                <c:pt idx="21">
                  <c:v>17.59</c:v>
                </c:pt>
                <c:pt idx="22">
                  <c:v>17.99</c:v>
                </c:pt>
                <c:pt idx="23">
                  <c:v>18.18</c:v>
                </c:pt>
                <c:pt idx="24">
                  <c:v>17.94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412,673,906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428,113,426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458,289,057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412673906</c:v>
                </c:pt>
                <c:pt idx="1">
                  <c:v>410430210</c:v>
                </c:pt>
                <c:pt idx="2">
                  <c:v>360249029</c:v>
                </c:pt>
                <c:pt idx="3">
                  <c:v>331605630</c:v>
                </c:pt>
                <c:pt idx="4">
                  <c:v>304466845</c:v>
                </c:pt>
                <c:pt idx="5">
                  <c:v>323461497</c:v>
                </c:pt>
                <c:pt idx="6">
                  <c:v>295275513</c:v>
                </c:pt>
                <c:pt idx="7">
                  <c:v>294019175</c:v>
                </c:pt>
                <c:pt idx="8">
                  <c:v>338427543</c:v>
                </c:pt>
                <c:pt idx="9">
                  <c:v>334329986</c:v>
                </c:pt>
                <c:pt idx="10">
                  <c:v>380364760</c:v>
                </c:pt>
                <c:pt idx="11">
                  <c:v>382529883</c:v>
                </c:pt>
                <c:pt idx="12">
                  <c:v>416949109</c:v>
                </c:pt>
                <c:pt idx="13">
                  <c:v>428113426</c:v>
                </c:pt>
                <c:pt idx="14">
                  <c:v>359447692</c:v>
                </c:pt>
                <c:pt idx="15">
                  <c:v>331514227</c:v>
                </c:pt>
                <c:pt idx="16">
                  <c:v>315117355</c:v>
                </c:pt>
                <c:pt idx="17">
                  <c:v>382672232</c:v>
                </c:pt>
                <c:pt idx="18">
                  <c:v>327985587</c:v>
                </c:pt>
                <c:pt idx="19">
                  <c:v>295710966</c:v>
                </c:pt>
                <c:pt idx="20">
                  <c:v>339143873</c:v>
                </c:pt>
                <c:pt idx="21">
                  <c:v>358743325</c:v>
                </c:pt>
                <c:pt idx="22">
                  <c:v>408938913</c:v>
                </c:pt>
                <c:pt idx="23">
                  <c:v>434055878</c:v>
                </c:pt>
                <c:pt idx="24">
                  <c:v>458289057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11.44 €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11.52 €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11.68 €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11.44</c:v>
                </c:pt>
                <c:pt idx="1">
                  <c:v>11.44</c:v>
                </c:pt>
                <c:pt idx="2">
                  <c:v>11.18</c:v>
                </c:pt>
                <c:pt idx="3">
                  <c:v>10.98</c:v>
                </c:pt>
                <c:pt idx="4">
                  <c:v>10.96</c:v>
                </c:pt>
                <c:pt idx="5">
                  <c:v>11.23</c:v>
                </c:pt>
                <c:pt idx="6">
                  <c:v>10.83</c:v>
                </c:pt>
                <c:pt idx="7">
                  <c:v>10.87</c:v>
                </c:pt>
                <c:pt idx="8">
                  <c:v>10.95</c:v>
                </c:pt>
                <c:pt idx="9">
                  <c:v>11.19</c:v>
                </c:pt>
                <c:pt idx="10">
                  <c:v>11.2</c:v>
                </c:pt>
                <c:pt idx="11">
                  <c:v>11.29</c:v>
                </c:pt>
                <c:pt idx="12">
                  <c:v>11.43</c:v>
                </c:pt>
                <c:pt idx="13">
                  <c:v>11.52</c:v>
                </c:pt>
                <c:pt idx="14">
                  <c:v>11.15</c:v>
                </c:pt>
                <c:pt idx="15">
                  <c:v>11.01</c:v>
                </c:pt>
                <c:pt idx="16">
                  <c:v>10.98</c:v>
                </c:pt>
                <c:pt idx="17">
                  <c:v>10.79</c:v>
                </c:pt>
                <c:pt idx="18">
                  <c:v>10.81</c:v>
                </c:pt>
                <c:pt idx="19">
                  <c:v>10.85</c:v>
                </c:pt>
                <c:pt idx="20">
                  <c:v>10.92</c:v>
                </c:pt>
                <c:pt idx="21">
                  <c:v>11.32</c:v>
                </c:pt>
                <c:pt idx="22">
                  <c:v>11.39</c:v>
                </c:pt>
                <c:pt idx="23">
                  <c:v>11.59</c:v>
                </c:pt>
                <c:pt idx="24">
                  <c:v>11.68</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69,007,197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69,227,525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77,697,976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69007197</c:v>
                </c:pt>
                <c:pt idx="1">
                  <c:v>68915899</c:v>
                </c:pt>
                <c:pt idx="2">
                  <c:v>61081275</c:v>
                </c:pt>
                <c:pt idx="3">
                  <c:v>55637529</c:v>
                </c:pt>
                <c:pt idx="4">
                  <c:v>49645719</c:v>
                </c:pt>
                <c:pt idx="5">
                  <c:v>53553794</c:v>
                </c:pt>
                <c:pt idx="6">
                  <c:v>48913264</c:v>
                </c:pt>
                <c:pt idx="7">
                  <c:v>48654036</c:v>
                </c:pt>
                <c:pt idx="8">
                  <c:v>57258085</c:v>
                </c:pt>
                <c:pt idx="9">
                  <c:v>56011379</c:v>
                </c:pt>
                <c:pt idx="10">
                  <c:v>62507702</c:v>
                </c:pt>
                <c:pt idx="11">
                  <c:v>63336525</c:v>
                </c:pt>
                <c:pt idx="12">
                  <c:v>67086375</c:v>
                </c:pt>
                <c:pt idx="13">
                  <c:v>69227525</c:v>
                </c:pt>
                <c:pt idx="14">
                  <c:v>58079967</c:v>
                </c:pt>
                <c:pt idx="15">
                  <c:v>54118177</c:v>
                </c:pt>
                <c:pt idx="16">
                  <c:v>52567161</c:v>
                </c:pt>
                <c:pt idx="17">
                  <c:v>70229764</c:v>
                </c:pt>
                <c:pt idx="18">
                  <c:v>56861900</c:v>
                </c:pt>
                <c:pt idx="19">
                  <c:v>51541069</c:v>
                </c:pt>
                <c:pt idx="20">
                  <c:v>59270893</c:v>
                </c:pt>
                <c:pt idx="21">
                  <c:v>60902448</c:v>
                </c:pt>
                <c:pt idx="22">
                  <c:v>69590316</c:v>
                </c:pt>
                <c:pt idx="23">
                  <c:v>74602824</c:v>
                </c:pt>
                <c:pt idx="24">
                  <c:v>77697976</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12.50 €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12.27 €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12.59 €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12.5</c:v>
                </c:pt>
                <c:pt idx="1">
                  <c:v>12.41</c:v>
                </c:pt>
                <c:pt idx="2">
                  <c:v>12.17</c:v>
                </c:pt>
                <c:pt idx="3">
                  <c:v>11.9</c:v>
                </c:pt>
                <c:pt idx="4">
                  <c:v>11.96</c:v>
                </c:pt>
                <c:pt idx="5">
                  <c:v>12.32</c:v>
                </c:pt>
                <c:pt idx="6">
                  <c:v>11.79</c:v>
                </c:pt>
                <c:pt idx="7">
                  <c:v>11.73</c:v>
                </c:pt>
                <c:pt idx="8">
                  <c:v>11.58</c:v>
                </c:pt>
                <c:pt idx="9">
                  <c:v>12.07</c:v>
                </c:pt>
                <c:pt idx="10">
                  <c:v>12.01</c:v>
                </c:pt>
                <c:pt idx="11">
                  <c:v>12.08</c:v>
                </c:pt>
                <c:pt idx="12">
                  <c:v>12.32</c:v>
                </c:pt>
                <c:pt idx="13">
                  <c:v>12.27</c:v>
                </c:pt>
                <c:pt idx="14">
                  <c:v>11.95</c:v>
                </c:pt>
                <c:pt idx="15">
                  <c:v>11.78</c:v>
                </c:pt>
                <c:pt idx="16">
                  <c:v>11.82</c:v>
                </c:pt>
                <c:pt idx="17">
                  <c:v>11.78</c:v>
                </c:pt>
                <c:pt idx="18">
                  <c:v>11.64</c:v>
                </c:pt>
                <c:pt idx="19">
                  <c:v>11.48</c:v>
                </c:pt>
                <c:pt idx="20">
                  <c:v>11.58</c:v>
                </c:pt>
                <c:pt idx="21">
                  <c:v>12.25</c:v>
                </c:pt>
                <c:pt idx="22">
                  <c:v>12.29</c:v>
                </c:pt>
                <c:pt idx="23">
                  <c:v>12.46</c:v>
                </c:pt>
                <c:pt idx="24">
                  <c:v>12.59</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51,200,337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57,697,781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62,338,869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51200337</c:v>
                </c:pt>
                <c:pt idx="1">
                  <c:v>50869002</c:v>
                </c:pt>
                <c:pt idx="2">
                  <c:v>43567141</c:v>
                </c:pt>
                <c:pt idx="3">
                  <c:v>40198773</c:v>
                </c:pt>
                <c:pt idx="4">
                  <c:v>37135792</c:v>
                </c:pt>
                <c:pt idx="5">
                  <c:v>38626706</c:v>
                </c:pt>
                <c:pt idx="6">
                  <c:v>35905149</c:v>
                </c:pt>
                <c:pt idx="7">
                  <c:v>36587755</c:v>
                </c:pt>
                <c:pt idx="8">
                  <c:v>41125473</c:v>
                </c:pt>
                <c:pt idx="9">
                  <c:v>41761415</c:v>
                </c:pt>
                <c:pt idx="10">
                  <c:v>48040689</c:v>
                </c:pt>
                <c:pt idx="11">
                  <c:v>48881516</c:v>
                </c:pt>
                <c:pt idx="12">
                  <c:v>55241598</c:v>
                </c:pt>
                <c:pt idx="13">
                  <c:v>57697781</c:v>
                </c:pt>
                <c:pt idx="14">
                  <c:v>46095662</c:v>
                </c:pt>
                <c:pt idx="15">
                  <c:v>43218768</c:v>
                </c:pt>
                <c:pt idx="16">
                  <c:v>41300912</c:v>
                </c:pt>
                <c:pt idx="17">
                  <c:v>41706794</c:v>
                </c:pt>
                <c:pt idx="18">
                  <c:v>40268314</c:v>
                </c:pt>
                <c:pt idx="19">
                  <c:v>38738231</c:v>
                </c:pt>
                <c:pt idx="20">
                  <c:v>44403342</c:v>
                </c:pt>
                <c:pt idx="21">
                  <c:v>47795374</c:v>
                </c:pt>
                <c:pt idx="22">
                  <c:v>53744735</c:v>
                </c:pt>
                <c:pt idx="23">
                  <c:v>57833075</c:v>
                </c:pt>
                <c:pt idx="24">
                  <c:v>62338869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11.26 €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11.43 €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11.63 €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11.26</c:v>
                </c:pt>
                <c:pt idx="1">
                  <c:v>11.37</c:v>
                </c:pt>
                <c:pt idx="2">
                  <c:v>11.11</c:v>
                </c:pt>
                <c:pt idx="3">
                  <c:v>10.92</c:v>
                </c:pt>
                <c:pt idx="4">
                  <c:v>10.83</c:v>
                </c:pt>
                <c:pt idx="5">
                  <c:v>11.04</c:v>
                </c:pt>
                <c:pt idx="6">
                  <c:v>10.82</c:v>
                </c:pt>
                <c:pt idx="7">
                  <c:v>10.86</c:v>
                </c:pt>
                <c:pt idx="8">
                  <c:v>10.86</c:v>
                </c:pt>
                <c:pt idx="9">
                  <c:v>11.15</c:v>
                </c:pt>
                <c:pt idx="10">
                  <c:v>11.04</c:v>
                </c:pt>
                <c:pt idx="11">
                  <c:v>11.12</c:v>
                </c:pt>
                <c:pt idx="12">
                  <c:v>11.33</c:v>
                </c:pt>
                <c:pt idx="13">
                  <c:v>11.43</c:v>
                </c:pt>
                <c:pt idx="14">
                  <c:v>11.08</c:v>
                </c:pt>
                <c:pt idx="15">
                  <c:v>11.07</c:v>
                </c:pt>
                <c:pt idx="16">
                  <c:v>10.94</c:v>
                </c:pt>
                <c:pt idx="17">
                  <c:v>11.13</c:v>
                </c:pt>
                <c:pt idx="18">
                  <c:v>11.12</c:v>
                </c:pt>
                <c:pt idx="19">
                  <c:v>10.96</c:v>
                </c:pt>
                <c:pt idx="20">
                  <c:v>11.05</c:v>
                </c:pt>
                <c:pt idx="21">
                  <c:v>11.42</c:v>
                </c:pt>
                <c:pt idx="22">
                  <c:v>11.48</c:v>
                </c:pt>
                <c:pt idx="23">
                  <c:v>11.62</c:v>
                </c:pt>
                <c:pt idx="24">
                  <c:v>11.63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19,220,701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18,952,974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19,249,436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19220701</c:v>
                </c:pt>
                <c:pt idx="1">
                  <c:v>18992174</c:v>
                </c:pt>
                <c:pt idx="2">
                  <c:v>14028730</c:v>
                </c:pt>
                <c:pt idx="3">
                  <c:v>14370139</c:v>
                </c:pt>
                <c:pt idx="4">
                  <c:v>14460240</c:v>
                </c:pt>
                <c:pt idx="5">
                  <c:v>37556000</c:v>
                </c:pt>
                <c:pt idx="6">
                  <c:v>11586886</c:v>
                </c:pt>
                <c:pt idx="7">
                  <c:v>12575598</c:v>
                </c:pt>
                <c:pt idx="8">
                  <c:v>17005181</c:v>
                </c:pt>
                <c:pt idx="9">
                  <c:v>13623038</c:v>
                </c:pt>
                <c:pt idx="10">
                  <c:v>15624847</c:v>
                </c:pt>
                <c:pt idx="11">
                  <c:v>16034866</c:v>
                </c:pt>
                <c:pt idx="12">
                  <c:v>19246147</c:v>
                </c:pt>
                <c:pt idx="13">
                  <c:v>18952974</c:v>
                </c:pt>
                <c:pt idx="14">
                  <c:v>13400928</c:v>
                </c:pt>
                <c:pt idx="15">
                  <c:v>14547474</c:v>
                </c:pt>
                <c:pt idx="16">
                  <c:v>14889360</c:v>
                </c:pt>
                <c:pt idx="17">
                  <c:v>33512532</c:v>
                </c:pt>
                <c:pt idx="18">
                  <c:v>15432353</c:v>
                </c:pt>
                <c:pt idx="19">
                  <c:v>13365552</c:v>
                </c:pt>
                <c:pt idx="20">
                  <c:v>12966530</c:v>
                </c:pt>
                <c:pt idx="21">
                  <c:v>18815225</c:v>
                </c:pt>
                <c:pt idx="22">
                  <c:v>16402842</c:v>
                </c:pt>
                <c:pt idx="23">
                  <c:v>19048160</c:v>
                </c:pt>
                <c:pt idx="24">
                  <c:v>19249436</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20.46 €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20.15 €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19.94 €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20.46</c:v>
                </c:pt>
                <c:pt idx="1">
                  <c:v>20.8</c:v>
                </c:pt>
                <c:pt idx="2">
                  <c:v>20.01</c:v>
                </c:pt>
                <c:pt idx="3">
                  <c:v>20.45</c:v>
                </c:pt>
                <c:pt idx="4">
                  <c:v>19.45</c:v>
                </c:pt>
                <c:pt idx="5">
                  <c:v>18.29</c:v>
                </c:pt>
                <c:pt idx="6">
                  <c:v>20.58</c:v>
                </c:pt>
                <c:pt idx="7">
                  <c:v>19.94</c:v>
                </c:pt>
                <c:pt idx="8">
                  <c:v>18.71</c:v>
                </c:pt>
                <c:pt idx="9">
                  <c:v>20.3</c:v>
                </c:pt>
                <c:pt idx="10">
                  <c:v>19.94</c:v>
                </c:pt>
                <c:pt idx="11">
                  <c:v>19.42</c:v>
                </c:pt>
                <c:pt idx="12">
                  <c:v>19.54</c:v>
                </c:pt>
                <c:pt idx="13">
                  <c:v>20.15</c:v>
                </c:pt>
                <c:pt idx="14">
                  <c:v>19.34</c:v>
                </c:pt>
                <c:pt idx="15">
                  <c:v>19.85</c:v>
                </c:pt>
                <c:pt idx="16">
                  <c:v>19.15</c:v>
                </c:pt>
                <c:pt idx="17">
                  <c:v>18.59</c:v>
                </c:pt>
                <c:pt idx="18">
                  <c:v>19.94</c:v>
                </c:pt>
                <c:pt idx="19">
                  <c:v>19.93</c:v>
                </c:pt>
                <c:pt idx="20">
                  <c:v>20.11</c:v>
                </c:pt>
                <c:pt idx="21">
                  <c:v>18.33</c:v>
                </c:pt>
                <c:pt idx="22">
                  <c:v>20.61</c:v>
                </c:pt>
                <c:pt idx="23">
                  <c:v>19.18</c:v>
                </c:pt>
                <c:pt idx="24">
                  <c:v>19.94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3,400,511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3,143,269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3,651,987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3400511</c:v>
                </c:pt>
                <c:pt idx="1">
                  <c:v>3088242</c:v>
                </c:pt>
                <c:pt idx="2">
                  <c:v>2515106</c:v>
                </c:pt>
                <c:pt idx="3">
                  <c:v>2380332</c:v>
                </c:pt>
                <c:pt idx="4">
                  <c:v>2406698</c:v>
                </c:pt>
                <c:pt idx="5">
                  <c:v>6329040</c:v>
                </c:pt>
                <c:pt idx="6">
                  <c:v>2245517</c:v>
                </c:pt>
                <c:pt idx="7">
                  <c:v>2194954</c:v>
                </c:pt>
                <c:pt idx="8">
                  <c:v>2885586</c:v>
                </c:pt>
                <c:pt idx="9">
                  <c:v>2224614</c:v>
                </c:pt>
                <c:pt idx="10">
                  <c:v>2558119</c:v>
                </c:pt>
                <c:pt idx="11">
                  <c:v>2756739</c:v>
                </c:pt>
                <c:pt idx="12">
                  <c:v>3249868</c:v>
                </c:pt>
                <c:pt idx="13">
                  <c:v>3143269</c:v>
                </c:pt>
                <c:pt idx="14">
                  <c:v>2134263</c:v>
                </c:pt>
                <c:pt idx="15">
                  <c:v>2455801</c:v>
                </c:pt>
                <c:pt idx="16">
                  <c:v>2506912</c:v>
                </c:pt>
                <c:pt idx="17">
                  <c:v>6721150</c:v>
                </c:pt>
                <c:pt idx="18">
                  <c:v>2901557</c:v>
                </c:pt>
                <c:pt idx="19">
                  <c:v>2399330</c:v>
                </c:pt>
                <c:pt idx="20">
                  <c:v>2600763</c:v>
                </c:pt>
                <c:pt idx="21">
                  <c:v>3489127</c:v>
                </c:pt>
                <c:pt idx="22">
                  <c:v>3383009</c:v>
                </c:pt>
                <c:pt idx="23">
                  <c:v>3268679</c:v>
                </c:pt>
                <c:pt idx="24">
                  <c:v>3651987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20.98 €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21.05 €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20.89 €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20.98</c:v>
                </c:pt>
                <c:pt idx="1">
                  <c:v>22.11</c:v>
                </c:pt>
                <c:pt idx="2">
                  <c:v>21.68</c:v>
                </c:pt>
                <c:pt idx="3">
                  <c:v>21.88</c:v>
                </c:pt>
                <c:pt idx="4">
                  <c:v>21.39</c:v>
                </c:pt>
                <c:pt idx="5">
                  <c:v>20.52</c:v>
                </c:pt>
                <c:pt idx="6">
                  <c:v>21.44</c:v>
                </c:pt>
                <c:pt idx="7">
                  <c:v>21.61</c:v>
                </c:pt>
                <c:pt idx="8">
                  <c:v>20.67</c:v>
                </c:pt>
                <c:pt idx="9">
                  <c:v>22.04</c:v>
                </c:pt>
                <c:pt idx="10">
                  <c:v>21.6</c:v>
                </c:pt>
                <c:pt idx="11">
                  <c:v>20.94</c:v>
                </c:pt>
                <c:pt idx="12">
                  <c:v>21.09</c:v>
                </c:pt>
                <c:pt idx="13">
                  <c:v>21.05</c:v>
                </c:pt>
                <c:pt idx="14">
                  <c:v>21.55</c:v>
                </c:pt>
                <c:pt idx="15">
                  <c:v>20.95</c:v>
                </c:pt>
                <c:pt idx="16">
                  <c:v>20.83</c:v>
                </c:pt>
                <c:pt idx="17">
                  <c:v>19.53</c:v>
                </c:pt>
                <c:pt idx="18">
                  <c:v>20.92</c:v>
                </c:pt>
                <c:pt idx="19">
                  <c:v>21.12</c:v>
                </c:pt>
                <c:pt idx="20">
                  <c:v>20.63</c:v>
                </c:pt>
                <c:pt idx="21">
                  <c:v>20.36</c:v>
                </c:pt>
                <c:pt idx="22">
                  <c:v>20.88</c:v>
                </c:pt>
                <c:pt idx="23">
                  <c:v>21.21</c:v>
                </c:pt>
                <c:pt idx="24">
                  <c:v>20.89</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3,240,173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3,557,611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3,532,627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3240173</c:v>
                </c:pt>
                <c:pt idx="1">
                  <c:v>3554341</c:v>
                </c:pt>
                <c:pt idx="2">
                  <c:v>2275578</c:v>
                </c:pt>
                <c:pt idx="3">
                  <c:v>2559751</c:v>
                </c:pt>
                <c:pt idx="4">
                  <c:v>2548521</c:v>
                </c:pt>
                <c:pt idx="5">
                  <c:v>5264692</c:v>
                </c:pt>
                <c:pt idx="6">
                  <c:v>1762551</c:v>
                </c:pt>
                <c:pt idx="7">
                  <c:v>2406590</c:v>
                </c:pt>
                <c:pt idx="8">
                  <c:v>2997143</c:v>
                </c:pt>
                <c:pt idx="9">
                  <c:v>2275396</c:v>
                </c:pt>
                <c:pt idx="10">
                  <c:v>2723994</c:v>
                </c:pt>
                <c:pt idx="11">
                  <c:v>2887046</c:v>
                </c:pt>
                <c:pt idx="12">
                  <c:v>3346059</c:v>
                </c:pt>
                <c:pt idx="13">
                  <c:v>3557611</c:v>
                </c:pt>
                <c:pt idx="14">
                  <c:v>2292085</c:v>
                </c:pt>
                <c:pt idx="15">
                  <c:v>2580731</c:v>
                </c:pt>
                <c:pt idx="16">
                  <c:v>2802108</c:v>
                </c:pt>
                <c:pt idx="17">
                  <c:v>5404175</c:v>
                </c:pt>
                <c:pt idx="18">
                  <c:v>2732052</c:v>
                </c:pt>
                <c:pt idx="19">
                  <c:v>2808740</c:v>
                </c:pt>
                <c:pt idx="20">
                  <c:v>2348559</c:v>
                </c:pt>
                <c:pt idx="21">
                  <c:v>3590743</c:v>
                </c:pt>
                <c:pt idx="22">
                  <c:v>2742261</c:v>
                </c:pt>
                <c:pt idx="23">
                  <c:v>3743111</c:v>
                </c:pt>
                <c:pt idx="24">
                  <c:v>3532627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20.58 €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19.70 €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19.77 €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20.58</c:v>
                </c:pt>
                <c:pt idx="1">
                  <c:v>20.43</c:v>
                </c:pt>
                <c:pt idx="2">
                  <c:v>19.98</c:v>
                </c:pt>
                <c:pt idx="3">
                  <c:v>20.22</c:v>
                </c:pt>
                <c:pt idx="4">
                  <c:v>18.87</c:v>
                </c:pt>
                <c:pt idx="5">
                  <c:v>17.65</c:v>
                </c:pt>
                <c:pt idx="6">
                  <c:v>20.28</c:v>
                </c:pt>
                <c:pt idx="7">
                  <c:v>18.86</c:v>
                </c:pt>
                <c:pt idx="8">
                  <c:v>17.95</c:v>
                </c:pt>
                <c:pt idx="9">
                  <c:v>19.98</c:v>
                </c:pt>
                <c:pt idx="10">
                  <c:v>18.73</c:v>
                </c:pt>
                <c:pt idx="11">
                  <c:v>19.09</c:v>
                </c:pt>
                <c:pt idx="12">
                  <c:v>19.1</c:v>
                </c:pt>
                <c:pt idx="13">
                  <c:v>19.7</c:v>
                </c:pt>
                <c:pt idx="14">
                  <c:v>18.57</c:v>
                </c:pt>
                <c:pt idx="15">
                  <c:v>19.02</c:v>
                </c:pt>
                <c:pt idx="16">
                  <c:v>18.86</c:v>
                </c:pt>
                <c:pt idx="17">
                  <c:v>17.75</c:v>
                </c:pt>
                <c:pt idx="18">
                  <c:v>19.48</c:v>
                </c:pt>
                <c:pt idx="19">
                  <c:v>19.58</c:v>
                </c:pt>
                <c:pt idx="20">
                  <c:v>20.31</c:v>
                </c:pt>
                <c:pt idx="21">
                  <c:v>19.69</c:v>
                </c:pt>
                <c:pt idx="22">
                  <c:v>21.1</c:v>
                </c:pt>
                <c:pt idx="23">
                  <c:v>20.14</c:v>
                </c:pt>
                <c:pt idx="24">
                  <c:v>19.77</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21,531,632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21,462,901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2,697,366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21531632</c:v>
                </c:pt>
                <c:pt idx="1">
                  <c:v>21869467</c:v>
                </c:pt>
                <c:pt idx="2">
                  <c:v>21924359</c:v>
                </c:pt>
                <c:pt idx="3">
                  <c:v>24534242</c:v>
                </c:pt>
                <c:pt idx="4">
                  <c:v>23485538</c:v>
                </c:pt>
                <c:pt idx="5">
                  <c:v>22743444</c:v>
                </c:pt>
                <c:pt idx="6">
                  <c:v>23732546</c:v>
                </c:pt>
                <c:pt idx="7">
                  <c:v>23679659</c:v>
                </c:pt>
                <c:pt idx="8">
                  <c:v>27247292</c:v>
                </c:pt>
                <c:pt idx="9">
                  <c:v>24017444</c:v>
                </c:pt>
                <c:pt idx="10">
                  <c:v>23457081</c:v>
                </c:pt>
                <c:pt idx="11">
                  <c:v>21887098</c:v>
                </c:pt>
                <c:pt idx="12">
                  <c:v>21435116</c:v>
                </c:pt>
                <c:pt idx="13">
                  <c:v>21462901</c:v>
                </c:pt>
                <c:pt idx="14">
                  <c:v>23025898</c:v>
                </c:pt>
                <c:pt idx="15">
                  <c:v>24968884</c:v>
                </c:pt>
                <c:pt idx="16">
                  <c:v>23834431</c:v>
                </c:pt>
                <c:pt idx="17">
                  <c:v>22713393</c:v>
                </c:pt>
                <c:pt idx="18">
                  <c:v>6478103</c:v>
                </c:pt>
                <c:pt idx="19">
                  <c:v>3194202</c:v>
                </c:pt>
                <c:pt idx="20">
                  <c:v>3623415</c:v>
                </c:pt>
                <c:pt idx="21">
                  <c:v>3088754</c:v>
                </c:pt>
                <c:pt idx="22">
                  <c:v>2834696</c:v>
                </c:pt>
                <c:pt idx="23">
                  <c:v>2598551</c:v>
                </c:pt>
                <c:pt idx="24">
                  <c:v>2697366</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7.82 €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7.69 €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7.74 €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7.82</c:v>
                </c:pt>
                <c:pt idx="1">
                  <c:v>7.86</c:v>
                </c:pt>
                <c:pt idx="2">
                  <c:v>7.8</c:v>
                </c:pt>
                <c:pt idx="3">
                  <c:v>7.83</c:v>
                </c:pt>
                <c:pt idx="4">
                  <c:v>7.77</c:v>
                </c:pt>
                <c:pt idx="5">
                  <c:v>7.78</c:v>
                </c:pt>
                <c:pt idx="6">
                  <c:v>7.7</c:v>
                </c:pt>
                <c:pt idx="7">
                  <c:v>7.69</c:v>
                </c:pt>
                <c:pt idx="8">
                  <c:v>7.64</c:v>
                </c:pt>
                <c:pt idx="9">
                  <c:v>7.63</c:v>
                </c:pt>
                <c:pt idx="10">
                  <c:v>7.72</c:v>
                </c:pt>
                <c:pt idx="11">
                  <c:v>7.62</c:v>
                </c:pt>
                <c:pt idx="12">
                  <c:v>7.69</c:v>
                </c:pt>
                <c:pt idx="13">
                  <c:v>7.69</c:v>
                </c:pt>
                <c:pt idx="14">
                  <c:v>7.72</c:v>
                </c:pt>
                <c:pt idx="15">
                  <c:v>7.73</c:v>
                </c:pt>
                <c:pt idx="16">
                  <c:v>7.74</c:v>
                </c:pt>
                <c:pt idx="17">
                  <c:v>7.75</c:v>
                </c:pt>
                <c:pt idx="18">
                  <c:v>7.65</c:v>
                </c:pt>
                <c:pt idx="19">
                  <c:v>7.8</c:v>
                </c:pt>
                <c:pt idx="20">
                  <c:v>7.7</c:v>
                </c:pt>
                <c:pt idx="21">
                  <c:v>7.86</c:v>
                </c:pt>
                <c:pt idx="22">
                  <c:v>7.84</c:v>
                </c:pt>
                <c:pt idx="23">
                  <c:v>7.59</c:v>
                </c:pt>
                <c:pt idx="24">
                  <c:v>7.74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8,754,701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9,429,713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9,569,291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8754701</c:v>
                </c:pt>
                <c:pt idx="1">
                  <c:v>8813554</c:v>
                </c:pt>
                <c:pt idx="2">
                  <c:v>9045653</c:v>
                </c:pt>
                <c:pt idx="3">
                  <c:v>9241101</c:v>
                </c:pt>
                <c:pt idx="4">
                  <c:v>9056925</c:v>
                </c:pt>
                <c:pt idx="5">
                  <c:v>8452105</c:v>
                </c:pt>
                <c:pt idx="6">
                  <c:v>9845936</c:v>
                </c:pt>
                <c:pt idx="7">
                  <c:v>8821914</c:v>
                </c:pt>
                <c:pt idx="8">
                  <c:v>10111156</c:v>
                </c:pt>
                <c:pt idx="9">
                  <c:v>8703792</c:v>
                </c:pt>
                <c:pt idx="10">
                  <c:v>9712907</c:v>
                </c:pt>
                <c:pt idx="11">
                  <c:v>9487627</c:v>
                </c:pt>
                <c:pt idx="12">
                  <c:v>9250270</c:v>
                </c:pt>
                <c:pt idx="13">
                  <c:v>9429713</c:v>
                </c:pt>
                <c:pt idx="14">
                  <c:v>9642924</c:v>
                </c:pt>
                <c:pt idx="15">
                  <c:v>9929938</c:v>
                </c:pt>
                <c:pt idx="16">
                  <c:v>9531319</c:v>
                </c:pt>
                <c:pt idx="17">
                  <c:v>7677592</c:v>
                </c:pt>
                <c:pt idx="18">
                  <c:v>10411935</c:v>
                </c:pt>
                <c:pt idx="19">
                  <c:v>9439398</c:v>
                </c:pt>
                <c:pt idx="20">
                  <c:v>10214356</c:v>
                </c:pt>
                <c:pt idx="21">
                  <c:v>9458254</c:v>
                </c:pt>
                <c:pt idx="22">
                  <c:v>9553087</c:v>
                </c:pt>
                <c:pt idx="23">
                  <c:v>10171157</c:v>
                </c:pt>
                <c:pt idx="24">
                  <c:v>9569291</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13.77 €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13.25 €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13.30 €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13.77</c:v>
                </c:pt>
                <c:pt idx="1">
                  <c:v>13.41</c:v>
                </c:pt>
                <c:pt idx="2">
                  <c:v>13.01</c:v>
                </c:pt>
                <c:pt idx="3">
                  <c:v>13.32</c:v>
                </c:pt>
                <c:pt idx="4">
                  <c:v>13.26</c:v>
                </c:pt>
                <c:pt idx="5">
                  <c:v>13.65</c:v>
                </c:pt>
                <c:pt idx="6">
                  <c:v>12.86</c:v>
                </c:pt>
                <c:pt idx="7">
                  <c:v>13.22</c:v>
                </c:pt>
                <c:pt idx="8">
                  <c:v>13.29</c:v>
                </c:pt>
                <c:pt idx="9">
                  <c:v>13.66</c:v>
                </c:pt>
                <c:pt idx="10">
                  <c:v>13.22</c:v>
                </c:pt>
                <c:pt idx="11">
                  <c:v>13.35</c:v>
                </c:pt>
                <c:pt idx="12">
                  <c:v>13.6</c:v>
                </c:pt>
                <c:pt idx="13">
                  <c:v>13.25</c:v>
                </c:pt>
                <c:pt idx="14">
                  <c:v>12.9</c:v>
                </c:pt>
                <c:pt idx="15">
                  <c:v>13.26</c:v>
                </c:pt>
                <c:pt idx="16">
                  <c:v>13.05</c:v>
                </c:pt>
                <c:pt idx="17">
                  <c:v>13.36</c:v>
                </c:pt>
                <c:pt idx="18">
                  <c:v>12.59</c:v>
                </c:pt>
                <c:pt idx="19">
                  <c:v>12.73</c:v>
                </c:pt>
                <c:pt idx="20">
                  <c:v>12.79</c:v>
                </c:pt>
                <c:pt idx="21">
                  <c:v>13.15</c:v>
                </c:pt>
                <c:pt idx="22">
                  <c:v>12.73</c:v>
                </c:pt>
                <c:pt idx="23">
                  <c:v>13.16</c:v>
                </c:pt>
                <c:pt idx="24">
                  <c:v>13.3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3,193,427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3,233,890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584,757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Jan-23</c:v>
                </c:pt>
                <c:pt idx="1">
                  <c:v>Feb-23</c:v>
                </c:pt>
                <c:pt idx="2">
                  <c:v>Mar-23</c:v>
                </c:pt>
                <c:pt idx="3">
                  <c:v>Apr-23</c:v>
                </c:pt>
                <c:pt idx="4">
                  <c:v>May-23</c:v>
                </c:pt>
                <c:pt idx="5">
                  <c:v>Jun-23</c:v>
                </c:pt>
                <c:pt idx="6">
                  <c:v>Jul-23</c:v>
                </c:pt>
                <c:pt idx="7">
                  <c:v>Aug-23</c:v>
                </c:pt>
                <c:pt idx="8">
                  <c:v>Sep-23</c:v>
                </c:pt>
                <c:pt idx="9">
                  <c:v>Oct-23</c:v>
                </c:pt>
                <c:pt idx="10">
                  <c:v>Nov-23</c:v>
                </c:pt>
                <c:pt idx="11">
                  <c:v>Dec-23</c:v>
                </c:pt>
                <c:pt idx="12">
                  <c:v>Jan-24</c:v>
                </c:pt>
                <c:pt idx="13">
                  <c:v>Feb-24</c:v>
                </c:pt>
                <c:pt idx="14">
                  <c:v>Mar-24</c:v>
                </c:pt>
                <c:pt idx="15">
                  <c:v>Apr-24</c:v>
                </c:pt>
                <c:pt idx="16">
                  <c:v>May-24</c:v>
                </c:pt>
                <c:pt idx="17">
                  <c:v>Jun-24</c:v>
                </c:pt>
                <c:pt idx="18">
                  <c:v>Jul-24</c:v>
                </c:pt>
                <c:pt idx="19">
                  <c:v>Aug-24</c:v>
                </c:pt>
                <c:pt idx="20">
                  <c:v>Sep-24</c:v>
                </c:pt>
                <c:pt idx="21">
                  <c:v>Oct-24</c:v>
                </c:pt>
                <c:pt idx="22">
                  <c:v>Nov-24</c:v>
                </c:pt>
                <c:pt idx="23">
                  <c:v>Dec-24</c:v>
                </c:pt>
                <c:pt idx="24">
                  <c:v>Jan-25</c:v>
                </c:pt>
              </c:strCache>
            </c:strRef>
          </c:cat>
          <c:val>
            <c:numRef>
              <c:f>Sheet1!$B$2:$B$26</c:f>
              <c:numCache>
                <c:formatCode>General</c:formatCode>
                <c:ptCount val="25"/>
                <c:pt idx="0">
                  <c:v>3193427</c:v>
                </c:pt>
                <c:pt idx="1">
                  <c:v>2999484</c:v>
                </c:pt>
                <c:pt idx="2">
                  <c:v>3652071</c:v>
                </c:pt>
                <c:pt idx="3">
                  <c:v>3632589</c:v>
                </c:pt>
                <c:pt idx="4">
                  <c:v>3265369</c:v>
                </c:pt>
                <c:pt idx="5">
                  <c:v>2915845</c:v>
                </c:pt>
                <c:pt idx="6">
                  <c:v>3152466</c:v>
                </c:pt>
                <c:pt idx="7">
                  <c:v>3200333</c:v>
                </c:pt>
                <c:pt idx="8">
                  <c:v>3266367</c:v>
                </c:pt>
                <c:pt idx="9">
                  <c:v>3518566</c:v>
                </c:pt>
                <c:pt idx="10">
                  <c:v>3266182</c:v>
                </c:pt>
                <c:pt idx="11">
                  <c:v>3256825</c:v>
                </c:pt>
                <c:pt idx="12">
                  <c:v>3329285</c:v>
                </c:pt>
                <c:pt idx="13">
                  <c:v>3233890</c:v>
                </c:pt>
                <c:pt idx="14">
                  <c:v>3869052</c:v>
                </c:pt>
                <c:pt idx="15">
                  <c:v>3313291</c:v>
                </c:pt>
                <c:pt idx="16">
                  <c:v>3284226</c:v>
                </c:pt>
                <c:pt idx="17">
                  <c:v>2991569</c:v>
                </c:pt>
                <c:pt idx="18">
                  <c:v>2979409</c:v>
                </c:pt>
                <c:pt idx="19">
                  <c:v>2956478</c:v>
                </c:pt>
                <c:pt idx="20">
                  <c:v>3210873</c:v>
                </c:pt>
                <c:pt idx="21">
                  <c:v>3467525</c:v>
                </c:pt>
                <c:pt idx="22">
                  <c:v>3551834</c:v>
                </c:pt>
                <c:pt idx="23">
                  <c:v>3631513</c:v>
                </c:pt>
                <c:pt idx="24">
                  <c:v>584757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7.63 €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8.27 €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7.89 €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Jan-23</c:v>
                </c:pt>
                <c:pt idx="1">
                  <c:v>Feb-23</c:v>
                </c:pt>
                <c:pt idx="2">
                  <c:v>Mar-23</c:v>
                </c:pt>
                <c:pt idx="3">
                  <c:v>Apr-23</c:v>
                </c:pt>
                <c:pt idx="4">
                  <c:v>May-23</c:v>
                </c:pt>
                <c:pt idx="5">
                  <c:v>Jun-23</c:v>
                </c:pt>
                <c:pt idx="6">
                  <c:v>Jul-23</c:v>
                </c:pt>
                <c:pt idx="7">
                  <c:v>Aug-23</c:v>
                </c:pt>
                <c:pt idx="8">
                  <c:v>Sep-23</c:v>
                </c:pt>
                <c:pt idx="9">
                  <c:v>Oct-23</c:v>
                </c:pt>
                <c:pt idx="10">
                  <c:v>Nov-23</c:v>
                </c:pt>
                <c:pt idx="11">
                  <c:v>Dec-23</c:v>
                </c:pt>
                <c:pt idx="12">
                  <c:v>Jan-24</c:v>
                </c:pt>
                <c:pt idx="13">
                  <c:v>Feb-24</c:v>
                </c:pt>
                <c:pt idx="14">
                  <c:v>Mar-24</c:v>
                </c:pt>
                <c:pt idx="15">
                  <c:v>Apr-24</c:v>
                </c:pt>
                <c:pt idx="16">
                  <c:v>May-24</c:v>
                </c:pt>
                <c:pt idx="17">
                  <c:v>Jun-24</c:v>
                </c:pt>
                <c:pt idx="18">
                  <c:v>Jul-24</c:v>
                </c:pt>
                <c:pt idx="19">
                  <c:v>Aug-24</c:v>
                </c:pt>
                <c:pt idx="20">
                  <c:v>Sep-24</c:v>
                </c:pt>
                <c:pt idx="21">
                  <c:v>Oct-24</c:v>
                </c:pt>
                <c:pt idx="22">
                  <c:v>Nov-24</c:v>
                </c:pt>
                <c:pt idx="23">
                  <c:v>Dec-24</c:v>
                </c:pt>
                <c:pt idx="24">
                  <c:v>Jan-25</c:v>
                </c:pt>
              </c:strCache>
            </c:strRef>
          </c:cat>
          <c:val>
            <c:numRef>
              <c:f>Sheet1!$C$2:$C$26</c:f>
              <c:numCache>
                <c:formatCode>General</c:formatCode>
                <c:ptCount val="25"/>
                <c:pt idx="0">
                  <c:v>7.63</c:v>
                </c:pt>
                <c:pt idx="1">
                  <c:v>7.59</c:v>
                </c:pt>
                <c:pt idx="2">
                  <c:v>7.9</c:v>
                </c:pt>
                <c:pt idx="3">
                  <c:v>8.45</c:v>
                </c:pt>
                <c:pt idx="4">
                  <c:v>8.64</c:v>
                </c:pt>
                <c:pt idx="5">
                  <c:v>8.53</c:v>
                </c:pt>
                <c:pt idx="6">
                  <c:v>8.47</c:v>
                </c:pt>
                <c:pt idx="7">
                  <c:v>8.44</c:v>
                </c:pt>
                <c:pt idx="8">
                  <c:v>8.5</c:v>
                </c:pt>
                <c:pt idx="9">
                  <c:v>8.46</c:v>
                </c:pt>
                <c:pt idx="10">
                  <c:v>8.38</c:v>
                </c:pt>
                <c:pt idx="11">
                  <c:v>8.34</c:v>
                </c:pt>
                <c:pt idx="12">
                  <c:v>8.31</c:v>
                </c:pt>
                <c:pt idx="13">
                  <c:v>8.27</c:v>
                </c:pt>
                <c:pt idx="14">
                  <c:v>8.19</c:v>
                </c:pt>
                <c:pt idx="15">
                  <c:v>8.18</c:v>
                </c:pt>
                <c:pt idx="16">
                  <c:v>8.15</c:v>
                </c:pt>
                <c:pt idx="17">
                  <c:v>7.9</c:v>
                </c:pt>
                <c:pt idx="18">
                  <c:v>8.08</c:v>
                </c:pt>
                <c:pt idx="19">
                  <c:v>8.04</c:v>
                </c:pt>
                <c:pt idx="20">
                  <c:v>8.04</c:v>
                </c:pt>
                <c:pt idx="21">
                  <c:v>8.05</c:v>
                </c:pt>
                <c:pt idx="22">
                  <c:v>8.15</c:v>
                </c:pt>
                <c:pt idx="23">
                  <c:v>8.02</c:v>
                </c:pt>
                <c:pt idx="24">
                  <c:v>7.89</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2,461,187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2,810,897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2,696,481</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2461187</c:v>
                </c:pt>
                <c:pt idx="1">
                  <c:v>2534335</c:v>
                </c:pt>
                <c:pt idx="2">
                  <c:v>2482213</c:v>
                </c:pt>
                <c:pt idx="3">
                  <c:v>2749566</c:v>
                </c:pt>
                <c:pt idx="4">
                  <c:v>2670306</c:v>
                </c:pt>
                <c:pt idx="5">
                  <c:v>2594121</c:v>
                </c:pt>
                <c:pt idx="6">
                  <c:v>2792036</c:v>
                </c:pt>
                <c:pt idx="7">
                  <c:v>2896985</c:v>
                </c:pt>
                <c:pt idx="8">
                  <c:v>3052466</c:v>
                </c:pt>
                <c:pt idx="9">
                  <c:v>2917681</c:v>
                </c:pt>
                <c:pt idx="10">
                  <c:v>2721954</c:v>
                </c:pt>
                <c:pt idx="11">
                  <c:v>2824701</c:v>
                </c:pt>
                <c:pt idx="12">
                  <c:v>2667069</c:v>
                </c:pt>
                <c:pt idx="13">
                  <c:v>2810897</c:v>
                </c:pt>
                <c:pt idx="14">
                  <c:v>2836654</c:v>
                </c:pt>
                <c:pt idx="15">
                  <c:v>3023072</c:v>
                </c:pt>
                <c:pt idx="16">
                  <c:v>2892574</c:v>
                </c:pt>
                <c:pt idx="17">
                  <c:v>2764174</c:v>
                </c:pt>
                <c:pt idx="18">
                  <c:v>2976672</c:v>
                </c:pt>
                <c:pt idx="19">
                  <c:v>3193438</c:v>
                </c:pt>
                <c:pt idx="20">
                  <c:v>3622547</c:v>
                </c:pt>
                <c:pt idx="21">
                  <c:v>3087904</c:v>
                </c:pt>
                <c:pt idx="22">
                  <c:v>2833786</c:v>
                </c:pt>
                <c:pt idx="23">
                  <c:v>2597431</c:v>
                </c:pt>
                <c:pt idx="24">
                  <c:v>2696481</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7.84 €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7.71 €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7.74 €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7.84</c:v>
                </c:pt>
                <c:pt idx="1">
                  <c:v>7.92</c:v>
                </c:pt>
                <c:pt idx="2">
                  <c:v>7.75</c:v>
                </c:pt>
                <c:pt idx="3">
                  <c:v>7.8</c:v>
                </c:pt>
                <c:pt idx="4">
                  <c:v>7.69</c:v>
                </c:pt>
                <c:pt idx="5">
                  <c:v>7.66</c:v>
                </c:pt>
                <c:pt idx="6">
                  <c:v>7.56</c:v>
                </c:pt>
                <c:pt idx="7">
                  <c:v>7.51</c:v>
                </c:pt>
                <c:pt idx="8">
                  <c:v>7.57</c:v>
                </c:pt>
                <c:pt idx="9">
                  <c:v>7.36</c:v>
                </c:pt>
                <c:pt idx="10">
                  <c:v>7.65</c:v>
                </c:pt>
                <c:pt idx="11">
                  <c:v>7.43</c:v>
                </c:pt>
                <c:pt idx="12">
                  <c:v>7.66</c:v>
                </c:pt>
                <c:pt idx="13">
                  <c:v>7.71</c:v>
                </c:pt>
                <c:pt idx="14">
                  <c:v>7.75</c:v>
                </c:pt>
                <c:pt idx="15">
                  <c:v>7.73</c:v>
                </c:pt>
                <c:pt idx="16">
                  <c:v>7.74</c:v>
                </c:pt>
                <c:pt idx="17">
                  <c:v>7.71</c:v>
                </c:pt>
                <c:pt idx="18">
                  <c:v>7.69</c:v>
                </c:pt>
                <c:pt idx="19">
                  <c:v>7.8</c:v>
                </c:pt>
                <c:pt idx="20">
                  <c:v>7.71</c:v>
                </c:pt>
                <c:pt idx="21">
                  <c:v>7.86</c:v>
                </c:pt>
                <c:pt idx="22">
                  <c:v>7.84</c:v>
                </c:pt>
                <c:pt idx="23">
                  <c:v>7.59</c:v>
                </c:pt>
                <c:pt idx="24">
                  <c:v>7.74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41,888,610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43,818,205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47,825,840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41888610</c:v>
                </c:pt>
                <c:pt idx="1">
                  <c:v>43343896</c:v>
                </c:pt>
                <c:pt idx="2">
                  <c:v>44545506</c:v>
                </c:pt>
                <c:pt idx="3">
                  <c:v>45402321</c:v>
                </c:pt>
                <c:pt idx="4">
                  <c:v>43307544</c:v>
                </c:pt>
                <c:pt idx="5">
                  <c:v>40791867</c:v>
                </c:pt>
                <c:pt idx="6">
                  <c:v>44863783</c:v>
                </c:pt>
                <c:pt idx="7">
                  <c:v>43771387</c:v>
                </c:pt>
                <c:pt idx="8">
                  <c:v>50828448</c:v>
                </c:pt>
                <c:pt idx="9">
                  <c:v>44949442</c:v>
                </c:pt>
                <c:pt idx="10">
                  <c:v>45292259</c:v>
                </c:pt>
                <c:pt idx="11">
                  <c:v>43083616</c:v>
                </c:pt>
                <c:pt idx="12">
                  <c:v>43147376</c:v>
                </c:pt>
                <c:pt idx="13">
                  <c:v>43818205</c:v>
                </c:pt>
                <c:pt idx="14">
                  <c:v>45814286</c:v>
                </c:pt>
                <c:pt idx="15">
                  <c:v>46608239</c:v>
                </c:pt>
                <c:pt idx="16">
                  <c:v>44120663</c:v>
                </c:pt>
                <c:pt idx="17">
                  <c:v>41958211</c:v>
                </c:pt>
                <c:pt idx="18">
                  <c:v>46658129</c:v>
                </c:pt>
                <c:pt idx="19">
                  <c:v>44861858</c:v>
                </c:pt>
                <c:pt idx="20">
                  <c:v>48404545</c:v>
                </c:pt>
                <c:pt idx="21">
                  <c:v>42084826</c:v>
                </c:pt>
                <c:pt idx="22">
                  <c:v>44775393</c:v>
                </c:pt>
                <c:pt idx="23">
                  <c:v>44566156</c:v>
                </c:pt>
                <c:pt idx="24">
                  <c:v>47825840</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12.34 €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11.95 €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12.20 €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12.34</c:v>
                </c:pt>
                <c:pt idx="1">
                  <c:v>12.14</c:v>
                </c:pt>
                <c:pt idx="2">
                  <c:v>11.76</c:v>
                </c:pt>
                <c:pt idx="3">
                  <c:v>11.6</c:v>
                </c:pt>
                <c:pt idx="4">
                  <c:v>11.62</c:v>
                </c:pt>
                <c:pt idx="5">
                  <c:v>11.82</c:v>
                </c:pt>
                <c:pt idx="6">
                  <c:v>11.54</c:v>
                </c:pt>
                <c:pt idx="7">
                  <c:v>11.56</c:v>
                </c:pt>
                <c:pt idx="8">
                  <c:v>11.22</c:v>
                </c:pt>
                <c:pt idx="9">
                  <c:v>11.86</c:v>
                </c:pt>
                <c:pt idx="10">
                  <c:v>11.7</c:v>
                </c:pt>
                <c:pt idx="11">
                  <c:v>11.84</c:v>
                </c:pt>
                <c:pt idx="12">
                  <c:v>11.96</c:v>
                </c:pt>
                <c:pt idx="13">
                  <c:v>11.95</c:v>
                </c:pt>
                <c:pt idx="14">
                  <c:v>11.63</c:v>
                </c:pt>
                <c:pt idx="15">
                  <c:v>11.47</c:v>
                </c:pt>
                <c:pt idx="16">
                  <c:v>11.5</c:v>
                </c:pt>
                <c:pt idx="17">
                  <c:v>10.88</c:v>
                </c:pt>
                <c:pt idx="18">
                  <c:v>11.29</c:v>
                </c:pt>
                <c:pt idx="19">
                  <c:v>11.31</c:v>
                </c:pt>
                <c:pt idx="20">
                  <c:v>11.32</c:v>
                </c:pt>
                <c:pt idx="21">
                  <c:v>12.15</c:v>
                </c:pt>
                <c:pt idx="22">
                  <c:v>11.99</c:v>
                </c:pt>
                <c:pt idx="23">
                  <c:v>12.17</c:v>
                </c:pt>
                <c:pt idx="24">
                  <c:v>12.2</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6,845,473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7,046,938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8,291,287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6845473</c:v>
                </c:pt>
                <c:pt idx="1">
                  <c:v>7415380</c:v>
                </c:pt>
                <c:pt idx="2">
                  <c:v>7632084</c:v>
                </c:pt>
                <c:pt idx="3">
                  <c:v>8039646</c:v>
                </c:pt>
                <c:pt idx="4">
                  <c:v>7430665</c:v>
                </c:pt>
                <c:pt idx="5">
                  <c:v>6438852</c:v>
                </c:pt>
                <c:pt idx="6">
                  <c:v>7169640</c:v>
                </c:pt>
                <c:pt idx="7">
                  <c:v>7974875</c:v>
                </c:pt>
                <c:pt idx="8">
                  <c:v>10235040</c:v>
                </c:pt>
                <c:pt idx="9">
                  <c:v>8393766</c:v>
                </c:pt>
                <c:pt idx="10">
                  <c:v>7894279</c:v>
                </c:pt>
                <c:pt idx="11">
                  <c:v>7938780</c:v>
                </c:pt>
                <c:pt idx="12">
                  <c:v>6652352</c:v>
                </c:pt>
                <c:pt idx="13">
                  <c:v>7046938</c:v>
                </c:pt>
                <c:pt idx="14">
                  <c:v>7508391</c:v>
                </c:pt>
                <c:pt idx="15">
                  <c:v>8080697</c:v>
                </c:pt>
                <c:pt idx="16">
                  <c:v>7422307</c:v>
                </c:pt>
                <c:pt idx="17">
                  <c:v>7636392</c:v>
                </c:pt>
                <c:pt idx="18">
                  <c:v>8004401</c:v>
                </c:pt>
                <c:pt idx="19">
                  <c:v>8586180</c:v>
                </c:pt>
                <c:pt idx="20">
                  <c:v>9332517</c:v>
                </c:pt>
                <c:pt idx="21">
                  <c:v>7564384</c:v>
                </c:pt>
                <c:pt idx="22">
                  <c:v>7786021</c:v>
                </c:pt>
                <c:pt idx="23">
                  <c:v>8105913</c:v>
                </c:pt>
                <c:pt idx="24">
                  <c:v>8291287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12.65 €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11.81 €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12.55 €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12.65</c:v>
                </c:pt>
                <c:pt idx="1">
                  <c:v>12.27</c:v>
                </c:pt>
                <c:pt idx="2">
                  <c:v>11.93</c:v>
                </c:pt>
                <c:pt idx="3">
                  <c:v>11.66</c:v>
                </c:pt>
                <c:pt idx="4">
                  <c:v>12.06</c:v>
                </c:pt>
                <c:pt idx="5">
                  <c:v>12.61</c:v>
                </c:pt>
                <c:pt idx="6">
                  <c:v>11.69</c:v>
                </c:pt>
                <c:pt idx="7">
                  <c:v>11.76</c:v>
                </c:pt>
                <c:pt idx="8">
                  <c:v>11.02</c:v>
                </c:pt>
                <c:pt idx="9">
                  <c:v>12.29</c:v>
                </c:pt>
                <c:pt idx="10">
                  <c:v>11.97</c:v>
                </c:pt>
                <c:pt idx="11">
                  <c:v>11.9</c:v>
                </c:pt>
                <c:pt idx="12">
                  <c:v>12.21</c:v>
                </c:pt>
                <c:pt idx="13">
                  <c:v>11.81</c:v>
                </c:pt>
                <c:pt idx="14">
                  <c:v>11.92</c:v>
                </c:pt>
                <c:pt idx="15">
                  <c:v>11.34</c:v>
                </c:pt>
                <c:pt idx="16">
                  <c:v>11.79</c:v>
                </c:pt>
                <c:pt idx="17">
                  <c:v>11.72</c:v>
                </c:pt>
                <c:pt idx="18">
                  <c:v>11.45</c:v>
                </c:pt>
                <c:pt idx="19">
                  <c:v>10.9</c:v>
                </c:pt>
                <c:pt idx="20">
                  <c:v>11.04</c:v>
                </c:pt>
                <c:pt idx="21">
                  <c:v>12.87</c:v>
                </c:pt>
                <c:pt idx="22">
                  <c:v>12.55</c:v>
                </c:pt>
                <c:pt idx="23">
                  <c:v>12.6</c:v>
                </c:pt>
                <c:pt idx="24">
                  <c:v>12.55</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5,714,769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6,354,408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7,032,775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5714769</c:v>
                </c:pt>
                <c:pt idx="1">
                  <c:v>5824060</c:v>
                </c:pt>
                <c:pt idx="2">
                  <c:v>6018650</c:v>
                </c:pt>
                <c:pt idx="3">
                  <c:v>5785343</c:v>
                </c:pt>
                <c:pt idx="4">
                  <c:v>5544928</c:v>
                </c:pt>
                <c:pt idx="5">
                  <c:v>5316656</c:v>
                </c:pt>
                <c:pt idx="6">
                  <c:v>5961406</c:v>
                </c:pt>
                <c:pt idx="7">
                  <c:v>5852701</c:v>
                </c:pt>
                <c:pt idx="8">
                  <c:v>6324178</c:v>
                </c:pt>
                <c:pt idx="9">
                  <c:v>5901178</c:v>
                </c:pt>
                <c:pt idx="10">
                  <c:v>5969612</c:v>
                </c:pt>
                <c:pt idx="11">
                  <c:v>5800138</c:v>
                </c:pt>
                <c:pt idx="12">
                  <c:v>6330139</c:v>
                </c:pt>
                <c:pt idx="13">
                  <c:v>6354408</c:v>
                </c:pt>
                <c:pt idx="14">
                  <c:v>6350781</c:v>
                </c:pt>
                <c:pt idx="15">
                  <c:v>6513206</c:v>
                </c:pt>
                <c:pt idx="16">
                  <c:v>6022092</c:v>
                </c:pt>
                <c:pt idx="17">
                  <c:v>5573283</c:v>
                </c:pt>
                <c:pt idx="18">
                  <c:v>6770270</c:v>
                </c:pt>
                <c:pt idx="19">
                  <c:v>6674716</c:v>
                </c:pt>
                <c:pt idx="20">
                  <c:v>6527588</c:v>
                </c:pt>
                <c:pt idx="21">
                  <c:v>5872210</c:v>
                </c:pt>
                <c:pt idx="22">
                  <c:v>6248625</c:v>
                </c:pt>
                <c:pt idx="23">
                  <c:v>6244820</c:v>
                </c:pt>
                <c:pt idx="24">
                  <c:v>7032775</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13.13 €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12.66 €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12.87 €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13.13</c:v>
                </c:pt>
                <c:pt idx="1">
                  <c:v>13.18</c:v>
                </c:pt>
                <c:pt idx="2">
                  <c:v>12.96</c:v>
                </c:pt>
                <c:pt idx="3">
                  <c:v>12.55</c:v>
                </c:pt>
                <c:pt idx="4">
                  <c:v>12.07</c:v>
                </c:pt>
                <c:pt idx="5">
                  <c:v>12.28</c:v>
                </c:pt>
                <c:pt idx="6">
                  <c:v>12.42</c:v>
                </c:pt>
                <c:pt idx="7">
                  <c:v>12.15</c:v>
                </c:pt>
                <c:pt idx="8">
                  <c:v>11.91</c:v>
                </c:pt>
                <c:pt idx="9">
                  <c:v>12.74</c:v>
                </c:pt>
                <c:pt idx="10">
                  <c:v>12.39</c:v>
                </c:pt>
                <c:pt idx="11">
                  <c:v>12.47</c:v>
                </c:pt>
                <c:pt idx="12">
                  <c:v>12.66</c:v>
                </c:pt>
                <c:pt idx="13">
                  <c:v>12.66</c:v>
                </c:pt>
                <c:pt idx="14">
                  <c:v>12.45</c:v>
                </c:pt>
                <c:pt idx="15">
                  <c:v>12.2</c:v>
                </c:pt>
                <c:pt idx="16">
                  <c:v>11.97</c:v>
                </c:pt>
                <c:pt idx="17">
                  <c:v>12.39</c:v>
                </c:pt>
                <c:pt idx="18">
                  <c:v>12.67</c:v>
                </c:pt>
                <c:pt idx="19">
                  <c:v>12.38</c:v>
                </c:pt>
                <c:pt idx="20">
                  <c:v>12.31</c:v>
                </c:pt>
                <c:pt idx="21">
                  <c:v>13.06</c:v>
                </c:pt>
                <c:pt idx="22">
                  <c:v>12.74</c:v>
                </c:pt>
                <c:pt idx="23">
                  <c:v>12.82</c:v>
                </c:pt>
                <c:pt idx="24">
                  <c:v>12.87</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51,446,179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54,857,396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59,056,464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51446179</c:v>
                </c:pt>
                <c:pt idx="1">
                  <c:v>52228659</c:v>
                </c:pt>
                <c:pt idx="2">
                  <c:v>48666670</c:v>
                </c:pt>
                <c:pt idx="3">
                  <c:v>48670092</c:v>
                </c:pt>
                <c:pt idx="4">
                  <c:v>47195727</c:v>
                </c:pt>
                <c:pt idx="5">
                  <c:v>60429378</c:v>
                </c:pt>
                <c:pt idx="6">
                  <c:v>47516818</c:v>
                </c:pt>
                <c:pt idx="7">
                  <c:v>47508336</c:v>
                </c:pt>
                <c:pt idx="8">
                  <c:v>54552774</c:v>
                </c:pt>
                <c:pt idx="9">
                  <c:v>49160934</c:v>
                </c:pt>
                <c:pt idx="10">
                  <c:v>53711842</c:v>
                </c:pt>
                <c:pt idx="11">
                  <c:v>51169337</c:v>
                </c:pt>
                <c:pt idx="12">
                  <c:v>53002736</c:v>
                </c:pt>
                <c:pt idx="13">
                  <c:v>54857396</c:v>
                </c:pt>
                <c:pt idx="14">
                  <c:v>51901471</c:v>
                </c:pt>
                <c:pt idx="15">
                  <c:v>51600430</c:v>
                </c:pt>
                <c:pt idx="16">
                  <c:v>51247159</c:v>
                </c:pt>
                <c:pt idx="17">
                  <c:v>66791072</c:v>
                </c:pt>
                <c:pt idx="18">
                  <c:v>56062944</c:v>
                </c:pt>
                <c:pt idx="19">
                  <c:v>49508898</c:v>
                </c:pt>
                <c:pt idx="20">
                  <c:v>56319368</c:v>
                </c:pt>
                <c:pt idx="21">
                  <c:v>55341918</c:v>
                </c:pt>
                <c:pt idx="22">
                  <c:v>57628069</c:v>
                </c:pt>
                <c:pt idx="23">
                  <c:v>58083813</c:v>
                </c:pt>
                <c:pt idx="24">
                  <c:v>59056464</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11.62 €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11.30 €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11.05 €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11.62</c:v>
                </c:pt>
                <c:pt idx="1">
                  <c:v>11.54</c:v>
                </c:pt>
                <c:pt idx="2">
                  <c:v>11.48</c:v>
                </c:pt>
                <c:pt idx="3">
                  <c:v>11.47</c:v>
                </c:pt>
                <c:pt idx="4">
                  <c:v>11.4</c:v>
                </c:pt>
                <c:pt idx="5">
                  <c:v>11.41</c:v>
                </c:pt>
                <c:pt idx="6">
                  <c:v>11.35</c:v>
                </c:pt>
                <c:pt idx="7">
                  <c:v>11.33</c:v>
                </c:pt>
                <c:pt idx="8">
                  <c:v>11.35</c:v>
                </c:pt>
                <c:pt idx="9">
                  <c:v>11.46</c:v>
                </c:pt>
                <c:pt idx="10">
                  <c:v>11.36</c:v>
                </c:pt>
                <c:pt idx="11">
                  <c:v>11.25</c:v>
                </c:pt>
                <c:pt idx="12">
                  <c:v>11.3</c:v>
                </c:pt>
                <c:pt idx="13">
                  <c:v>11.3</c:v>
                </c:pt>
                <c:pt idx="14">
                  <c:v>11.29</c:v>
                </c:pt>
                <c:pt idx="15">
                  <c:v>11.3</c:v>
                </c:pt>
                <c:pt idx="16">
                  <c:v>11.34</c:v>
                </c:pt>
                <c:pt idx="17">
                  <c:v>10.51</c:v>
                </c:pt>
                <c:pt idx="18">
                  <c:v>11.03</c:v>
                </c:pt>
                <c:pt idx="19">
                  <c:v>11.04</c:v>
                </c:pt>
                <c:pt idx="20">
                  <c:v>11.03</c:v>
                </c:pt>
                <c:pt idx="21">
                  <c:v>11.15</c:v>
                </c:pt>
                <c:pt idx="22">
                  <c:v>11.13</c:v>
                </c:pt>
                <c:pt idx="23">
                  <c:v>11.15</c:v>
                </c:pt>
                <c:pt idx="24">
                  <c:v>11.05</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8,467,447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8,780,817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9,945,157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8467447</c:v>
                </c:pt>
                <c:pt idx="1">
                  <c:v>8766929</c:v>
                </c:pt>
                <c:pt idx="2">
                  <c:v>8059725</c:v>
                </c:pt>
                <c:pt idx="3">
                  <c:v>8002928</c:v>
                </c:pt>
                <c:pt idx="4">
                  <c:v>7483844</c:v>
                </c:pt>
                <c:pt idx="5">
                  <c:v>9963431</c:v>
                </c:pt>
                <c:pt idx="6">
                  <c:v>7717846</c:v>
                </c:pt>
                <c:pt idx="7">
                  <c:v>7357309</c:v>
                </c:pt>
                <c:pt idx="8">
                  <c:v>8548182</c:v>
                </c:pt>
                <c:pt idx="9">
                  <c:v>7823075</c:v>
                </c:pt>
                <c:pt idx="10">
                  <c:v>8506633</c:v>
                </c:pt>
                <c:pt idx="11">
                  <c:v>8322306</c:v>
                </c:pt>
                <c:pt idx="12">
                  <c:v>8307339</c:v>
                </c:pt>
                <c:pt idx="13">
                  <c:v>8780817</c:v>
                </c:pt>
                <c:pt idx="14">
                  <c:v>8079121</c:v>
                </c:pt>
                <c:pt idx="15">
                  <c:v>8324972</c:v>
                </c:pt>
                <c:pt idx="16">
                  <c:v>8554048</c:v>
                </c:pt>
                <c:pt idx="17">
                  <c:v>12265646</c:v>
                </c:pt>
                <c:pt idx="18">
                  <c:v>9604308</c:v>
                </c:pt>
                <c:pt idx="19">
                  <c:v>8218031</c:v>
                </c:pt>
                <c:pt idx="20">
                  <c:v>9239401</c:v>
                </c:pt>
                <c:pt idx="21">
                  <c:v>9189813</c:v>
                </c:pt>
                <c:pt idx="22">
                  <c:v>9725834</c:v>
                </c:pt>
                <c:pt idx="23">
                  <c:v>9989087</c:v>
                </c:pt>
                <c:pt idx="24">
                  <c:v>9945157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12.95 €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11.96 €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12.95</c:v>
                </c:pt>
                <c:pt idx="1">
                  <c:v>12.9</c:v>
                </c:pt>
                <c:pt idx="2">
                  <c:v>12.94</c:v>
                </c:pt>
                <c:pt idx="3">
                  <c:v>12.99</c:v>
                </c:pt>
                <c:pt idx="4">
                  <c:v>12.91</c:v>
                </c:pt>
                <c:pt idx="5">
                  <c:v>12.82</c:v>
                </c:pt>
                <c:pt idx="6">
                  <c:v>12.93</c:v>
                </c:pt>
                <c:pt idx="7">
                  <c:v>12.86</c:v>
                </c:pt>
                <c:pt idx="8">
                  <c:v>12.78</c:v>
                </c:pt>
                <c:pt idx="9">
                  <c:v>12.62</c:v>
                </c:pt>
                <c:pt idx="10">
                  <c:v>12.21</c:v>
                </c:pt>
                <c:pt idx="11">
                  <c:v>12.2</c:v>
                </c:pt>
                <c:pt idx="12">
                  <c:v>12.24</c:v>
                </c:pt>
                <c:pt idx="13">
                  <c:v>12.23</c:v>
                </c:pt>
                <c:pt idx="14">
                  <c:v>12.28</c:v>
                </c:pt>
                <c:pt idx="15">
                  <c:v>12.26</c:v>
                </c:pt>
                <c:pt idx="16">
                  <c:v>12.19</c:v>
                </c:pt>
                <c:pt idx="17">
                  <c:v>11.59</c:v>
                </c:pt>
                <c:pt idx="18">
                  <c:v>12.08</c:v>
                </c:pt>
                <c:pt idx="19">
                  <c:v>12.17</c:v>
                </c:pt>
                <c:pt idx="20">
                  <c:v>12.18</c:v>
                </c:pt>
                <c:pt idx="21">
                  <c:v>12.1</c:v>
                </c:pt>
                <c:pt idx="22">
                  <c:v>12.0</c:v>
                </c:pt>
                <c:pt idx="23">
                  <c:v>12.1</c:v>
                </c:pt>
                <c:pt idx="24">
                  <c:v>11.96</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6,967,285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8,010,572</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8,587,184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6967285</c:v>
                </c:pt>
                <c:pt idx="1">
                  <c:v>6885054</c:v>
                </c:pt>
                <c:pt idx="2">
                  <c:v>6407944</c:v>
                </c:pt>
                <c:pt idx="3">
                  <c:v>6274720</c:v>
                </c:pt>
                <c:pt idx="4">
                  <c:v>6195399</c:v>
                </c:pt>
                <c:pt idx="5">
                  <c:v>7790772</c:v>
                </c:pt>
                <c:pt idx="6">
                  <c:v>6149066</c:v>
                </c:pt>
                <c:pt idx="7">
                  <c:v>6199267</c:v>
                </c:pt>
                <c:pt idx="8">
                  <c:v>7148442</c:v>
                </c:pt>
                <c:pt idx="9">
                  <c:v>6572565</c:v>
                </c:pt>
                <c:pt idx="10">
                  <c:v>7233365</c:v>
                </c:pt>
                <c:pt idx="11">
                  <c:v>6980951</c:v>
                </c:pt>
                <c:pt idx="12">
                  <c:v>7655621</c:v>
                </c:pt>
                <c:pt idx="13">
                  <c:v>8010572</c:v>
                </c:pt>
                <c:pt idx="14">
                  <c:v>7179145</c:v>
                </c:pt>
                <c:pt idx="15">
                  <c:v>7162592</c:v>
                </c:pt>
                <c:pt idx="16">
                  <c:v>7323873</c:v>
                </c:pt>
                <c:pt idx="17">
                  <c:v>8995156</c:v>
                </c:pt>
                <c:pt idx="18">
                  <c:v>7419544</c:v>
                </c:pt>
                <c:pt idx="19">
                  <c:v>6563908</c:v>
                </c:pt>
                <c:pt idx="20">
                  <c:v>8316407</c:v>
                </c:pt>
                <c:pt idx="21">
                  <c:v>8305226</c:v>
                </c:pt>
                <c:pt idx="22">
                  <c:v>8457887</c:v>
                </c:pt>
                <c:pt idx="23">
                  <c:v>8692035</c:v>
                </c:pt>
                <c:pt idx="24">
                  <c:v>8587184</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11.73 €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11.59 €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11.64 €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11.73</c:v>
                </c:pt>
                <c:pt idx="1">
                  <c:v>11.81</c:v>
                </c:pt>
                <c:pt idx="2">
                  <c:v>11.6</c:v>
                </c:pt>
                <c:pt idx="3">
                  <c:v>11.78</c:v>
                </c:pt>
                <c:pt idx="4">
                  <c:v>11.53</c:v>
                </c:pt>
                <c:pt idx="5">
                  <c:v>11.58</c:v>
                </c:pt>
                <c:pt idx="6">
                  <c:v>11.32</c:v>
                </c:pt>
                <c:pt idx="7">
                  <c:v>11.53</c:v>
                </c:pt>
                <c:pt idx="8">
                  <c:v>11.49</c:v>
                </c:pt>
                <c:pt idx="9">
                  <c:v>11.72</c:v>
                </c:pt>
                <c:pt idx="10">
                  <c:v>11.61</c:v>
                </c:pt>
                <c:pt idx="11">
                  <c:v>11.48</c:v>
                </c:pt>
                <c:pt idx="12">
                  <c:v>11.39</c:v>
                </c:pt>
                <c:pt idx="13">
                  <c:v>11.59</c:v>
                </c:pt>
                <c:pt idx="14">
                  <c:v>11.53</c:v>
                </c:pt>
                <c:pt idx="15">
                  <c:v>11.91</c:v>
                </c:pt>
                <c:pt idx="16">
                  <c:v>11.68</c:v>
                </c:pt>
                <c:pt idx="17">
                  <c:v>11.69</c:v>
                </c:pt>
                <c:pt idx="18">
                  <c:v>11.92</c:v>
                </c:pt>
                <c:pt idx="19">
                  <c:v>11.44</c:v>
                </c:pt>
                <c:pt idx="20">
                  <c:v>11.82</c:v>
                </c:pt>
                <c:pt idx="21">
                  <c:v>11.96</c:v>
                </c:pt>
                <c:pt idx="22">
                  <c:v>11.95</c:v>
                </c:pt>
                <c:pt idx="23">
                  <c:v>11.72</c:v>
                </c:pt>
                <c:pt idx="24">
                  <c:v>11.64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132,654,309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145,789,145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168,353,543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132654309</c:v>
                </c:pt>
                <c:pt idx="1">
                  <c:v>126289528</c:v>
                </c:pt>
                <c:pt idx="2">
                  <c:v>88204456</c:v>
                </c:pt>
                <c:pt idx="3">
                  <c:v>53219789</c:v>
                </c:pt>
                <c:pt idx="4">
                  <c:v>36913556</c:v>
                </c:pt>
                <c:pt idx="5">
                  <c:v>35789558</c:v>
                </c:pt>
                <c:pt idx="6">
                  <c:v>34932427</c:v>
                </c:pt>
                <c:pt idx="7">
                  <c:v>36903106</c:v>
                </c:pt>
                <c:pt idx="8">
                  <c:v>50513803</c:v>
                </c:pt>
                <c:pt idx="9">
                  <c:v>70858786</c:v>
                </c:pt>
                <c:pt idx="10">
                  <c:v>97141554</c:v>
                </c:pt>
                <c:pt idx="11">
                  <c:v>114157263</c:v>
                </c:pt>
                <c:pt idx="12">
                  <c:v>139723910</c:v>
                </c:pt>
                <c:pt idx="13">
                  <c:v>145789145</c:v>
                </c:pt>
                <c:pt idx="14">
                  <c:v>82175141</c:v>
                </c:pt>
                <c:pt idx="15">
                  <c:v>52007627</c:v>
                </c:pt>
                <c:pt idx="16">
                  <c:v>41454729</c:v>
                </c:pt>
                <c:pt idx="17">
                  <c:v>57415100</c:v>
                </c:pt>
                <c:pt idx="18">
                  <c:v>45025086</c:v>
                </c:pt>
                <c:pt idx="19">
                  <c:v>40559443</c:v>
                </c:pt>
                <c:pt idx="20">
                  <c:v>57977206</c:v>
                </c:pt>
                <c:pt idx="21">
                  <c:v>86658208</c:v>
                </c:pt>
                <c:pt idx="22">
                  <c:v>123557770</c:v>
                </c:pt>
                <c:pt idx="23">
                  <c:v>158461128</c:v>
                </c:pt>
                <c:pt idx="24">
                  <c:v>168353543</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12.34 €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12.63 €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12.86 €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12.34</c:v>
                </c:pt>
                <c:pt idx="1">
                  <c:v>12.45</c:v>
                </c:pt>
                <c:pt idx="2">
                  <c:v>12.26</c:v>
                </c:pt>
                <c:pt idx="3">
                  <c:v>11.69</c:v>
                </c:pt>
                <c:pt idx="4">
                  <c:v>11.45</c:v>
                </c:pt>
                <c:pt idx="5">
                  <c:v>11.75</c:v>
                </c:pt>
                <c:pt idx="6">
                  <c:v>11.28</c:v>
                </c:pt>
                <c:pt idx="7">
                  <c:v>11.54</c:v>
                </c:pt>
                <c:pt idx="8">
                  <c:v>11.58</c:v>
                </c:pt>
                <c:pt idx="9">
                  <c:v>11.96</c:v>
                </c:pt>
                <c:pt idx="10">
                  <c:v>12.1</c:v>
                </c:pt>
                <c:pt idx="11">
                  <c:v>12.33</c:v>
                </c:pt>
                <c:pt idx="12">
                  <c:v>12.41</c:v>
                </c:pt>
                <c:pt idx="13">
                  <c:v>12.63</c:v>
                </c:pt>
                <c:pt idx="14">
                  <c:v>12.23</c:v>
                </c:pt>
                <c:pt idx="15">
                  <c:v>11.8</c:v>
                </c:pt>
                <c:pt idx="16">
                  <c:v>11.74</c:v>
                </c:pt>
                <c:pt idx="17">
                  <c:v>11.78</c:v>
                </c:pt>
                <c:pt idx="18">
                  <c:v>11.59</c:v>
                </c:pt>
                <c:pt idx="19">
                  <c:v>11.69</c:v>
                </c:pt>
                <c:pt idx="20">
                  <c:v>11.62</c:v>
                </c:pt>
                <c:pt idx="21">
                  <c:v>12.38</c:v>
                </c:pt>
                <c:pt idx="22">
                  <c:v>12.59</c:v>
                </c:pt>
                <c:pt idx="23">
                  <c:v>12.77</c:v>
                </c:pt>
                <c:pt idx="24">
                  <c:v>12.86</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24,205,687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25,138,040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29,653,878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24205687</c:v>
                </c:pt>
                <c:pt idx="1">
                  <c:v>22945750</c:v>
                </c:pt>
                <c:pt idx="2">
                  <c:v>16498186</c:v>
                </c:pt>
                <c:pt idx="3">
                  <c:v>10229086</c:v>
                </c:pt>
                <c:pt idx="4">
                  <c:v>7046691</c:v>
                </c:pt>
                <c:pt idx="5">
                  <c:v>7189590</c:v>
                </c:pt>
                <c:pt idx="6">
                  <c:v>6755166</c:v>
                </c:pt>
                <c:pt idx="7">
                  <c:v>6961755</c:v>
                </c:pt>
                <c:pt idx="8">
                  <c:v>9432660</c:v>
                </c:pt>
                <c:pt idx="9">
                  <c:v>13259342</c:v>
                </c:pt>
                <c:pt idx="10">
                  <c:v>17094087</c:v>
                </c:pt>
                <c:pt idx="11">
                  <c:v>19926040</c:v>
                </c:pt>
                <c:pt idx="12">
                  <c:v>24002999</c:v>
                </c:pt>
                <c:pt idx="13">
                  <c:v>25138040</c:v>
                </c:pt>
                <c:pt idx="14">
                  <c:v>14432962</c:v>
                </c:pt>
                <c:pt idx="15">
                  <c:v>9308244</c:v>
                </c:pt>
                <c:pt idx="16">
                  <c:v>7754708</c:v>
                </c:pt>
                <c:pt idx="17">
                  <c:v>11778112</c:v>
                </c:pt>
                <c:pt idx="18">
                  <c:v>8633035</c:v>
                </c:pt>
                <c:pt idx="19">
                  <c:v>7601996</c:v>
                </c:pt>
                <c:pt idx="20">
                  <c:v>10927165</c:v>
                </c:pt>
                <c:pt idx="21">
                  <c:v>15927250</c:v>
                </c:pt>
                <c:pt idx="22">
                  <c:v>21884589</c:v>
                </c:pt>
                <c:pt idx="23">
                  <c:v>28323427</c:v>
                </c:pt>
                <c:pt idx="24">
                  <c:v>29653878</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13.40 €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13.48 €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13.99 €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13.4</c:v>
                </c:pt>
                <c:pt idx="1">
                  <c:v>13.41</c:v>
                </c:pt>
                <c:pt idx="2">
                  <c:v>13.41</c:v>
                </c:pt>
                <c:pt idx="3">
                  <c:v>13.0</c:v>
                </c:pt>
                <c:pt idx="4">
                  <c:v>12.44</c:v>
                </c:pt>
                <c:pt idx="5">
                  <c:v>12.76</c:v>
                </c:pt>
                <c:pt idx="6">
                  <c:v>12.42</c:v>
                </c:pt>
                <c:pt idx="7">
                  <c:v>12.6</c:v>
                </c:pt>
                <c:pt idx="8">
                  <c:v>12.46</c:v>
                </c:pt>
                <c:pt idx="9">
                  <c:v>12.84</c:v>
                </c:pt>
                <c:pt idx="10">
                  <c:v>13.02</c:v>
                </c:pt>
                <c:pt idx="11">
                  <c:v>13.14</c:v>
                </c:pt>
                <c:pt idx="12">
                  <c:v>13.49</c:v>
                </c:pt>
                <c:pt idx="13">
                  <c:v>13.48</c:v>
                </c:pt>
                <c:pt idx="14">
                  <c:v>13.06</c:v>
                </c:pt>
                <c:pt idx="15">
                  <c:v>12.83</c:v>
                </c:pt>
                <c:pt idx="16">
                  <c:v>12.66</c:v>
                </c:pt>
                <c:pt idx="17">
                  <c:v>12.51</c:v>
                </c:pt>
                <c:pt idx="18">
                  <c:v>12.51</c:v>
                </c:pt>
                <c:pt idx="19">
                  <c:v>12.55</c:v>
                </c:pt>
                <c:pt idx="20">
                  <c:v>12.66</c:v>
                </c:pt>
                <c:pt idx="21">
                  <c:v>13.36</c:v>
                </c:pt>
                <c:pt idx="22">
                  <c:v>13.67</c:v>
                </c:pt>
                <c:pt idx="23">
                  <c:v>13.77</c:v>
                </c:pt>
                <c:pt idx="24">
                  <c:v>13.99</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10,690,368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12,085,285</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13,076,779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10690368</c:v>
                </c:pt>
                <c:pt idx="1">
                  <c:v>11518874</c:v>
                </c:pt>
                <c:pt idx="2">
                  <c:v>12204567</c:v>
                </c:pt>
                <c:pt idx="3">
                  <c:v>12337464</c:v>
                </c:pt>
                <c:pt idx="4">
                  <c:v>11744266</c:v>
                </c:pt>
                <c:pt idx="5">
                  <c:v>10866172</c:v>
                </c:pt>
                <c:pt idx="6">
                  <c:v>11744265</c:v>
                </c:pt>
                <c:pt idx="7">
                  <c:v>12861710</c:v>
                </c:pt>
                <c:pt idx="8">
                  <c:v>16303287</c:v>
                </c:pt>
                <c:pt idx="9">
                  <c:v>11701294</c:v>
                </c:pt>
                <c:pt idx="10">
                  <c:v>12660686</c:v>
                </c:pt>
                <c:pt idx="11">
                  <c:v>11438886</c:v>
                </c:pt>
                <c:pt idx="12">
                  <c:v>12102989</c:v>
                </c:pt>
                <c:pt idx="13">
                  <c:v>12085285</c:v>
                </c:pt>
                <c:pt idx="14">
                  <c:v>13142981</c:v>
                </c:pt>
                <c:pt idx="15">
                  <c:v>13413526</c:v>
                </c:pt>
                <c:pt idx="16">
                  <c:v>13506722</c:v>
                </c:pt>
                <c:pt idx="17">
                  <c:v>10691654</c:v>
                </c:pt>
                <c:pt idx="18">
                  <c:v>12276363</c:v>
                </c:pt>
                <c:pt idx="19">
                  <c:v>13828090</c:v>
                </c:pt>
                <c:pt idx="20">
                  <c:v>14026561</c:v>
                </c:pt>
                <c:pt idx="21">
                  <c:v>10263240</c:v>
                </c:pt>
                <c:pt idx="22">
                  <c:v>12118950</c:v>
                </c:pt>
                <c:pt idx="23">
                  <c:v>10590456</c:v>
                </c:pt>
                <c:pt idx="24">
                  <c:v>13076779</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11.11 €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10.42 €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10.51 €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11.11</c:v>
                </c:pt>
                <c:pt idx="1">
                  <c:v>10.76</c:v>
                </c:pt>
                <c:pt idx="2">
                  <c:v>10.22</c:v>
                </c:pt>
                <c:pt idx="3">
                  <c:v>10.24</c:v>
                </c:pt>
                <c:pt idx="4">
                  <c:v>10.28</c:v>
                </c:pt>
                <c:pt idx="5">
                  <c:v>10.6</c:v>
                </c:pt>
                <c:pt idx="6">
                  <c:v>9.95</c:v>
                </c:pt>
                <c:pt idx="7">
                  <c:v>10.28</c:v>
                </c:pt>
                <c:pt idx="8">
                  <c:v>9.88</c:v>
                </c:pt>
                <c:pt idx="9">
                  <c:v>10.55</c:v>
                </c:pt>
                <c:pt idx="10">
                  <c:v>10.24</c:v>
                </c:pt>
                <c:pt idx="11">
                  <c:v>10.02</c:v>
                </c:pt>
                <c:pt idx="12">
                  <c:v>10.14</c:v>
                </c:pt>
                <c:pt idx="13">
                  <c:v>10.42</c:v>
                </c:pt>
                <c:pt idx="14">
                  <c:v>10.06</c:v>
                </c:pt>
                <c:pt idx="15">
                  <c:v>9.96</c:v>
                </c:pt>
                <c:pt idx="16">
                  <c:v>10.41</c:v>
                </c:pt>
                <c:pt idx="17">
                  <c:v>10.35</c:v>
                </c:pt>
                <c:pt idx="18">
                  <c:v>9.98</c:v>
                </c:pt>
                <c:pt idx="19">
                  <c:v>9.78</c:v>
                </c:pt>
                <c:pt idx="20">
                  <c:v>10.11</c:v>
                </c:pt>
                <c:pt idx="21">
                  <c:v>10.97</c:v>
                </c:pt>
                <c:pt idx="22">
                  <c:v>10.66</c:v>
                </c:pt>
                <c:pt idx="23">
                  <c:v>10.59</c:v>
                </c:pt>
                <c:pt idx="24">
                  <c:v>10.51</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15,429,780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19,093,354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21,899,304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15429780</c:v>
                </c:pt>
                <c:pt idx="1">
                  <c:v>15077699</c:v>
                </c:pt>
                <c:pt idx="2">
                  <c:v>9529296</c:v>
                </c:pt>
                <c:pt idx="3">
                  <c:v>5277411</c:v>
                </c:pt>
                <c:pt idx="4">
                  <c:v>3521444</c:v>
                </c:pt>
                <c:pt idx="5">
                  <c:v>3296408</c:v>
                </c:pt>
                <c:pt idx="6">
                  <c:v>3350311</c:v>
                </c:pt>
                <c:pt idx="7">
                  <c:v>3638766</c:v>
                </c:pt>
                <c:pt idx="8">
                  <c:v>5045444</c:v>
                </c:pt>
                <c:pt idx="9">
                  <c:v>7757503</c:v>
                </c:pt>
                <c:pt idx="10">
                  <c:v>11188091</c:v>
                </c:pt>
                <c:pt idx="11">
                  <c:v>13130557</c:v>
                </c:pt>
                <c:pt idx="12">
                  <c:v>17469180</c:v>
                </c:pt>
                <c:pt idx="13">
                  <c:v>19093354</c:v>
                </c:pt>
                <c:pt idx="14">
                  <c:v>9510659</c:v>
                </c:pt>
                <c:pt idx="15">
                  <c:v>5363458</c:v>
                </c:pt>
                <c:pt idx="16">
                  <c:v>4237720</c:v>
                </c:pt>
                <c:pt idx="17">
                  <c:v>3944283</c:v>
                </c:pt>
                <c:pt idx="18">
                  <c:v>4109369</c:v>
                </c:pt>
                <c:pt idx="19">
                  <c:v>4061851</c:v>
                </c:pt>
                <c:pt idx="20">
                  <c:v>6086157</c:v>
                </c:pt>
                <c:pt idx="21">
                  <c:v>10216093</c:v>
                </c:pt>
                <c:pt idx="22">
                  <c:v>14579716</c:v>
                </c:pt>
                <c:pt idx="23">
                  <c:v>19672833</c:v>
                </c:pt>
                <c:pt idx="24">
                  <c:v>21899304</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11.76 €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12.19 €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12.54 €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11.76</c:v>
                </c:pt>
                <c:pt idx="1">
                  <c:v>12.06</c:v>
                </c:pt>
                <c:pt idx="2">
                  <c:v>11.59</c:v>
                </c:pt>
                <c:pt idx="3">
                  <c:v>10.98</c:v>
                </c:pt>
                <c:pt idx="4">
                  <c:v>10.83</c:v>
                </c:pt>
                <c:pt idx="5">
                  <c:v>10.96</c:v>
                </c:pt>
                <c:pt idx="6">
                  <c:v>10.67</c:v>
                </c:pt>
                <c:pt idx="7">
                  <c:v>10.77</c:v>
                </c:pt>
                <c:pt idx="8">
                  <c:v>10.81</c:v>
                </c:pt>
                <c:pt idx="9">
                  <c:v>11.34</c:v>
                </c:pt>
                <c:pt idx="10">
                  <c:v>11.28</c:v>
                </c:pt>
                <c:pt idx="11">
                  <c:v>11.56</c:v>
                </c:pt>
                <c:pt idx="12">
                  <c:v>11.95</c:v>
                </c:pt>
                <c:pt idx="13">
                  <c:v>12.19</c:v>
                </c:pt>
                <c:pt idx="14">
                  <c:v>11.48</c:v>
                </c:pt>
                <c:pt idx="15">
                  <c:v>10.93</c:v>
                </c:pt>
                <c:pt idx="16">
                  <c:v>10.9</c:v>
                </c:pt>
                <c:pt idx="17">
                  <c:v>11.11</c:v>
                </c:pt>
                <c:pt idx="18">
                  <c:v>10.78</c:v>
                </c:pt>
                <c:pt idx="19">
                  <c:v>10.66</c:v>
                </c:pt>
                <c:pt idx="20">
                  <c:v>11.05</c:v>
                </c:pt>
                <c:pt idx="21">
                  <c:v>11.88</c:v>
                </c:pt>
                <c:pt idx="22">
                  <c:v>12.38</c:v>
                </c:pt>
                <c:pt idx="23">
                  <c:v>12.57</c:v>
                </c:pt>
                <c:pt idx="24">
                  <c:v>12.54</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96.0</c:v>
                </c:pt>
                <c:pt idx="2">
                  <c:v>92.0</c:v>
                </c:pt>
                <c:pt idx="3">
                  <c:v>124.0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98.0</c:v>
                </c:pt>
                <c:pt idx="2">
                  <c:v>96.0</c:v>
                </c:pt>
                <c:pt idx="3">
                  <c:v>92.0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Entremont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97.0</c:v>
                </c:pt>
                <c:pt idx="2">
                  <c:v>97.0</c:v>
                </c:pt>
                <c:pt idx="3">
                  <c:v>39.0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92.0</c:v>
                </c:pt>
                <c:pt idx="2">
                  <c:v>92.0</c:v>
                </c:pt>
                <c:pt idx="3">
                  <c:v>153.0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104.0</c:v>
                </c:pt>
                <c:pt idx="2">
                  <c:v>106.0</c:v>
                </c:pt>
                <c:pt idx="3">
                  <c:v>88.0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83.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1.1278796335144947</c:v>
                </c:pt>
                <c:pt idx="2">
                  <c:v>1.127811332168958</c:v>
                </c:pt>
                <c:pt idx="3">
                  <c:v>1.1182589011289237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113.0</c:v>
                </c:pt>
                <c:pt idx="3">
                  <c:v>107.0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116.0</c:v>
                </c:pt>
                <c:pt idx="2">
                  <c:v>116.0</c:v>
                </c:pt>
                <c:pt idx="3">
                  <c:v>112.0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Entremont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117.0</c:v>
                </c:pt>
                <c:pt idx="3">
                  <c:v>117.0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115.0</c:v>
                </c:pt>
                <c:pt idx="2">
                  <c:v>115.0</c:v>
                </c:pt>
                <c:pt idx="3">
                  <c:v>119.0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113.0</c:v>
                </c:pt>
                <c:pt idx="2">
                  <c:v>113.0</c:v>
                </c:pt>
                <c:pt idx="3">
                  <c:v>109.0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2.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93.0</c:v>
                </c:pt>
                <c:pt idx="2">
                  <c:v>93.0</c:v>
                </c:pt>
                <c:pt idx="3">
                  <c:v>137.0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98.0</c:v>
                </c:pt>
                <c:pt idx="2">
                  <c:v>95.0</c:v>
                </c:pt>
                <c:pt idx="3">
                  <c:v>83.0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90.0</c:v>
                </c:pt>
                <c:pt idx="3">
                  <c:v>143.0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95.0</c:v>
                </c:pt>
                <c:pt idx="2">
                  <c:v>96.0</c:v>
                </c:pt>
                <c:pt idx="3">
                  <c:v>179.0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108.0</c:v>
                </c:pt>
                <c:pt idx="3">
                  <c:v>79.0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14.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1.1511807957274387</c:v>
                </c:pt>
                <c:pt idx="2">
                  <c:v>1.150049605474219</c:v>
                </c:pt>
                <c:pt idx="3">
                  <c:v>1.1448294406171478</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115.0</c:v>
                </c:pt>
                <c:pt idx="3">
                  <c:v>108.0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118.0</c:v>
                </c:pt>
                <c:pt idx="2">
                  <c:v>118.0</c:v>
                </c:pt>
                <c:pt idx="3">
                  <c:v>112.0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117.0</c:v>
                </c:pt>
                <c:pt idx="3">
                  <c:v>109.0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115.0</c:v>
                </c:pt>
                <c:pt idx="3">
                  <c:v>120.0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117.0</c:v>
                </c:pt>
                <c:pt idx="2">
                  <c:v>116.0</c:v>
                </c:pt>
                <c:pt idx="3">
                  <c:v>113.0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95.0</c:v>
                </c:pt>
                <c:pt idx="2">
                  <c:v>86.0</c:v>
                </c:pt>
                <c:pt idx="3">
                  <c:v>83.0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100.0</c:v>
                </c:pt>
                <c:pt idx="2">
                  <c:v>98.0</c:v>
                </c:pt>
                <c:pt idx="3">
                  <c:v>103.0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Entremont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99.0</c:v>
                </c:pt>
                <c:pt idx="2">
                  <c:v>101.0</c:v>
                </c:pt>
                <c:pt idx="3">
                  <c:v>97.0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89.0</c:v>
                </c:pt>
                <c:pt idx="2">
                  <c:v>90.0</c:v>
                </c:pt>
                <c:pt idx="3">
                  <c:v>89.0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106.0</c:v>
                </c:pt>
                <c:pt idx="2">
                  <c:v>109.0</c:v>
                </c:pt>
                <c:pt idx="3">
                  <c:v>107.0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0.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1.1233288103124877</c:v>
                </c:pt>
                <c:pt idx="2">
                  <c:v>1.1271500977770683</c:v>
                </c:pt>
                <c:pt idx="3">
                  <c:v>1.1408488645887376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113.0</c:v>
                </c:pt>
                <c:pt idx="3">
                  <c:v>116.0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116.0</c:v>
                </c:pt>
                <c:pt idx="2">
                  <c:v>116.0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Entremont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120.0</c:v>
                </c:pt>
                <c:pt idx="3">
                  <c:v>117.0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118.0</c:v>
                </c:pt>
                <c:pt idx="2">
                  <c:v>118.0</c:v>
                </c:pt>
                <c:pt idx="3">
                  <c:v>121.0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112.0</c:v>
                </c:pt>
                <c:pt idx="2">
                  <c:v>112.0</c:v>
                </c:pt>
                <c:pt idx="3">
                  <c:v>113.0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98.0</c:v>
                </c:pt>
                <c:pt idx="2">
                  <c:v>94.0</c:v>
                </c:pt>
                <c:pt idx="3">
                  <c:v>91.0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99.0</c:v>
                </c:pt>
                <c:pt idx="2">
                  <c:v>94.0</c:v>
                </c:pt>
                <c:pt idx="3">
                  <c:v>97.0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95.0</c:v>
                </c:pt>
                <c:pt idx="2">
                  <c:v>87.0</c:v>
                </c:pt>
                <c:pt idx="3">
                  <c:v>79.0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95.0</c:v>
                </c:pt>
                <c:pt idx="2">
                  <c:v>96.0</c:v>
                </c:pt>
                <c:pt idx="3">
                  <c:v>92.0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106.0</c:v>
                </c:pt>
                <c:pt idx="2">
                  <c:v>110.0</c:v>
                </c:pt>
                <c:pt idx="3">
                  <c:v>110.0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2.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1.1166087729218839</c:v>
                </c:pt>
                <c:pt idx="2">
                  <c:v>1.1225765409160675</c:v>
                </c:pt>
                <c:pt idx="3">
                  <c:v>1.1371071976734792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113.0</c:v>
                </c:pt>
                <c:pt idx="3">
                  <c:v>113.0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116.0</c:v>
                </c:pt>
                <c:pt idx="2">
                  <c:v>116.0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113.0</c:v>
                </c:pt>
                <c:pt idx="2">
                  <c:v>113.0</c:v>
                </c:pt>
                <c:pt idx="3">
                  <c:v>113.0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115.0</c:v>
                </c:pt>
                <c:pt idx="3">
                  <c:v>115.0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113.0</c:v>
                </c:pt>
                <c:pt idx="3">
                  <c:v>115.0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0.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95.0</c:v>
                </c:pt>
                <c:pt idx="2">
                  <c:v>94.0</c:v>
                </c:pt>
                <c:pt idx="3">
                  <c:v>94.0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100.0</c:v>
                </c:pt>
                <c:pt idx="2">
                  <c:v>95.0</c:v>
                </c:pt>
                <c:pt idx="3">
                  <c:v>96.0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86.0</c:v>
                </c:pt>
                <c:pt idx="3">
                  <c:v>82.0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97.0</c:v>
                </c:pt>
                <c:pt idx="2">
                  <c:v>98.0</c:v>
                </c:pt>
                <c:pt idx="3">
                  <c:v>94.0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110.0</c:v>
                </c:pt>
                <c:pt idx="2">
                  <c:v>114.0</c:v>
                </c:pt>
                <c:pt idx="3">
                  <c:v>111.0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10,759,358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10,384,404</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8,426,373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10759358</c:v>
                </c:pt>
                <c:pt idx="1">
                  <c:v>9818448</c:v>
                </c:pt>
                <c:pt idx="2">
                  <c:v>7643981</c:v>
                </c:pt>
                <c:pt idx="3">
                  <c:v>8443255</c:v>
                </c:pt>
                <c:pt idx="4">
                  <c:v>8246439</c:v>
                </c:pt>
                <c:pt idx="5">
                  <c:v>13039443</c:v>
                </c:pt>
                <c:pt idx="6">
                  <c:v>7225342</c:v>
                </c:pt>
                <c:pt idx="7">
                  <c:v>7608618</c:v>
                </c:pt>
                <c:pt idx="8">
                  <c:v>8774330</c:v>
                </c:pt>
                <c:pt idx="9">
                  <c:v>7632420</c:v>
                </c:pt>
                <c:pt idx="10">
                  <c:v>9849262</c:v>
                </c:pt>
                <c:pt idx="11">
                  <c:v>9994651</c:v>
                </c:pt>
                <c:pt idx="12">
                  <c:v>10488470</c:v>
                </c:pt>
                <c:pt idx="13">
                  <c:v>10384404</c:v>
                </c:pt>
                <c:pt idx="14">
                  <c:v>7816774</c:v>
                </c:pt>
                <c:pt idx="15">
                  <c:v>8319540</c:v>
                </c:pt>
                <c:pt idx="16">
                  <c:v>8798272</c:v>
                </c:pt>
                <c:pt idx="17">
                  <c:v>11408961</c:v>
                </c:pt>
                <c:pt idx="18">
                  <c:v>7701822</c:v>
                </c:pt>
                <c:pt idx="19">
                  <c:v>7331613</c:v>
                </c:pt>
                <c:pt idx="20">
                  <c:v>7372474</c:v>
                </c:pt>
                <c:pt idx="21">
                  <c:v>7770530</c:v>
                </c:pt>
                <c:pt idx="22">
                  <c:v>8608746</c:v>
                </c:pt>
                <c:pt idx="23">
                  <c:v>9031184</c:v>
                </c:pt>
                <c:pt idx="24">
                  <c:v>8426373</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17.34 €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17.23 €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17.42 €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17.34</c:v>
                </c:pt>
                <c:pt idx="1">
                  <c:v>17.58</c:v>
                </c:pt>
                <c:pt idx="2">
                  <c:v>17.09</c:v>
                </c:pt>
                <c:pt idx="3">
                  <c:v>16.55</c:v>
                </c:pt>
                <c:pt idx="4">
                  <c:v>16.31</c:v>
                </c:pt>
                <c:pt idx="5">
                  <c:v>16.58</c:v>
                </c:pt>
                <c:pt idx="6">
                  <c:v>16.76</c:v>
                </c:pt>
                <c:pt idx="7">
                  <c:v>16.8</c:v>
                </c:pt>
                <c:pt idx="8">
                  <c:v>16.36</c:v>
                </c:pt>
                <c:pt idx="9">
                  <c:v>16.65</c:v>
                </c:pt>
                <c:pt idx="10">
                  <c:v>16.81</c:v>
                </c:pt>
                <c:pt idx="11">
                  <c:v>16.56</c:v>
                </c:pt>
                <c:pt idx="12">
                  <c:v>16.52</c:v>
                </c:pt>
                <c:pt idx="13">
                  <c:v>17.23</c:v>
                </c:pt>
                <c:pt idx="14">
                  <c:v>16.65</c:v>
                </c:pt>
                <c:pt idx="15">
                  <c:v>16.24</c:v>
                </c:pt>
                <c:pt idx="16">
                  <c:v>15.74</c:v>
                </c:pt>
                <c:pt idx="17">
                  <c:v>15.92</c:v>
                </c:pt>
                <c:pt idx="18">
                  <c:v>16.7</c:v>
                </c:pt>
                <c:pt idx="19">
                  <c:v>16.33</c:v>
                </c:pt>
                <c:pt idx="20">
                  <c:v>16.3</c:v>
                </c:pt>
                <c:pt idx="21">
                  <c:v>16.75</c:v>
                </c:pt>
                <c:pt idx="22">
                  <c:v>17.72</c:v>
                </c:pt>
                <c:pt idx="23">
                  <c:v>17.6</c:v>
                </c:pt>
                <c:pt idx="24">
                  <c:v>17.42</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1.1438095694238228</c:v>
                </c:pt>
                <c:pt idx="2">
                  <c:v>1.1439628334690357</c:v>
                </c:pt>
                <c:pt idx="3">
                  <c:v>1.1572489103884285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116.0</c:v>
                </c:pt>
                <c:pt idx="3">
                  <c:v>115.0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117.0</c:v>
                </c:pt>
                <c:pt idx="3">
                  <c:v>120.0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117.0</c:v>
                </c:pt>
                <c:pt idx="3">
                  <c:v>117.0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117.0</c:v>
                </c:pt>
                <c:pt idx="2">
                  <c:v>116.0</c:v>
                </c:pt>
                <c:pt idx="3">
                  <c:v>117.0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115.0</c:v>
                </c:pt>
                <c:pt idx="2">
                  <c:v>115.0</c:v>
                </c:pt>
                <c:pt idx="3">
                  <c:v>117.0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97.0</c:v>
                </c:pt>
                <c:pt idx="2">
                  <c:v>90.0</c:v>
                </c:pt>
                <c:pt idx="3">
                  <c:v>85.0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96.0</c:v>
                </c:pt>
                <c:pt idx="2">
                  <c:v>97.0</c:v>
                </c:pt>
                <c:pt idx="3">
                  <c:v>103.0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86.0</c:v>
                </c:pt>
                <c:pt idx="3">
                  <c:v>75.0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95.0</c:v>
                </c:pt>
                <c:pt idx="2">
                  <c:v>99.0</c:v>
                </c:pt>
                <c:pt idx="3">
                  <c:v>95.0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110.0</c:v>
                </c:pt>
                <c:pt idx="2">
                  <c:v>114.0</c:v>
                </c:pt>
                <c:pt idx="3">
                  <c:v>113.0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1.1152917443530888</c:v>
                </c:pt>
                <c:pt idx="2">
                  <c:v>1.1297490601216493</c:v>
                </c:pt>
                <c:pt idx="3">
                  <c:v>1.1573290134588543</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114.0</c:v>
                </c:pt>
                <c:pt idx="3">
                  <c:v>117.0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116.0</c:v>
                </c:pt>
                <c:pt idx="2">
                  <c:v>116.0</c:v>
                </c:pt>
                <c:pt idx="3">
                  <c:v>120.0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113.0</c:v>
                </c:pt>
                <c:pt idx="2">
                  <c:v>113.0</c:v>
                </c:pt>
                <c:pt idx="3">
                  <c:v>111.0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117.0</c:v>
                </c:pt>
                <c:pt idx="2">
                  <c:v>116.0</c:v>
                </c:pt>
                <c:pt idx="3">
                  <c:v>119.0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109.0</c:v>
                </c:pt>
                <c:pt idx="2">
                  <c:v>112.0</c:v>
                </c:pt>
                <c:pt idx="3">
                  <c:v>115.0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106.0</c:v>
                </c:pt>
                <c:pt idx="2">
                  <c:v>96.0</c:v>
                </c:pt>
                <c:pt idx="3">
                  <c:v>104.0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101.0</c:v>
                </c:pt>
                <c:pt idx="2">
                  <c:v>89.0</c:v>
                </c:pt>
                <c:pt idx="3">
                  <c:v>90.0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54.0</c:v>
                </c:pt>
                <c:pt idx="2">
                  <c:v>40.0</c:v>
                </c:pt>
                <c:pt idx="3">
                  <c:v>22.0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99.0</c:v>
                </c:pt>
                <c:pt idx="2">
                  <c:v>99.0</c:v>
                </c:pt>
                <c:pt idx="3">
                  <c:v>96.0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136.0</c:v>
                </c:pt>
                <c:pt idx="3">
                  <c:v>144.0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72.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1.1187841490768966</c:v>
                </c:pt>
                <c:pt idx="2">
                  <c:v>1.1208144015643873</c:v>
                </c:pt>
                <c:pt idx="3">
                  <c:v>1.129493299591649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112.0</c:v>
                </c:pt>
                <c:pt idx="3">
                  <c:v>110.0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107.0</c:v>
                </c:pt>
                <c:pt idx="2">
                  <c:v>109.0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105.0</c:v>
                </c:pt>
                <c:pt idx="2">
                  <c:v>106.0</c:v>
                </c:pt>
                <c:pt idx="3">
                  <c:v>104.0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111.0</c:v>
                </c:pt>
                <c:pt idx="2">
                  <c:v>111.0</c:v>
                </c:pt>
                <c:pt idx="3">
                  <c:v>113.0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128.0</c:v>
                </c:pt>
                <c:pt idx="2">
                  <c:v>127.0</c:v>
                </c:pt>
                <c:pt idx="3">
                  <c:v>125.0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3.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106.0</c:v>
                </c:pt>
                <c:pt idx="2">
                  <c:v>99.0</c:v>
                </c:pt>
                <c:pt idx="3">
                  <c:v>99.0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104.0</c:v>
                </c:pt>
                <c:pt idx="2">
                  <c:v>78.0</c:v>
                </c:pt>
                <c:pt idx="3">
                  <c:v>129.0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Triballat Noyal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Sheet1!$E$2:$E$2</c:f>
              <c:numCache>
                <c:formatCode>General</c:formatCode>
                <c:ptCount val="1"/>
                <c:pt idx="0">
                  <c:v>100.0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100.0</c:v>
                </c:pt>
                <c:pt idx="2">
                  <c:v>102.0</c:v>
                </c:pt>
                <c:pt idx="3">
                  <c:v>101.0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93.0</c:v>
                </c:pt>
                <c:pt idx="2">
                  <c:v>98.0</c:v>
                </c:pt>
                <c:pt idx="3">
                  <c:v>86.0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54.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1.153828009720188</c:v>
                </c:pt>
                <c:pt idx="2">
                  <c:v>1.1446069961217984</c:v>
                </c:pt>
                <c:pt idx="3">
                  <c:v>1.1434934531351995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118.0</c:v>
                </c:pt>
                <c:pt idx="2">
                  <c:v>113.0</c:v>
                </c:pt>
                <c:pt idx="3">
                  <c:v>110.0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107.0</c:v>
                </c:pt>
                <c:pt idx="2">
                  <c:v>110.0</c:v>
                </c:pt>
                <c:pt idx="3">
                  <c:v>122.0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Triballat Noyal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Sheet1!$E$2:$E$2</c:f>
              <c:numCache>
                <c:formatCode>General</c:formatCode>
                <c:ptCount val="1"/>
                <c:pt idx="0">
                  <c:v>100.0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115.0</c:v>
                </c:pt>
                <c:pt idx="2">
                  <c:v>115.0</c:v>
                </c:pt>
                <c:pt idx="3">
                  <c:v>116.0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133.0</c:v>
                </c:pt>
                <c:pt idx="2">
                  <c:v>140.0</c:v>
                </c:pt>
                <c:pt idx="3">
                  <c:v>146.0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7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104.0</c:v>
                </c:pt>
                <c:pt idx="2">
                  <c:v>91.0</c:v>
                </c:pt>
                <c:pt idx="3">
                  <c:v>106.0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101.0</c:v>
                </c:pt>
                <c:pt idx="2">
                  <c:v>103.0</c:v>
                </c:pt>
                <c:pt idx="3">
                  <c:v>96.0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Eurial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Sheet1!$E$2:$E$3</c:f>
              <c:numCache>
                <c:formatCode>General</c:formatCode>
                <c:ptCount val="2"/>
                <c:pt idx="0">
                  <c:v>100.0</c:v>
                </c:pt>
                <c:pt idx="1">
                  <c:v>23.0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Sheet1!$F$2:$F$3</c:f>
              <c:numCache>
                <c:formatCode>General</c:formatCode>
                <c:ptCount val="2"/>
                <c:pt idx="0">
                  <c:v>100.0</c:v>
                </c:pt>
                <c:pt idx="1">
                  <c:v>27.0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92.0</c:v>
                </c:pt>
                <c:pt idx="2">
                  <c:v>104.0</c:v>
                </c:pt>
                <c:pt idx="3">
                  <c:v>110.0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2.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1.1314992651529014</c:v>
                </c:pt>
                <c:pt idx="2">
                  <c:v>1.1118738305897076</c:v>
                </c:pt>
                <c:pt idx="3">
                  <c:v>1.1791079133293592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114.0</c:v>
                </c:pt>
                <c:pt idx="2">
                  <c:v>117.0</c:v>
                </c:pt>
                <c:pt idx="3">
                  <c:v>119.0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111.0</c:v>
                </c:pt>
                <c:pt idx="2">
                  <c:v>109.0</c:v>
                </c:pt>
                <c:pt idx="3">
                  <c:v>117.0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Eurial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Sheet1!$E$2:$E$3</c:f>
              <c:numCache>
                <c:formatCode>General</c:formatCode>
                <c:ptCount val="2"/>
                <c:pt idx="0">
                  <c:v>100.0</c:v>
                </c:pt>
                <c:pt idx="1">
                  <c:v>107.0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Sheet1!$F$2:$F$3</c:f>
              <c:numCache>
                <c:formatCode>General</c:formatCode>
                <c:ptCount val="2"/>
                <c:pt idx="0">
                  <c:v>100.0</c:v>
                </c:pt>
                <c:pt idx="1">
                  <c:v>119.0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139.0</c:v>
                </c:pt>
                <c:pt idx="2">
                  <c:v>136.0</c:v>
                </c:pt>
                <c:pt idx="3">
                  <c:v>135.0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61.0</c:v>
                </c:pt>
                <c:pt idx="2">
                  <c:v>48.0</c:v>
                </c:pt>
                <c:pt idx="3">
                  <c:v>48.0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105.0</c:v>
                </c:pt>
                <c:pt idx="2">
                  <c:v>107.0</c:v>
                </c:pt>
                <c:pt idx="3">
                  <c:v>150.0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99.0</c:v>
                </c:pt>
                <c:pt idx="3">
                  <c:v>141.0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64.0</c:v>
                </c:pt>
                <c:pt idx="2">
                  <c:v>64.0</c:v>
                </c:pt>
                <c:pt idx="3">
                  <c:v>27.0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107.0</c:v>
                </c:pt>
                <c:pt idx="2">
                  <c:v>106.0</c:v>
                </c:pt>
                <c:pt idx="3">
                  <c:v>87.0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80.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138,060,860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137,249,248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81,644,443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138060860</c:v>
                </c:pt>
                <c:pt idx="1">
                  <c:v>140599859</c:v>
                </c:pt>
                <c:pt idx="2">
                  <c:v>133984868</c:v>
                </c:pt>
                <c:pt idx="3">
                  <c:v>143264699</c:v>
                </c:pt>
                <c:pt idx="4">
                  <c:v>139627716</c:v>
                </c:pt>
                <c:pt idx="5">
                  <c:v>152302933</c:v>
                </c:pt>
                <c:pt idx="6">
                  <c:v>135870571</c:v>
                </c:pt>
                <c:pt idx="7">
                  <c:v>126557198</c:v>
                </c:pt>
                <c:pt idx="8">
                  <c:v>139477907</c:v>
                </c:pt>
                <c:pt idx="9">
                  <c:v>125624706</c:v>
                </c:pt>
                <c:pt idx="10">
                  <c:v>132902727</c:v>
                </c:pt>
                <c:pt idx="11">
                  <c:v>128053957</c:v>
                </c:pt>
                <c:pt idx="12">
                  <c:v>133930599</c:v>
                </c:pt>
                <c:pt idx="13">
                  <c:v>137249248</c:v>
                </c:pt>
                <c:pt idx="14">
                  <c:v>132416353</c:v>
                </c:pt>
                <c:pt idx="15">
                  <c:v>143462476</c:v>
                </c:pt>
                <c:pt idx="16">
                  <c:v>145427958</c:v>
                </c:pt>
                <c:pt idx="17">
                  <c:v>175425846</c:v>
                </c:pt>
                <c:pt idx="18">
                  <c:v>76273060</c:v>
                </c:pt>
                <c:pt idx="19">
                  <c:v>54219941</c:v>
                </c:pt>
                <c:pt idx="20">
                  <c:v>62208373</c:v>
                </c:pt>
                <c:pt idx="21">
                  <c:v>64705354</c:v>
                </c:pt>
                <c:pt idx="22">
                  <c:v>73300417</c:v>
                </c:pt>
                <c:pt idx="23">
                  <c:v>78190886</c:v>
                </c:pt>
                <c:pt idx="24">
                  <c:v>81644443</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12.84 €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12.55 €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12.83 €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12.84</c:v>
                </c:pt>
                <c:pt idx="1">
                  <c:v>12.74</c:v>
                </c:pt>
                <c:pt idx="2">
                  <c:v>12.52</c:v>
                </c:pt>
                <c:pt idx="3">
                  <c:v>12.62</c:v>
                </c:pt>
                <c:pt idx="4">
                  <c:v>12.7</c:v>
                </c:pt>
                <c:pt idx="5">
                  <c:v>12.92</c:v>
                </c:pt>
                <c:pt idx="6">
                  <c:v>12.39</c:v>
                </c:pt>
                <c:pt idx="7">
                  <c:v>12.36</c:v>
                </c:pt>
                <c:pt idx="8">
                  <c:v>12.21</c:v>
                </c:pt>
                <c:pt idx="9">
                  <c:v>12.4</c:v>
                </c:pt>
                <c:pt idx="10">
                  <c:v>12.35</c:v>
                </c:pt>
                <c:pt idx="11">
                  <c:v>12.37</c:v>
                </c:pt>
                <c:pt idx="12">
                  <c:v>12.58</c:v>
                </c:pt>
                <c:pt idx="13">
                  <c:v>12.55</c:v>
                </c:pt>
                <c:pt idx="14">
                  <c:v>12.29</c:v>
                </c:pt>
                <c:pt idx="15">
                  <c:v>12.36</c:v>
                </c:pt>
                <c:pt idx="16">
                  <c:v>12.46</c:v>
                </c:pt>
                <c:pt idx="17">
                  <c:v>12.49</c:v>
                </c:pt>
                <c:pt idx="18">
                  <c:v>12.07</c:v>
                </c:pt>
                <c:pt idx="19">
                  <c:v>11.73</c:v>
                </c:pt>
                <c:pt idx="20">
                  <c:v>11.82</c:v>
                </c:pt>
                <c:pt idx="21">
                  <c:v>12.54</c:v>
                </c:pt>
                <c:pt idx="22">
                  <c:v>12.54</c:v>
                </c:pt>
                <c:pt idx="23">
                  <c:v>12.7</c:v>
                </c:pt>
                <c:pt idx="24">
                  <c:v>12.83</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1.2112625313283207</c:v>
                </c:pt>
                <c:pt idx="2">
                  <c:v>1.2049498746867167</c:v>
                </c:pt>
                <c:pt idx="3">
                  <c:v>1.2105576441102757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119.0</c:v>
                </c:pt>
                <c:pt idx="3">
                  <c:v>124.0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114.0</c:v>
                </c:pt>
                <c:pt idx="2">
                  <c:v>111.0</c:v>
                </c:pt>
                <c:pt idx="3">
                  <c:v>104.0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115.0</c:v>
                </c:pt>
                <c:pt idx="3">
                  <c:v>120.0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132.0</c:v>
                </c:pt>
                <c:pt idx="2">
                  <c:v>133.0</c:v>
                </c:pt>
                <c:pt idx="3">
                  <c:v>147.0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126.0</c:v>
                </c:pt>
                <c:pt idx="2">
                  <c:v>127.0</c:v>
                </c:pt>
                <c:pt idx="3">
                  <c:v>125.0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76.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73.0</c:v>
                </c:pt>
                <c:pt idx="2">
                  <c:v>54.0</c:v>
                </c:pt>
                <c:pt idx="3">
                  <c:v>51.0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109.0</c:v>
                </c:pt>
                <c:pt idx="2">
                  <c:v>106.0</c:v>
                </c:pt>
                <c:pt idx="3">
                  <c:v>108.0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102.0</c:v>
                </c:pt>
                <c:pt idx="2">
                  <c:v>118.0</c:v>
                </c:pt>
                <c:pt idx="3">
                  <c:v>230.0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99.0</c:v>
                </c:pt>
                <c:pt idx="2">
                  <c:v>91.0</c:v>
                </c:pt>
                <c:pt idx="3">
                  <c:v>95.0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91.0</c:v>
                </c:pt>
                <c:pt idx="2">
                  <c:v>92.0</c:v>
                </c:pt>
                <c:pt idx="3">
                  <c:v>96.0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76.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1.2689012406338285</c:v>
                </c:pt>
                <c:pt idx="2">
                  <c:v>1.2460999877164967</c:v>
                </c:pt>
                <c:pt idx="3">
                  <c:v>1.2114605085370347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118.0</c:v>
                </c:pt>
                <c:pt idx="2">
                  <c:v>119.0</c:v>
                </c:pt>
                <c:pt idx="3">
                  <c:v>119.0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124.0</c:v>
                </c:pt>
                <c:pt idx="2">
                  <c:v>121.0</c:v>
                </c:pt>
                <c:pt idx="3">
                  <c:v>105.0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125.0</c:v>
                </c:pt>
                <c:pt idx="2">
                  <c:v>120.0</c:v>
                </c:pt>
                <c:pt idx="3">
                  <c:v>127.0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129.0</c:v>
                </c:pt>
                <c:pt idx="2">
                  <c:v>131.0</c:v>
                </c:pt>
                <c:pt idx="3">
                  <c:v>132.0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130.0</c:v>
                </c:pt>
                <c:pt idx="2">
                  <c:v>129.0</c:v>
                </c:pt>
                <c:pt idx="3">
                  <c:v>127.0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8.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33.0</c:v>
                </c:pt>
                <c:pt idx="2">
                  <c:v>11.0</c:v>
                </c:pt>
                <c:pt idx="3">
                  <c:v>29.0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120.0</c:v>
                </c:pt>
                <c:pt idx="2">
                  <c:v>129.0</c:v>
                </c:pt>
                <c:pt idx="3">
                  <c:v>126.0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119.0</c:v>
                </c:pt>
                <c:pt idx="2">
                  <c:v>131.0</c:v>
                </c:pt>
                <c:pt idx="3">
                  <c:v>144.0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20.0</c:v>
                </c:pt>
                <c:pt idx="2">
                  <c:v>14.0</c:v>
                </c:pt>
                <c:pt idx="3">
                  <c:v>14.0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114.0</c:v>
                </c:pt>
                <c:pt idx="2">
                  <c:v>110.0</c:v>
                </c:pt>
                <c:pt idx="3">
                  <c:v>107.0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72.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1.1628368150166515</c:v>
                </c:pt>
                <c:pt idx="2">
                  <c:v>1.152270663033606</c:v>
                </c:pt>
                <c:pt idx="3">
                  <c:v>1.173024523160763</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116.0</c:v>
                </c:pt>
                <c:pt idx="2">
                  <c:v>137.0</c:v>
                </c:pt>
                <c:pt idx="3">
                  <c:v>123.0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108.0</c:v>
                </c:pt>
                <c:pt idx="2">
                  <c:v>105.0</c:v>
                </c:pt>
                <c:pt idx="3">
                  <c:v>105.0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Milleret</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117.0</c:v>
                </c:pt>
                <c:pt idx="2">
                  <c:v>116.0</c:v>
                </c:pt>
                <c:pt idx="3">
                  <c:v>121.0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166.0</c:v>
                </c:pt>
                <c:pt idx="2">
                  <c:v>163.0</c:v>
                </c:pt>
                <c:pt idx="3">
                  <c:v>168.0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123.0</c:v>
                </c:pt>
                <c:pt idx="2">
                  <c:v>123.0</c:v>
                </c:pt>
                <c:pt idx="3">
                  <c:v>127.0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201.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102.0</c:v>
                </c:pt>
                <c:pt idx="2">
                  <c:v>84.0</c:v>
                </c:pt>
                <c:pt idx="3">
                  <c:v>63.0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102.0</c:v>
                </c:pt>
                <c:pt idx="2">
                  <c:v>83.0</c:v>
                </c:pt>
                <c:pt idx="3">
                  <c:v>72.0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117.0</c:v>
                </c:pt>
                <c:pt idx="2">
                  <c:v>119.0</c:v>
                </c:pt>
                <c:pt idx="3">
                  <c:v>112.0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96.0</c:v>
                </c:pt>
                <c:pt idx="2">
                  <c:v>97.0</c:v>
                </c:pt>
                <c:pt idx="3">
                  <c:v>97.0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Kerry</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103.0</c:v>
                </c:pt>
                <c:pt idx="3">
                  <c:v>124.0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8.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1.1397900949849509</c:v>
                </c:pt>
                <c:pt idx="2">
                  <c:v>1.1318160497205176</c:v>
                </c:pt>
                <c:pt idx="3">
                  <c:v>1.148438416135715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121.0</c:v>
                </c:pt>
                <c:pt idx="3">
                  <c:v>128.0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133.0</c:v>
                </c:pt>
                <c:pt idx="3">
                  <c:v>138.0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117.0</c:v>
                </c:pt>
                <c:pt idx="2">
                  <c:v>116.0</c:v>
                </c:pt>
                <c:pt idx="3">
                  <c:v>116.0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115.0</c:v>
                </c:pt>
                <c:pt idx="3">
                  <c:v>115.0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Kerry</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114.0</c:v>
                </c:pt>
                <c:pt idx="2">
                  <c:v>111.0</c:v>
                </c:pt>
                <c:pt idx="3">
                  <c:v>111.0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5.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99.0</c:v>
                </c:pt>
                <c:pt idx="2">
                  <c:v>86.0</c:v>
                </c:pt>
                <c:pt idx="3">
                  <c:v>66.0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90.0</c:v>
                </c:pt>
                <c:pt idx="2">
                  <c:v>110.0</c:v>
                </c:pt>
                <c:pt idx="3">
                  <c:v>257.0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123.0</c:v>
                </c:pt>
                <c:pt idx="2">
                  <c:v>119.0</c:v>
                </c:pt>
                <c:pt idx="3">
                  <c:v>120.0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97.0</c:v>
                </c:pt>
                <c:pt idx="2">
                  <c:v>98.0</c:v>
                </c:pt>
                <c:pt idx="3">
                  <c:v>97.0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Kerry</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104.0</c:v>
                </c:pt>
                <c:pt idx="3">
                  <c:v>123.0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308.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1.15187265003174</c:v>
                </c:pt>
                <c:pt idx="2">
                  <c:v>1.147614629620587</c:v>
                </c:pt>
                <c:pt idx="3">
                  <c:v>1.1626544264856682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116.0</c:v>
                </c:pt>
                <c:pt idx="2">
                  <c:v>124.0</c:v>
                </c:pt>
                <c:pt idx="3">
                  <c:v>138.0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111.0</c:v>
                </c:pt>
                <c:pt idx="2">
                  <c:v>104.0</c:v>
                </c:pt>
                <c:pt idx="3">
                  <c:v>112.0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120.0</c:v>
                </c:pt>
                <c:pt idx="2">
                  <c:v>120.0</c:v>
                </c:pt>
                <c:pt idx="3">
                  <c:v>118.0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115.0</c:v>
                </c:pt>
                <c:pt idx="3">
                  <c:v>116.0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Kerry</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117.0</c:v>
                </c:pt>
                <c:pt idx="2">
                  <c:v>112.0</c:v>
                </c:pt>
                <c:pt idx="3">
                  <c:v>107.0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5.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102.0</c:v>
                </c:pt>
                <c:pt idx="2">
                  <c:v>74.0</c:v>
                </c:pt>
                <c:pt idx="3">
                  <c:v>45.0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96.0</c:v>
                </c:pt>
                <c:pt idx="2">
                  <c:v>97.0</c:v>
                </c:pt>
                <c:pt idx="3">
                  <c:v>98.0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Kerry</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100.0</c:v>
                </c:pt>
                <c:pt idx="2">
                  <c:v>97.0</c:v>
                </c:pt>
                <c:pt idx="3">
                  <c:v>117.0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127.0</c:v>
                </c:pt>
                <c:pt idx="2">
                  <c:v>130.0</c:v>
                </c:pt>
                <c:pt idx="3">
                  <c:v>122.0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56.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1,446,588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1,638,077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1,811,088</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1446588</c:v>
                </c:pt>
                <c:pt idx="1">
                  <c:v>1648557</c:v>
                </c:pt>
                <c:pt idx="2">
                  <c:v>1683580</c:v>
                </c:pt>
                <c:pt idx="3">
                  <c:v>1910885</c:v>
                </c:pt>
                <c:pt idx="4">
                  <c:v>1834491</c:v>
                </c:pt>
                <c:pt idx="5">
                  <c:v>1405539</c:v>
                </c:pt>
                <c:pt idx="6">
                  <c:v>1640252</c:v>
                </c:pt>
                <c:pt idx="7">
                  <c:v>1930922</c:v>
                </c:pt>
                <c:pt idx="8">
                  <c:v>2405263</c:v>
                </c:pt>
                <c:pt idx="9">
                  <c:v>2033522</c:v>
                </c:pt>
                <c:pt idx="10">
                  <c:v>1828595</c:v>
                </c:pt>
                <c:pt idx="11">
                  <c:v>1802317</c:v>
                </c:pt>
                <c:pt idx="12">
                  <c:v>1544729</c:v>
                </c:pt>
                <c:pt idx="13">
                  <c:v>1638077</c:v>
                </c:pt>
                <c:pt idx="14">
                  <c:v>1674181</c:v>
                </c:pt>
                <c:pt idx="15">
                  <c:v>2026850</c:v>
                </c:pt>
                <c:pt idx="16">
                  <c:v>1875541</c:v>
                </c:pt>
                <c:pt idx="17">
                  <c:v>1569084</c:v>
                </c:pt>
                <c:pt idx="18">
                  <c:v>1815351</c:v>
                </c:pt>
                <c:pt idx="19">
                  <c:v>1998681</c:v>
                </c:pt>
                <c:pt idx="20">
                  <c:v>2291443</c:v>
                </c:pt>
                <c:pt idx="21">
                  <c:v>2095496</c:v>
                </c:pt>
                <c:pt idx="22">
                  <c:v>2008930</c:v>
                </c:pt>
                <c:pt idx="23">
                  <c:v>2011665</c:v>
                </c:pt>
                <c:pt idx="24">
                  <c:v>1811088</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14.06 €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12.43 €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12.80 €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14.06</c:v>
                </c:pt>
                <c:pt idx="1">
                  <c:v>12.63</c:v>
                </c:pt>
                <c:pt idx="2">
                  <c:v>13.02</c:v>
                </c:pt>
                <c:pt idx="3">
                  <c:v>12.42</c:v>
                </c:pt>
                <c:pt idx="4">
                  <c:v>13.04</c:v>
                </c:pt>
                <c:pt idx="5">
                  <c:v>13.39</c:v>
                </c:pt>
                <c:pt idx="6">
                  <c:v>12.29</c:v>
                </c:pt>
                <c:pt idx="7">
                  <c:v>11.98</c:v>
                </c:pt>
                <c:pt idx="8">
                  <c:v>11.93</c:v>
                </c:pt>
                <c:pt idx="9">
                  <c:v>13.45</c:v>
                </c:pt>
                <c:pt idx="10">
                  <c:v>12.68</c:v>
                </c:pt>
                <c:pt idx="11">
                  <c:v>12.86</c:v>
                </c:pt>
                <c:pt idx="12">
                  <c:v>13.38</c:v>
                </c:pt>
                <c:pt idx="13">
                  <c:v>12.43</c:v>
                </c:pt>
                <c:pt idx="14">
                  <c:v>12.67</c:v>
                </c:pt>
                <c:pt idx="15">
                  <c:v>12.23</c:v>
                </c:pt>
                <c:pt idx="16">
                  <c:v>13.13</c:v>
                </c:pt>
                <c:pt idx="17">
                  <c:v>13.35</c:v>
                </c:pt>
                <c:pt idx="18">
                  <c:v>12.23</c:v>
                </c:pt>
                <c:pt idx="19">
                  <c:v>11.79</c:v>
                </c:pt>
                <c:pt idx="20">
                  <c:v>12.05</c:v>
                </c:pt>
                <c:pt idx="21">
                  <c:v>13.14</c:v>
                </c:pt>
                <c:pt idx="22">
                  <c:v>12.38</c:v>
                </c:pt>
                <c:pt idx="23">
                  <c:v>12.34</c:v>
                </c:pt>
                <c:pt idx="24">
                  <c:v>12.8</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1.1358280662014542</c:v>
                </c:pt>
                <c:pt idx="2">
                  <c:v>1.1289320814000219</c:v>
                </c:pt>
                <c:pt idx="3">
                  <c:v>1.1583975740747507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116.0</c:v>
                </c:pt>
                <c:pt idx="3">
                  <c:v>120.0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116.0</c:v>
                </c:pt>
                <c:pt idx="3">
                  <c:v>118.0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Kerry</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115.0</c:v>
                </c:pt>
                <c:pt idx="2">
                  <c:v>110.0</c:v>
                </c:pt>
                <c:pt idx="3">
                  <c:v>110.0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Mdd</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116.0</c:v>
                </c:pt>
                <c:pt idx="3">
                  <c:v>117.0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96.0</c:v>
                </c:pt>
                <c:pt idx="2">
                  <c:v>92.0</c:v>
                </c:pt>
                <c:pt idx="3">
                  <c:v>96.0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94.0</c:v>
                </c:pt>
                <c:pt idx="2">
                  <c:v>93.0</c:v>
                </c:pt>
                <c:pt idx="3">
                  <c:v>81.0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93.0</c:v>
                </c:pt>
                <c:pt idx="2">
                  <c:v>89.0</c:v>
                </c:pt>
                <c:pt idx="3">
                  <c:v>90.0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110.0</c:v>
                </c:pt>
                <c:pt idx="2">
                  <c:v>124.0</c:v>
                </c:pt>
                <c:pt idx="3">
                  <c:v>148.0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114.0</c:v>
                </c:pt>
                <c:pt idx="3">
                  <c:v>102.0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7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1.1005581207044466</c:v>
                </c:pt>
                <c:pt idx="2">
                  <c:v>1.0832746937083697</c:v>
                </c:pt>
                <c:pt idx="3">
                  <c:v>1.068564983950415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110.0</c:v>
                </c:pt>
                <c:pt idx="2">
                  <c:v>109.0</c:v>
                </c:pt>
                <c:pt idx="3">
                  <c:v>106.0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118.0</c:v>
                </c:pt>
                <c:pt idx="2">
                  <c:v>119.0</c:v>
                </c:pt>
                <c:pt idx="3">
                  <c:v>119.0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123.0</c:v>
                </c:pt>
                <c:pt idx="2">
                  <c:v>122.0</c:v>
                </c:pt>
                <c:pt idx="3">
                  <c:v>116.0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114.0</c:v>
                </c:pt>
                <c:pt idx="2">
                  <c:v>114.0</c:v>
                </c:pt>
                <c:pt idx="3">
                  <c:v>112.0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107.0</c:v>
                </c:pt>
                <c:pt idx="2">
                  <c:v>105.0</c:v>
                </c:pt>
                <c:pt idx="3">
                  <c:v>102.0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93.0</c:v>
                </c:pt>
                <c:pt idx="2">
                  <c:v>90.0</c:v>
                </c:pt>
                <c:pt idx="3">
                  <c:v>93.0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103.0</c:v>
                </c:pt>
                <c:pt idx="2">
                  <c:v>102.0</c:v>
                </c:pt>
                <c:pt idx="3">
                  <c:v>97.0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100.0</c:v>
                </c:pt>
                <c:pt idx="2">
                  <c:v>87.0</c:v>
                </c:pt>
                <c:pt idx="3">
                  <c:v>89.0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103.0</c:v>
                </c:pt>
                <c:pt idx="2">
                  <c:v>114.0</c:v>
                </c:pt>
                <c:pt idx="3">
                  <c:v>131.0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107.0</c:v>
                </c:pt>
                <c:pt idx="2">
                  <c:v>113.0</c:v>
                </c:pt>
                <c:pt idx="3">
                  <c:v>93.0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57.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1.148036855348189</c:v>
                </c:pt>
                <c:pt idx="2">
                  <c:v>1.1146027551001936</c:v>
                </c:pt>
                <c:pt idx="3">
                  <c:v>1.0934779067031117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114.0</c:v>
                </c:pt>
                <c:pt idx="2">
                  <c:v>112.0</c:v>
                </c:pt>
                <c:pt idx="3">
                  <c:v>108.0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121.0</c:v>
                </c:pt>
                <c:pt idx="2">
                  <c:v>122.0</c:v>
                </c:pt>
                <c:pt idx="3">
                  <c:v>122.0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121.0</c:v>
                </c:pt>
                <c:pt idx="2">
                  <c:v>122.0</c:v>
                </c:pt>
                <c:pt idx="3">
                  <c:v>112.0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119.0</c:v>
                </c:pt>
                <c:pt idx="2">
                  <c:v>116.0</c:v>
                </c:pt>
                <c:pt idx="3">
                  <c:v>111.0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113.0</c:v>
                </c:pt>
                <c:pt idx="2">
                  <c:v>107.0</c:v>
                </c:pt>
                <c:pt idx="3">
                  <c:v>104.0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6.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96.0</c:v>
                </c:pt>
                <c:pt idx="2">
                  <c:v>88.0</c:v>
                </c:pt>
                <c:pt idx="3">
                  <c:v>94.0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90.0</c:v>
                </c:pt>
                <c:pt idx="2">
                  <c:v>93.0</c:v>
                </c:pt>
                <c:pt idx="3">
                  <c:v>83.0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105.0</c:v>
                </c:pt>
                <c:pt idx="2">
                  <c:v>104.0</c:v>
                </c:pt>
                <c:pt idx="3">
                  <c:v>77.0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127.0</c:v>
                </c:pt>
                <c:pt idx="2">
                  <c:v>174.0</c:v>
                </c:pt>
                <c:pt idx="3">
                  <c:v>228.0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116.0</c:v>
                </c:pt>
                <c:pt idx="2">
                  <c:v>122.0</c:v>
                </c:pt>
                <c:pt idx="3">
                  <c:v>100.0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73.59999999999997"/>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1.1075535147802726</c:v>
                </c:pt>
                <c:pt idx="2">
                  <c:v>1.1031999314096275</c:v>
                </c:pt>
                <c:pt idx="3">
                  <c:v>1.1224719208162255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111.0</c:v>
                </c:pt>
                <c:pt idx="3">
                  <c:v>111.0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120.0</c:v>
                </c:pt>
                <c:pt idx="3">
                  <c:v>124.0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Mondelez</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124.0</c:v>
                </c:pt>
                <c:pt idx="2">
                  <c:v>128.0</c:v>
                </c:pt>
                <c:pt idx="3">
                  <c:v>124.0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Laita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112.0</c:v>
                </c:pt>
                <c:pt idx="3">
                  <c:v>110.0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109.0</c:v>
                </c:pt>
                <c:pt idx="2">
                  <c:v>111.0</c:v>
                </c:pt>
                <c:pt idx="3">
                  <c:v>112.0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3.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88.0</c:v>
                </c:pt>
                <c:pt idx="2">
                  <c:v>83.0</c:v>
                </c:pt>
                <c:pt idx="3">
                  <c:v>94.0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96.0</c:v>
                </c:pt>
                <c:pt idx="2">
                  <c:v>85.0</c:v>
                </c:pt>
                <c:pt idx="3">
                  <c:v>84.0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95.0</c:v>
                </c:pt>
                <c:pt idx="2">
                  <c:v>102.0</c:v>
                </c:pt>
                <c:pt idx="3">
                  <c:v>113.0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85.0</c:v>
                </c:pt>
                <c:pt idx="2">
                  <c:v>78.0</c:v>
                </c:pt>
                <c:pt idx="3">
                  <c:v>60.0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105.0</c:v>
                </c:pt>
                <c:pt idx="2">
                  <c:v>110.0</c:v>
                </c:pt>
                <c:pt idx="3">
                  <c:v>109.0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5.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1.1400122314807737</c:v>
                </c:pt>
                <c:pt idx="2">
                  <c:v>1.1574898708049843</c:v>
                </c:pt>
                <c:pt idx="3">
                  <c:v>1.1901039675865759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124.0</c:v>
                </c:pt>
                <c:pt idx="2">
                  <c:v>129.0</c:v>
                </c:pt>
                <c:pt idx="3">
                  <c:v>125.0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124.0</c:v>
                </c:pt>
                <c:pt idx="3">
                  <c:v>127.0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107.0</c:v>
                </c:pt>
                <c:pt idx="2">
                  <c:v>106.0</c:v>
                </c:pt>
                <c:pt idx="3">
                  <c:v>107.0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115.0</c:v>
                </c:pt>
                <c:pt idx="2">
                  <c:v>114.0</c:v>
                </c:pt>
                <c:pt idx="3">
                  <c:v>118.0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114.0</c:v>
                </c:pt>
                <c:pt idx="2">
                  <c:v>117.0</c:v>
                </c:pt>
                <c:pt idx="3">
                  <c:v>119.0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4.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70.0</c:v>
                </c:pt>
                <c:pt idx="2">
                  <c:v>84.0</c:v>
                </c:pt>
                <c:pt idx="3">
                  <c:v>98.0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101.0</c:v>
                </c:pt>
                <c:pt idx="2">
                  <c:v>92.0</c:v>
                </c:pt>
                <c:pt idx="3">
                  <c:v>91.0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82.0</c:v>
                </c:pt>
                <c:pt idx="2">
                  <c:v>90.0</c:v>
                </c:pt>
                <c:pt idx="3">
                  <c:v>106.0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99.0</c:v>
                </c:pt>
                <c:pt idx="2">
                  <c:v>95.0</c:v>
                </c:pt>
                <c:pt idx="3">
                  <c:v>83.0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114.0</c:v>
                </c:pt>
                <c:pt idx="3">
                  <c:v>109.0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2,461,343</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2,678,586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2,358,580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2461343</c:v>
                </c:pt>
                <c:pt idx="1">
                  <c:v>2529327</c:v>
                </c:pt>
                <c:pt idx="2">
                  <c:v>2714159</c:v>
                </c:pt>
                <c:pt idx="3">
                  <c:v>2950227</c:v>
                </c:pt>
                <c:pt idx="4">
                  <c:v>2607960</c:v>
                </c:pt>
                <c:pt idx="5">
                  <c:v>2204525</c:v>
                </c:pt>
                <c:pt idx="6">
                  <c:v>2618087</c:v>
                </c:pt>
                <c:pt idx="7">
                  <c:v>3130228</c:v>
                </c:pt>
                <c:pt idx="8">
                  <c:v>4603033</c:v>
                </c:pt>
                <c:pt idx="9">
                  <c:v>2865780</c:v>
                </c:pt>
                <c:pt idx="10">
                  <c:v>2586960</c:v>
                </c:pt>
                <c:pt idx="11">
                  <c:v>2793638</c:v>
                </c:pt>
                <c:pt idx="12">
                  <c:v>2433153</c:v>
                </c:pt>
                <c:pt idx="13">
                  <c:v>2678586</c:v>
                </c:pt>
                <c:pt idx="14">
                  <c:v>2720176</c:v>
                </c:pt>
                <c:pt idx="15">
                  <c:v>3019678</c:v>
                </c:pt>
                <c:pt idx="16">
                  <c:v>2762121</c:v>
                </c:pt>
                <c:pt idx="17">
                  <c:v>2601794</c:v>
                </c:pt>
                <c:pt idx="18">
                  <c:v>2652036</c:v>
                </c:pt>
                <c:pt idx="19">
                  <c:v>3314766</c:v>
                </c:pt>
                <c:pt idx="20">
                  <c:v>3593359</c:v>
                </c:pt>
                <c:pt idx="21">
                  <c:v>2050113</c:v>
                </c:pt>
                <c:pt idx="22">
                  <c:v>2234189</c:v>
                </c:pt>
                <c:pt idx="23">
                  <c:v>2148367</c:v>
                </c:pt>
                <c:pt idx="24">
                  <c:v>2358580</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10.22 €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9.49 €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10.10 €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10.22</c:v>
                </c:pt>
                <c:pt idx="1">
                  <c:v>9.97</c:v>
                </c:pt>
                <c:pt idx="2">
                  <c:v>9.6</c:v>
                </c:pt>
                <c:pt idx="3">
                  <c:v>9.41</c:v>
                </c:pt>
                <c:pt idx="4">
                  <c:v>9.58</c:v>
                </c:pt>
                <c:pt idx="5">
                  <c:v>10.72</c:v>
                </c:pt>
                <c:pt idx="6">
                  <c:v>9.35</c:v>
                </c:pt>
                <c:pt idx="7">
                  <c:v>9.56</c:v>
                </c:pt>
                <c:pt idx="8">
                  <c:v>9.16</c:v>
                </c:pt>
                <c:pt idx="9">
                  <c:v>9.86</c:v>
                </c:pt>
                <c:pt idx="10">
                  <c:v>9.55</c:v>
                </c:pt>
                <c:pt idx="11">
                  <c:v>9.33</c:v>
                </c:pt>
                <c:pt idx="12">
                  <c:v>9.67</c:v>
                </c:pt>
                <c:pt idx="13">
                  <c:v>9.49</c:v>
                </c:pt>
                <c:pt idx="14">
                  <c:v>9.82</c:v>
                </c:pt>
                <c:pt idx="15">
                  <c:v>9.17</c:v>
                </c:pt>
                <c:pt idx="16">
                  <c:v>9.67</c:v>
                </c:pt>
                <c:pt idx="17">
                  <c:v>9.93</c:v>
                </c:pt>
                <c:pt idx="18">
                  <c:v>9.45</c:v>
                </c:pt>
                <c:pt idx="19">
                  <c:v>8.72</c:v>
                </c:pt>
                <c:pt idx="20">
                  <c:v>9.04</c:v>
                </c:pt>
                <c:pt idx="21">
                  <c:v>10.53</c:v>
                </c:pt>
                <c:pt idx="22">
                  <c:v>10.25</c:v>
                </c:pt>
                <c:pt idx="23">
                  <c:v>10.31</c:v>
                </c:pt>
                <c:pt idx="24">
                  <c:v>10.1</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1.1639323743194072</c:v>
                </c:pt>
                <c:pt idx="2">
                  <c:v>1.1632171370841566</c:v>
                </c:pt>
                <c:pt idx="3">
                  <c:v>1.2043611590419396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121.0</c:v>
                </c:pt>
                <c:pt idx="2">
                  <c:v>125.0</c:v>
                </c:pt>
                <c:pt idx="3">
                  <c:v>122.0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124.0</c:v>
                </c:pt>
                <c:pt idx="2">
                  <c:v>125.0</c:v>
                </c:pt>
                <c:pt idx="3">
                  <c:v>129.0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120.0</c:v>
                </c:pt>
                <c:pt idx="2">
                  <c:v>110.0</c:v>
                </c:pt>
                <c:pt idx="3">
                  <c:v>116.0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112.0</c:v>
                </c:pt>
                <c:pt idx="3">
                  <c:v>110.0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118.0</c:v>
                </c:pt>
                <c:pt idx="2">
                  <c:v>119.0</c:v>
                </c:pt>
                <c:pt idx="3">
                  <c:v>122.0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4.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Top Companies,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81.0</c:v>
                </c:pt>
                <c:pt idx="2">
                  <c:v>68.0</c:v>
                </c:pt>
                <c:pt idx="3">
                  <c:v>77.0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93.0</c:v>
                </c:pt>
                <c:pt idx="2">
                  <c:v>84.0</c:v>
                </c:pt>
                <c:pt idx="3">
                  <c:v>89.0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90.0</c:v>
                </c:pt>
                <c:pt idx="2">
                  <c:v>110.0</c:v>
                </c:pt>
                <c:pt idx="3">
                  <c:v>117.0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77.0</c:v>
                </c:pt>
                <c:pt idx="2">
                  <c:v>74.0</c:v>
                </c:pt>
                <c:pt idx="3">
                  <c:v>53.0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110.0</c:v>
                </c:pt>
                <c:pt idx="2">
                  <c:v>112.0</c:v>
                </c:pt>
                <c:pt idx="3">
                  <c:v>105.0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0.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Top Companies,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1.1375928827781427</c:v>
                </c:pt>
                <c:pt idx="2">
                  <c:v>1.1623515139260983</c:v>
                </c:pt>
                <c:pt idx="3">
                  <c:v>1.2236364555426376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Savencia</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123.0</c:v>
                </c:pt>
                <c:pt idx="2">
                  <c:v>130.0</c:v>
                </c:pt>
                <c:pt idx="3">
                  <c:v>129.0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Lactalis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125.0</c:v>
                </c:pt>
                <c:pt idx="3">
                  <c:v>134.0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Casa Azzurra</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120.0</c:v>
                </c:pt>
                <c:pt idx="3">
                  <c:v>129.0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Bel</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122.0</c:v>
                </c:pt>
                <c:pt idx="2">
                  <c:v>121.0</c:v>
                </c:pt>
                <c:pt idx="3">
                  <c:v>128.0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Mdd</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113.0</c:v>
                </c:pt>
                <c:pt idx="3">
                  <c:v>116.0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0.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90.0</c:v>
                </c:pt>
                <c:pt idx="2">
                  <c:v>87.0</c:v>
                </c:pt>
                <c:pt idx="3">
                  <c:v>141.0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92.0</c:v>
                </c:pt>
                <c:pt idx="2">
                  <c:v>98.0</c:v>
                </c:pt>
                <c:pt idx="3">
                  <c:v>173.0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97.0</c:v>
                </c:pt>
                <c:pt idx="2">
                  <c:v>97.0</c:v>
                </c:pt>
                <c:pt idx="3">
                  <c:v>39.0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101.0</c:v>
                </c:pt>
                <c:pt idx="2">
                  <c:v>100.0</c:v>
                </c:pt>
                <c:pt idx="3">
                  <c:v>91.0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101.0</c:v>
                </c:pt>
                <c:pt idx="2">
                  <c:v>107.0</c:v>
                </c:pt>
                <c:pt idx="3">
                  <c:v>205.0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93.0</c:v>
                </c:pt>
                <c:pt idx="2">
                  <c:v>92.0</c:v>
                </c:pt>
                <c:pt idx="3">
                  <c:v>169.0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104.0</c:v>
                </c:pt>
                <c:pt idx="2">
                  <c:v>106.0</c:v>
                </c:pt>
                <c:pt idx="3">
                  <c:v>88.0</c:v>
                </c:pt>
              </c:numCache>
            </c:numRef>
          </c:val>
          <c:smooth val="0"/>
          <c:extLst>
            <c:ext xmlns:c16="http://schemas.microsoft.com/office/drawing/2014/chart" uri="{C3380CC4-5D6E-409C-BE32-E72D297353CC}">
              <c16:uniqueId val="{00000007-0907-1A4C-A11F-73C2425749BA}"/>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94.0</c:v>
                </c:pt>
                <c:pt idx="2">
                  <c:v>87.0</c:v>
                </c:pt>
                <c:pt idx="3">
                  <c:v>138.0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46.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1.1278796335144947</c:v>
                </c:pt>
                <c:pt idx="2">
                  <c:v>1.127811332168958</c:v>
                </c:pt>
                <c:pt idx="3">
                  <c:v>1.1182589011289237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114.0</c:v>
                </c:pt>
                <c:pt idx="2">
                  <c:v>113.0</c:v>
                </c:pt>
                <c:pt idx="3">
                  <c:v>116.0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121.0</c:v>
                </c:pt>
                <c:pt idx="3">
                  <c:v>123.0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117.0</c:v>
                </c:pt>
                <c:pt idx="3">
                  <c:v>117.0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113.0</c:v>
                </c:pt>
                <c:pt idx="2">
                  <c:v>113.0</c:v>
                </c:pt>
                <c:pt idx="3">
                  <c:v>102.0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116.0</c:v>
                </c:pt>
                <c:pt idx="2">
                  <c:v>120.0</c:v>
                </c:pt>
                <c:pt idx="3">
                  <c:v>117.0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109.0</c:v>
                </c:pt>
                <c:pt idx="2">
                  <c:v>112.0</c:v>
                </c:pt>
                <c:pt idx="3">
                  <c:v>113.0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113.0</c:v>
                </c:pt>
                <c:pt idx="2">
                  <c:v>113.0</c:v>
                </c:pt>
                <c:pt idx="3">
                  <c:v>109.0</c:v>
                </c:pt>
              </c:numCache>
            </c:numRef>
          </c:val>
          <c:smooth val="0"/>
          <c:extLst>
            <c:ext xmlns:c16="http://schemas.microsoft.com/office/drawing/2014/chart" uri="{C3380CC4-5D6E-409C-BE32-E72D297353CC}">
              <c16:uniqueId val="{00000003-F160-FB4E-B9E2-3D36233077E3}"/>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113.0</c:v>
                </c:pt>
                <c:pt idx="2">
                  <c:v>113.0</c:v>
                </c:pt>
                <c:pt idx="3">
                  <c:v>108.0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94.0</c:v>
                </c:pt>
                <c:pt idx="2">
                  <c:v>92.0</c:v>
                </c:pt>
                <c:pt idx="3">
                  <c:v>188.0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101.0</c:v>
                </c:pt>
                <c:pt idx="2">
                  <c:v>105.0</c:v>
                </c:pt>
                <c:pt idx="3">
                  <c:v>187.0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86.0</c:v>
                </c:pt>
                <c:pt idx="3">
                  <c:v>6.0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98.0</c:v>
                </c:pt>
                <c:pt idx="2">
                  <c:v>96.0</c:v>
                </c:pt>
                <c:pt idx="3">
                  <c:v>76.0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108.0</c:v>
                </c:pt>
                <c:pt idx="2">
                  <c:v>108.0</c:v>
                </c:pt>
                <c:pt idx="3">
                  <c:v>79.0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97.0</c:v>
                </c:pt>
                <c:pt idx="2">
                  <c:v>103.0</c:v>
                </c:pt>
                <c:pt idx="3">
                  <c:v>223.0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Soignon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92.0</c:v>
                </c:pt>
                <c:pt idx="2">
                  <c:v>87.0</c:v>
                </c:pt>
                <c:pt idx="3">
                  <c:v>157.0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67.59999999999997"/>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1.1511807957274387</c:v>
                </c:pt>
                <c:pt idx="2">
                  <c:v>1.150049605474219</c:v>
                </c:pt>
                <c:pt idx="3">
                  <c:v>1.1448294406171478</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115.0</c:v>
                </c:pt>
                <c:pt idx="3">
                  <c:v>118.0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122.0</c:v>
                </c:pt>
                <c:pt idx="2">
                  <c:v>122.0</c:v>
                </c:pt>
                <c:pt idx="3">
                  <c:v>123.0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118.0</c:v>
                </c:pt>
                <c:pt idx="3">
                  <c:v>118.0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116.0</c:v>
                </c:pt>
                <c:pt idx="3">
                  <c:v>102.0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117.0</c:v>
                </c:pt>
                <c:pt idx="2">
                  <c:v>116.0</c:v>
                </c:pt>
                <c:pt idx="3">
                  <c:v>113.0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114.0</c:v>
                </c:pt>
                <c:pt idx="2">
                  <c:v>118.0</c:v>
                </c:pt>
                <c:pt idx="3">
                  <c:v>115.0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Soignon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116.0</c:v>
                </c:pt>
                <c:pt idx="2">
                  <c:v>117.0</c:v>
                </c:pt>
                <c:pt idx="3">
                  <c:v>110.0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90.0</c:v>
                </c:pt>
                <c:pt idx="2">
                  <c:v>88.0</c:v>
                </c:pt>
                <c:pt idx="3">
                  <c:v>84.0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84.0</c:v>
                </c:pt>
                <c:pt idx="2">
                  <c:v>89.0</c:v>
                </c:pt>
                <c:pt idx="3">
                  <c:v>97.0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99.0</c:v>
                </c:pt>
                <c:pt idx="2">
                  <c:v>101.0</c:v>
                </c:pt>
                <c:pt idx="3">
                  <c:v>97.0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106.0</c:v>
                </c:pt>
                <c:pt idx="2">
                  <c:v>107.0</c:v>
                </c:pt>
                <c:pt idx="3">
                  <c:v>110.0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106.0</c:v>
                </c:pt>
                <c:pt idx="2">
                  <c:v>109.0</c:v>
                </c:pt>
                <c:pt idx="3">
                  <c:v>107.0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98.0</c:v>
                </c:pt>
                <c:pt idx="2">
                  <c:v>103.0</c:v>
                </c:pt>
                <c:pt idx="3">
                  <c:v>113.0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Soignon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91.0</c:v>
                </c:pt>
                <c:pt idx="2">
                  <c:v>84.0</c:v>
                </c:pt>
                <c:pt idx="3">
                  <c:v>77.0</c:v>
                </c:pt>
              </c:numCache>
            </c:numRef>
          </c:val>
          <c:smooth val="0"/>
          <c:extLst>
            <c:ext xmlns:c16="http://schemas.microsoft.com/office/drawing/2014/chart" uri="{C3380CC4-5D6E-409C-BE32-E72D297353CC}">
              <c16:uniqueId val="{00000007-0907-1A4C-A11F-73C2425749BA}"/>
            </c:ext>
          </c:extLst>
        </c:ser>
        <c:ser>
          <c:idx val="11"/>
          <c:order val="8"/>
          <c:tx>
            <c:strRef>
              <c:f>Sheet1!$J$1</c:f>
              <c:strCache>
                <c:ptCount val="1"/>
                <c:pt idx="0">
                  <c:v>Leerdammer</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100.0</c:v>
                </c:pt>
                <c:pt idx="2">
                  <c:v>91.0</c:v>
                </c:pt>
                <c:pt idx="3">
                  <c:v>89.0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5.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1.1233288103124877</c:v>
                </c:pt>
                <c:pt idx="2">
                  <c:v>1.1271500977770683</c:v>
                </c:pt>
                <c:pt idx="3">
                  <c:v>1.1408488645887376</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115.0</c:v>
                </c:pt>
                <c:pt idx="2">
                  <c:v>114.0</c:v>
                </c:pt>
                <c:pt idx="3">
                  <c:v>118.0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130.0</c:v>
                </c:pt>
                <c:pt idx="2">
                  <c:v>124.0</c:v>
                </c:pt>
                <c:pt idx="3">
                  <c:v>131.0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Entremont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120.0</c:v>
                </c:pt>
                <c:pt idx="3">
                  <c:v>117.0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112.0</c:v>
                </c:pt>
                <c:pt idx="2">
                  <c:v>111.0</c:v>
                </c:pt>
                <c:pt idx="3">
                  <c:v>111.0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112.0</c:v>
                </c:pt>
                <c:pt idx="2">
                  <c:v>112.0</c:v>
                </c:pt>
                <c:pt idx="3">
                  <c:v>113.0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117.0</c:v>
                </c:pt>
                <c:pt idx="2">
                  <c:v>123.0</c:v>
                </c:pt>
                <c:pt idx="3">
                  <c:v>120.0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Soignon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113.0</c:v>
                </c:pt>
                <c:pt idx="2">
                  <c:v>112.0</c:v>
                </c:pt>
                <c:pt idx="3">
                  <c:v>110.0</c:v>
                </c:pt>
              </c:numCache>
            </c:numRef>
          </c:val>
          <c:smooth val="0"/>
          <c:extLst>
            <c:ext xmlns:c16="http://schemas.microsoft.com/office/drawing/2014/chart" uri="{C3380CC4-5D6E-409C-BE32-E72D297353CC}">
              <c16:uniqueId val="{00000003-F160-FB4E-B9E2-3D36233077E3}"/>
            </c:ext>
          </c:extLst>
        </c:ser>
        <c:ser>
          <c:idx val="11"/>
          <c:order val="8"/>
          <c:tx>
            <c:strRef>
              <c:f>Sheet1!$J$1</c:f>
              <c:strCache>
                <c:ptCount val="1"/>
                <c:pt idx="0">
                  <c:v>Leerdammer</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132.0</c:v>
                </c:pt>
                <c:pt idx="2">
                  <c:v>124.0</c:v>
                </c:pt>
                <c:pt idx="3">
                  <c:v>125.0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8.4"/>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93.0</c:v>
                </c:pt>
                <c:pt idx="2">
                  <c:v>90.0</c:v>
                </c:pt>
                <c:pt idx="3">
                  <c:v>79.0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96.0</c:v>
                </c:pt>
                <c:pt idx="2">
                  <c:v>102.0</c:v>
                </c:pt>
                <c:pt idx="3">
                  <c:v>103.0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98.0</c:v>
                </c:pt>
                <c:pt idx="2">
                  <c:v>101.0</c:v>
                </c:pt>
                <c:pt idx="3">
                  <c:v>108.0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100.0</c:v>
                </c:pt>
                <c:pt idx="2">
                  <c:v>99.0</c:v>
                </c:pt>
                <c:pt idx="3">
                  <c:v>96.0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101.0</c:v>
                </c:pt>
                <c:pt idx="2">
                  <c:v>106.0</c:v>
                </c:pt>
                <c:pt idx="3">
                  <c:v>106.0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93.0</c:v>
                </c:pt>
                <c:pt idx="2">
                  <c:v>91.0</c:v>
                </c:pt>
                <c:pt idx="3">
                  <c:v>87.0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106.0</c:v>
                </c:pt>
                <c:pt idx="2">
                  <c:v>110.0</c:v>
                </c:pt>
                <c:pt idx="3">
                  <c:v>110.0</c:v>
                </c:pt>
              </c:numCache>
            </c:numRef>
          </c:val>
          <c:smooth val="0"/>
          <c:extLst>
            <c:ext xmlns:c16="http://schemas.microsoft.com/office/drawing/2014/chart" uri="{C3380CC4-5D6E-409C-BE32-E72D297353CC}">
              <c16:uniqueId val="{00000007-0907-1A4C-A11F-73C2425749BA}"/>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95.0</c:v>
                </c:pt>
                <c:pt idx="2">
                  <c:v>87.0</c:v>
                </c:pt>
                <c:pt idx="3">
                  <c:v>78.0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2.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1,846,810</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1,693,909</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1,932,797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1846810</c:v>
                </c:pt>
                <c:pt idx="1">
                  <c:v>1844496</c:v>
                </c:pt>
                <c:pt idx="2">
                  <c:v>1437814</c:v>
                </c:pt>
                <c:pt idx="3">
                  <c:v>1280453</c:v>
                </c:pt>
                <c:pt idx="4">
                  <c:v>1171221</c:v>
                </c:pt>
                <c:pt idx="5">
                  <c:v>2321765</c:v>
                </c:pt>
                <c:pt idx="6">
                  <c:v>1359775</c:v>
                </c:pt>
                <c:pt idx="7">
                  <c:v>1258321</c:v>
                </c:pt>
                <c:pt idx="8">
                  <c:v>1364654</c:v>
                </c:pt>
                <c:pt idx="9">
                  <c:v>1360137</c:v>
                </c:pt>
                <c:pt idx="10">
                  <c:v>1590071</c:v>
                </c:pt>
                <c:pt idx="11">
                  <c:v>1509760</c:v>
                </c:pt>
                <c:pt idx="12">
                  <c:v>1727982</c:v>
                </c:pt>
                <c:pt idx="13">
                  <c:v>1693909</c:v>
                </c:pt>
                <c:pt idx="14">
                  <c:v>1399282</c:v>
                </c:pt>
                <c:pt idx="15">
                  <c:v>1419380</c:v>
                </c:pt>
                <c:pt idx="16">
                  <c:v>1431201</c:v>
                </c:pt>
                <c:pt idx="17">
                  <c:v>2430413</c:v>
                </c:pt>
                <c:pt idx="18">
                  <c:v>1536288</c:v>
                </c:pt>
                <c:pt idx="19">
                  <c:v>1260659</c:v>
                </c:pt>
                <c:pt idx="20">
                  <c:v>1339574</c:v>
                </c:pt>
                <c:pt idx="21">
                  <c:v>1674005</c:v>
                </c:pt>
                <c:pt idx="22">
                  <c:v>1694682</c:v>
                </c:pt>
                <c:pt idx="23">
                  <c:v>1768840</c:v>
                </c:pt>
                <c:pt idx="24">
                  <c:v>1932797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18.05 €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17.62 €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18.32 €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18.05</c:v>
                </c:pt>
                <c:pt idx="1">
                  <c:v>17.94</c:v>
                </c:pt>
                <c:pt idx="2">
                  <c:v>17.4</c:v>
                </c:pt>
                <c:pt idx="3">
                  <c:v>17.4</c:v>
                </c:pt>
                <c:pt idx="4">
                  <c:v>17.07</c:v>
                </c:pt>
                <c:pt idx="5">
                  <c:v>17.9</c:v>
                </c:pt>
                <c:pt idx="6">
                  <c:v>17.21</c:v>
                </c:pt>
                <c:pt idx="7">
                  <c:v>17.61</c:v>
                </c:pt>
                <c:pt idx="8">
                  <c:v>17.52</c:v>
                </c:pt>
                <c:pt idx="9">
                  <c:v>18.01</c:v>
                </c:pt>
                <c:pt idx="10">
                  <c:v>17.62</c:v>
                </c:pt>
                <c:pt idx="11">
                  <c:v>17.37</c:v>
                </c:pt>
                <c:pt idx="12">
                  <c:v>18.17</c:v>
                </c:pt>
                <c:pt idx="13">
                  <c:v>17.62</c:v>
                </c:pt>
                <c:pt idx="14">
                  <c:v>17.19</c:v>
                </c:pt>
                <c:pt idx="15">
                  <c:v>16.89</c:v>
                </c:pt>
                <c:pt idx="16">
                  <c:v>16.74</c:v>
                </c:pt>
                <c:pt idx="17">
                  <c:v>17.08</c:v>
                </c:pt>
                <c:pt idx="18">
                  <c:v>17.29</c:v>
                </c:pt>
                <c:pt idx="19">
                  <c:v>17.5</c:v>
                </c:pt>
                <c:pt idx="20">
                  <c:v>17.59</c:v>
                </c:pt>
                <c:pt idx="21">
                  <c:v>18.08</c:v>
                </c:pt>
                <c:pt idx="22">
                  <c:v>18.13</c:v>
                </c:pt>
                <c:pt idx="23">
                  <c:v>17.91</c:v>
                </c:pt>
                <c:pt idx="24">
                  <c:v>18.32</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1.1166087729218839</c:v>
                </c:pt>
                <c:pt idx="2">
                  <c:v>1.1225765409160675</c:v>
                </c:pt>
                <c:pt idx="3">
                  <c:v>1.1371071976734792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117.0</c:v>
                </c:pt>
                <c:pt idx="2">
                  <c:v>116.0</c:v>
                </c:pt>
                <c:pt idx="3">
                  <c:v>117.0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120.0</c:v>
                </c:pt>
                <c:pt idx="2">
                  <c:v>118.0</c:v>
                </c:pt>
                <c:pt idx="3">
                  <c:v>118.0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109.0</c:v>
                </c:pt>
                <c:pt idx="2">
                  <c:v>108.0</c:v>
                </c:pt>
                <c:pt idx="3">
                  <c:v>105.0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112.0</c:v>
                </c:pt>
                <c:pt idx="2">
                  <c:v>113.0</c:v>
                </c:pt>
                <c:pt idx="3">
                  <c:v>111.0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116.0</c:v>
                </c:pt>
                <c:pt idx="2">
                  <c:v>120.0</c:v>
                </c:pt>
                <c:pt idx="3">
                  <c:v>117.0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109.0</c:v>
                </c:pt>
                <c:pt idx="2">
                  <c:v>112.0</c:v>
                </c:pt>
                <c:pt idx="3">
                  <c:v>113.0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111.0</c:v>
                </c:pt>
                <c:pt idx="2">
                  <c:v>113.0</c:v>
                </c:pt>
                <c:pt idx="3">
                  <c:v>115.0</c:v>
                </c:pt>
              </c:numCache>
            </c:numRef>
          </c:val>
          <c:smooth val="0"/>
          <c:extLst>
            <c:ext xmlns:c16="http://schemas.microsoft.com/office/drawing/2014/chart" uri="{C3380CC4-5D6E-409C-BE32-E72D297353CC}">
              <c16:uniqueId val="{00000003-F160-FB4E-B9E2-3D36233077E3}"/>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113.0</c:v>
                </c:pt>
                <c:pt idx="2">
                  <c:v>113.0</c:v>
                </c:pt>
                <c:pt idx="3">
                  <c:v>113.0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99.0</c:v>
                </c:pt>
                <c:pt idx="2">
                  <c:v>95.0</c:v>
                </c:pt>
                <c:pt idx="3">
                  <c:v>94.0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99.0</c:v>
                </c:pt>
                <c:pt idx="2">
                  <c:v>104.0</c:v>
                </c:pt>
                <c:pt idx="3">
                  <c:v>98.0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Soignon</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92.0</c:v>
                </c:pt>
                <c:pt idx="2">
                  <c:v>85.0</c:v>
                </c:pt>
                <c:pt idx="3">
                  <c:v>81.0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99.0</c:v>
                </c:pt>
                <c:pt idx="2">
                  <c:v>98.0</c:v>
                </c:pt>
                <c:pt idx="3">
                  <c:v>91.0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97.0</c:v>
                </c:pt>
                <c:pt idx="2">
                  <c:v>102.0</c:v>
                </c:pt>
                <c:pt idx="3">
                  <c:v>102.0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92.0</c:v>
                </c:pt>
                <c:pt idx="2">
                  <c:v>90.0</c:v>
                </c:pt>
                <c:pt idx="3">
                  <c:v>90.0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110.0</c:v>
                </c:pt>
                <c:pt idx="2">
                  <c:v>114.0</c:v>
                </c:pt>
                <c:pt idx="3">
                  <c:v>111.0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1.1438095694238228</c:v>
                </c:pt>
                <c:pt idx="2">
                  <c:v>1.1439628334690357</c:v>
                </c:pt>
                <c:pt idx="3">
                  <c:v>1.1572489103884285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119.0</c:v>
                </c:pt>
                <c:pt idx="2">
                  <c:v>119.0</c:v>
                </c:pt>
                <c:pt idx="3">
                  <c:v>119.0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121.0</c:v>
                </c:pt>
                <c:pt idx="2">
                  <c:v>120.0</c:v>
                </c:pt>
                <c:pt idx="3">
                  <c:v>120.0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Soignon</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116.0</c:v>
                </c:pt>
                <c:pt idx="2">
                  <c:v>116.0</c:v>
                </c:pt>
                <c:pt idx="3">
                  <c:v>116.0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114.0</c:v>
                </c:pt>
                <c:pt idx="2">
                  <c:v>114.0</c:v>
                </c:pt>
                <c:pt idx="3">
                  <c:v>115.0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114.0</c:v>
                </c:pt>
                <c:pt idx="2">
                  <c:v>118.0</c:v>
                </c:pt>
                <c:pt idx="3">
                  <c:v>115.0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111.0</c:v>
                </c:pt>
                <c:pt idx="2">
                  <c:v>117.0</c:v>
                </c:pt>
                <c:pt idx="3">
                  <c:v>115.0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115.0</c:v>
                </c:pt>
                <c:pt idx="2">
                  <c:v>115.0</c:v>
                </c:pt>
                <c:pt idx="3">
                  <c:v>117.0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91.0</c:v>
                </c:pt>
                <c:pt idx="2">
                  <c:v>94.0</c:v>
                </c:pt>
                <c:pt idx="3">
                  <c:v>85.0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100.0</c:v>
                </c:pt>
                <c:pt idx="2">
                  <c:v>108.0</c:v>
                </c:pt>
                <c:pt idx="3">
                  <c:v>112.0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97.0</c:v>
                </c:pt>
                <c:pt idx="2">
                  <c:v>104.0</c:v>
                </c:pt>
                <c:pt idx="3">
                  <c:v>120.0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101.0</c:v>
                </c:pt>
                <c:pt idx="2">
                  <c:v>108.0</c:v>
                </c:pt>
                <c:pt idx="3">
                  <c:v>103.0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98.0</c:v>
                </c:pt>
                <c:pt idx="2">
                  <c:v>104.0</c:v>
                </c:pt>
                <c:pt idx="3">
                  <c:v>108.0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93.0</c:v>
                </c:pt>
                <c:pt idx="2">
                  <c:v>90.0</c:v>
                </c:pt>
                <c:pt idx="3">
                  <c:v>86.0</c:v>
                </c:pt>
              </c:numCache>
            </c:numRef>
          </c:val>
          <c:smooth val="0"/>
          <c:extLst>
            <c:ext xmlns:c16="http://schemas.microsoft.com/office/drawing/2014/chart" uri="{C3380CC4-5D6E-409C-BE32-E72D297353CC}">
              <c16:uniqueId val="{00000007-0907-1A4C-A11F-73C2425749BA}"/>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110.0</c:v>
                </c:pt>
                <c:pt idx="2">
                  <c:v>114.0</c:v>
                </c:pt>
                <c:pt idx="3">
                  <c:v>113.0</c:v>
                </c:pt>
              </c:numCache>
            </c:numRef>
          </c:val>
          <c:smooth val="0"/>
          <c:extLst>
            <c:ext xmlns:c16="http://schemas.microsoft.com/office/drawing/2014/chart" uri="{C3380CC4-5D6E-409C-BE32-E72D297353CC}">
              <c16:uniqueId val="{00000007-0907-1A4C-A11F-73C2425749BA}"/>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93.0</c:v>
                </c:pt>
                <c:pt idx="2">
                  <c:v>86.0</c:v>
                </c:pt>
                <c:pt idx="3">
                  <c:v>75.0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1.1152917443530888</c:v>
                </c:pt>
                <c:pt idx="2">
                  <c:v>1.1297490601216493</c:v>
                </c:pt>
                <c:pt idx="3">
                  <c:v>1.1573290134588543</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116.0</c:v>
                </c:pt>
                <c:pt idx="2">
                  <c:v>117.0</c:v>
                </c:pt>
                <c:pt idx="3">
                  <c:v>121.0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121.0</c:v>
                </c:pt>
                <c:pt idx="2">
                  <c:v>116.0</c:v>
                </c:pt>
                <c:pt idx="3">
                  <c:v>122.0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110.0</c:v>
                </c:pt>
                <c:pt idx="2">
                  <c:v>108.0</c:v>
                </c:pt>
                <c:pt idx="3">
                  <c:v>109.0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112.0</c:v>
                </c:pt>
                <c:pt idx="2">
                  <c:v>113.0</c:v>
                </c:pt>
                <c:pt idx="3">
                  <c:v>111.0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Kiri</c:v>
                </c:pt>
              </c:strCache>
            </c:strRef>
          </c:tx>
          <c:spPr>
            <a:ln w="19050" cap="rnd">
              <a:solidFill>
                <a:srgbClr val="00A097"/>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117.0</c:v>
                </c:pt>
                <c:pt idx="2">
                  <c:v>123.0</c:v>
                </c:pt>
                <c:pt idx="3">
                  <c:v>120.0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Caprice Des Dieux</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108.0</c:v>
                </c:pt>
                <c:pt idx="2">
                  <c:v>111.0</c:v>
                </c:pt>
                <c:pt idx="3">
                  <c:v>113.0</c:v>
                </c:pt>
              </c:numCache>
            </c:numRef>
          </c:val>
          <c:smooth val="0"/>
          <c:extLst>
            <c:ext xmlns:c16="http://schemas.microsoft.com/office/drawing/2014/chart" uri="{C3380CC4-5D6E-409C-BE32-E72D297353CC}">
              <c16:uniqueId val="{00000003-F160-FB4E-B9E2-3D36233077E3}"/>
            </c:ext>
          </c:extLst>
        </c:ser>
        <c:ser>
          <c:idx val="10"/>
          <c:order val="7"/>
          <c:tx>
            <c:strRef>
              <c:f>Sheet1!$I$1</c:f>
              <c:strCache>
                <c:ptCount val="1"/>
                <c:pt idx="0">
                  <c:v>Private Label</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Sheet1!$I$2:$I$5</c:f>
              <c:numCache>
                <c:formatCode>General</c:formatCode>
                <c:ptCount val="4"/>
                <c:pt idx="0">
                  <c:v>100.0</c:v>
                </c:pt>
                <c:pt idx="1">
                  <c:v>109.0</c:v>
                </c:pt>
                <c:pt idx="2">
                  <c:v>112.0</c:v>
                </c:pt>
                <c:pt idx="3">
                  <c:v>115.0</c:v>
                </c:pt>
              </c:numCache>
            </c:numRef>
          </c:val>
          <c:smooth val="0"/>
          <c:extLst>
            <c:ext xmlns:c16="http://schemas.microsoft.com/office/drawing/2014/chart" uri="{C3380CC4-5D6E-409C-BE32-E72D297353CC}">
              <c16:uniqueId val="{00000003-F160-FB4E-B9E2-3D36233077E3}"/>
            </c:ext>
          </c:extLst>
        </c:ser>
        <c:ser>
          <c:idx val="11"/>
          <c:order val="8"/>
          <c:tx>
            <c:strRef>
              <c:f>Sheet1!$J$1</c:f>
              <c:strCache>
                <c:ptCount val="1"/>
                <c:pt idx="0">
                  <c:v>Soignon</c:v>
                </c:pt>
              </c:strCache>
            </c:strRef>
          </c:tx>
          <c:spPr>
            <a:ln w="19050" cap="rnd">
              <a:solidFill>
                <a:srgbClr val="575555"/>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Sheet1!$J$2:$J$5</c:f>
              <c:numCache>
                <c:formatCode>General</c:formatCode>
                <c:ptCount val="4"/>
                <c:pt idx="0">
                  <c:v>100.0</c:v>
                </c:pt>
                <c:pt idx="1">
                  <c:v>113.0</c:v>
                </c:pt>
                <c:pt idx="2">
                  <c:v>113.0</c:v>
                </c:pt>
                <c:pt idx="3">
                  <c:v>111.0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94.0</c:v>
                </c:pt>
                <c:pt idx="2">
                  <c:v>89.0</c:v>
                </c:pt>
                <c:pt idx="3">
                  <c:v>82.0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100.0</c:v>
                </c:pt>
                <c:pt idx="2">
                  <c:v>96.0</c:v>
                </c:pt>
                <c:pt idx="3">
                  <c:v>106.0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108.0</c:v>
                </c:pt>
                <c:pt idx="2">
                  <c:v>95.0</c:v>
                </c:pt>
                <c:pt idx="3">
                  <c:v>102.0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108.0</c:v>
                </c:pt>
                <c:pt idx="2">
                  <c:v>136.0</c:v>
                </c:pt>
                <c:pt idx="3">
                  <c:v>144.0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99.0</c:v>
                </c:pt>
                <c:pt idx="2">
                  <c:v>101.0</c:v>
                </c:pt>
                <c:pt idx="3">
                  <c:v>98.0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72.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1.1187841490768966</c:v>
                </c:pt>
                <c:pt idx="2">
                  <c:v>1.1208144015643873</c:v>
                </c:pt>
                <c:pt idx="3">
                  <c:v>1.129493299591649</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110.0</c:v>
                </c:pt>
                <c:pt idx="2">
                  <c:v>114.0</c:v>
                </c:pt>
                <c:pt idx="3">
                  <c:v>116.0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118.0</c:v>
                </c:pt>
                <c:pt idx="2">
                  <c:v>121.0</c:v>
                </c:pt>
                <c:pt idx="3">
                  <c:v>123.0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110.0</c:v>
                </c:pt>
                <c:pt idx="3">
                  <c:v>107.0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128.0</c:v>
                </c:pt>
                <c:pt idx="2">
                  <c:v>127.0</c:v>
                </c:pt>
                <c:pt idx="3">
                  <c:v>125.0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112.0</c:v>
                </c:pt>
                <c:pt idx="2">
                  <c:v>112.0</c:v>
                </c:pt>
                <c:pt idx="3">
                  <c:v>114.0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3.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89.0</c:v>
                </c:pt>
                <c:pt idx="2">
                  <c:v>93.0</c:v>
                </c:pt>
                <c:pt idx="3">
                  <c:v>96.0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98.0</c:v>
                </c:pt>
                <c:pt idx="2">
                  <c:v>85.0</c:v>
                </c:pt>
                <c:pt idx="3">
                  <c:v>83.0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108.0</c:v>
                </c:pt>
                <c:pt idx="2">
                  <c:v>102.0</c:v>
                </c:pt>
                <c:pt idx="3">
                  <c:v>98.0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93.0</c:v>
                </c:pt>
                <c:pt idx="2">
                  <c:v>98.0</c:v>
                </c:pt>
                <c:pt idx="3">
                  <c:v>86.0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102.0</c:v>
                </c:pt>
                <c:pt idx="2">
                  <c:v>104.0</c:v>
                </c:pt>
                <c:pt idx="3">
                  <c:v>102.0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29.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1.153828009720188</c:v>
                </c:pt>
                <c:pt idx="2">
                  <c:v>1.1446069961217984</c:v>
                </c:pt>
                <c:pt idx="3">
                  <c:v>1.1434934531351995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110.0</c:v>
                </c:pt>
                <c:pt idx="2">
                  <c:v>112.0</c:v>
                </c:pt>
                <c:pt idx="3">
                  <c:v>113.0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120.0</c:v>
                </c:pt>
                <c:pt idx="2">
                  <c:v>116.0</c:v>
                </c:pt>
                <c:pt idx="3">
                  <c:v>119.0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118.0</c:v>
                </c:pt>
                <c:pt idx="2">
                  <c:v>113.0</c:v>
                </c:pt>
                <c:pt idx="3">
                  <c:v>110.0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133.0</c:v>
                </c:pt>
                <c:pt idx="2">
                  <c:v>140.0</c:v>
                </c:pt>
                <c:pt idx="3">
                  <c:v>146.0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116.0</c:v>
                </c:pt>
                <c:pt idx="2">
                  <c:v>116.0</c:v>
                </c:pt>
                <c:pt idx="3">
                  <c:v>116.0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75.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104.0</c:v>
                </c:pt>
                <c:pt idx="2">
                  <c:v>93.0</c:v>
                </c:pt>
                <c:pt idx="3">
                  <c:v>88.0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111.0</c:v>
                </c:pt>
                <c:pt idx="2">
                  <c:v>108.0</c:v>
                </c:pt>
                <c:pt idx="3">
                  <c:v>123.0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102.0</c:v>
                </c:pt>
                <c:pt idx="2">
                  <c:v>82.0</c:v>
                </c:pt>
                <c:pt idx="3">
                  <c:v>98.0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92.0</c:v>
                </c:pt>
                <c:pt idx="2">
                  <c:v>104.0</c:v>
                </c:pt>
                <c:pt idx="3">
                  <c:v>110.0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106.0</c:v>
                </c:pt>
                <c:pt idx="3">
                  <c:v>98.0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2.9967216754435522E-2"/>
          <c:y val="0.16917919374103596"/>
          <c:w val="0.93735396889098954"/>
          <c:h val="0.58764115762158342"/>
        </c:manualLayout>
      </c:layout>
      <c:barChart>
        <c:barDir val="col"/>
        <c:grouping val="clustered"/>
        <c:varyColors val="0"/>
        <c:dLbls>
          <c:showLegendKey val="0"/>
          <c:showVal val="0"/>
          <c:showCatName val="0"/>
          <c:showSerName val="0"/>
          <c:showPercent val="0"/>
          <c:showBubbleSize val="0"/>
        </c:dLbls>
        <c:gapWidth val="30"/>
        <c:axId val="390034320"/>
        <c:axId val="390032656"/>
        <c:extLst>
          <c:ext xmlns:c15="http://schemas.microsoft.com/office/drawing/2012/chart" uri="{02D57815-91ED-43cb-92C2-25804820EDAC}">
            <c15:filteredBarSeries>
              <c15:ser>
                <c:idx val="0"/>
                <c:order val="0"/>
                <c:tx>
                  <c:strRef>
                    <c:extLst>
                      <c:ext uri="{02D57815-91ED-43cb-92C2-25804820EDAC}">
                        <c15:formulaRef>
                          <c15:sqref>Sheet1!$A$2</c15:sqref>
                        </c15:formulaRef>
                      </c:ext>
                    </c:extLst>
                    <c:strCache>
                      <c:ptCount val="1"/>
                      <c:pt idx="0">
                        <c:v>Volume</c:v>
                      </c:pt>
                    </c:strCache>
                  </c:strRef>
                </c:tx>
                <c:spPr>
                  <a:solidFill>
                    <a:schemeClr val="accent2">
                      <a:lumMod val="40000"/>
                      <a:lumOff val="60000"/>
                    </a:schemeClr>
                  </a:solidFill>
                  <a:ln>
                    <a:noFill/>
                  </a:ln>
                </c:spPr>
                <c:invertIfNegative val="0"/>
                <c:cat>
                  <c:strRef>
                    <c:extLst>
                      <c:ext uri="{02D57815-91ED-43cb-92C2-25804820EDAC}">
                        <c15:formulaRef>
                          <c15:sqref>Sheet1!$B$1:$Z$1</c15:sqref>
                        </c15:formulaRef>
                      </c:ext>
                    </c:extLst>
                    <c:strCache>
                      <c:ptCount val="25"/>
                      <c:pt idx="0">
                        <c:v>Sep-20</c:v>
                      </c:pt>
                      <c:pt idx="1">
                        <c:v>Oct-20</c:v>
                      </c:pt>
                      <c:pt idx="2">
                        <c:v>Nov-20</c:v>
                      </c:pt>
                      <c:pt idx="3">
                        <c:v>Dec-20</c:v>
                      </c:pt>
                      <c:pt idx="4">
                        <c:v>Jan-21</c:v>
                      </c:pt>
                      <c:pt idx="5">
                        <c:v>Feb-21</c:v>
                      </c:pt>
                      <c:pt idx="6">
                        <c:v>Mar-21</c:v>
                      </c:pt>
                      <c:pt idx="7">
                        <c:v>Apr-21</c:v>
                      </c:pt>
                      <c:pt idx="8">
                        <c:v>May-21</c:v>
                      </c:pt>
                      <c:pt idx="9">
                        <c:v>Jun-21</c:v>
                      </c:pt>
                      <c:pt idx="10">
                        <c:v>Jul-21</c:v>
                      </c:pt>
                      <c:pt idx="11">
                        <c:v>Aug-21</c:v>
                      </c:pt>
                      <c:pt idx="12">
                        <c:v>Sep-21</c:v>
                      </c:pt>
                      <c:pt idx="13">
                        <c:v>Oct-21</c:v>
                      </c:pt>
                      <c:pt idx="14">
                        <c:v>Nov-21</c:v>
                      </c:pt>
                      <c:pt idx="15">
                        <c:v>Dec-21</c:v>
                      </c:pt>
                      <c:pt idx="16">
                        <c:v>Jan-22</c:v>
                      </c:pt>
                      <c:pt idx="17">
                        <c:v>Feb-22</c:v>
                      </c:pt>
                      <c:pt idx="18">
                        <c:v>Mar-22</c:v>
                      </c:pt>
                      <c:pt idx="19">
                        <c:v>Apr-22</c:v>
                      </c:pt>
                      <c:pt idx="20">
                        <c:v>May-22</c:v>
                      </c:pt>
                      <c:pt idx="21">
                        <c:v>Jun-22</c:v>
                      </c:pt>
                      <c:pt idx="22">
                        <c:v>Jul-22</c:v>
                      </c:pt>
                      <c:pt idx="23">
                        <c:v>Aug-22</c:v>
                      </c:pt>
                      <c:pt idx="24">
                        <c:v>Sep-22</c:v>
                      </c:pt>
                    </c:strCache>
                  </c:strRef>
                </c:cat>
                <c:val>
                  <c:numRef>
                    <c:extLst>
                      <c:ext uri="{02D57815-91ED-43cb-92C2-25804820EDAC}">
                        <c15:formulaRef>
                          <c15:sqref>Sheet1!$B$2:$Z$2</c15:sqref>
                        </c15:formulaRef>
                      </c:ext>
                    </c:extLst>
                    <c:numCache>
                      <c:formatCode>#,##0</c:formatCode>
                      <c:ptCount val="25"/>
                      <c:pt idx="0">
                        <c:v>38167804</c:v>
                      </c:pt>
                      <c:pt idx="1">
                        <c:v>49793591</c:v>
                      </c:pt>
                      <c:pt idx="2">
                        <c:v>47542787</c:v>
                      </c:pt>
                      <c:pt idx="3">
                        <c:v>42101612</c:v>
                      </c:pt>
                      <c:pt idx="4">
                        <c:v>61388047</c:v>
                      </c:pt>
                      <c:pt idx="5">
                        <c:v>41121423</c:v>
                      </c:pt>
                      <c:pt idx="6">
                        <c:v>42898247</c:v>
                      </c:pt>
                      <c:pt idx="7">
                        <c:v>54776772</c:v>
                      </c:pt>
                      <c:pt idx="8">
                        <c:v>58799399</c:v>
                      </c:pt>
                      <c:pt idx="9">
                        <c:v>47897615</c:v>
                      </c:pt>
                      <c:pt idx="10">
                        <c:v>63421412</c:v>
                      </c:pt>
                      <c:pt idx="11">
                        <c:v>50725024</c:v>
                      </c:pt>
                      <c:pt idx="12">
                        <c:v>58877773</c:v>
                      </c:pt>
                      <c:pt idx="13">
                        <c:v>57907948</c:v>
                      </c:pt>
                      <c:pt idx="14">
                        <c:v>46852293</c:v>
                      </c:pt>
                      <c:pt idx="15">
                        <c:v>60665888</c:v>
                      </c:pt>
                      <c:pt idx="16">
                        <c:v>60156497</c:v>
                      </c:pt>
                      <c:pt idx="17">
                        <c:v>50005403</c:v>
                      </c:pt>
                      <c:pt idx="18">
                        <c:v>51767896</c:v>
                      </c:pt>
                      <c:pt idx="19">
                        <c:v>58563716</c:v>
                      </c:pt>
                      <c:pt idx="20">
                        <c:v>55912439</c:v>
                      </c:pt>
                      <c:pt idx="21">
                        <c:v>60154932</c:v>
                      </c:pt>
                      <c:pt idx="22">
                        <c:v>61105536</c:v>
                      </c:pt>
                      <c:pt idx="23">
                        <c:v>54115081</c:v>
                      </c:pt>
                      <c:pt idx="24">
                        <c:v>50404525</c:v>
                      </c:pt>
                    </c:numCache>
                  </c:numRef>
                </c:val>
                <c:extLst>
                  <c:ext xmlns:c16="http://schemas.microsoft.com/office/drawing/2014/chart" uri="{C3380CC4-5D6E-409C-BE32-E72D297353CC}">
                    <c16:uniqueId val="{00000001-95EC-452D-81D6-2CEC64120933}"/>
                  </c:ext>
                </c:extLst>
              </c15:ser>
            </c15:filteredBarSeries>
          </c:ext>
        </c:extLst>
      </c:barChart>
      <c:lineChart>
        <c:grouping val="standard"/>
        <c:varyColors val="0"/>
        <c:ser>
          <c:idx val="1"/>
          <c:order val="1"/>
          <c:tx>
            <c:strRef>
              <c:f>Sheet1!$B$1</c:f>
              <c:strCache>
                <c:ptCount val="1"/>
                <c:pt idx="0">
                  <c:v>Value Sales</c:v>
                </c:pt>
              </c:strCache>
            </c:strRef>
          </c:tx>
          <c:spPr>
            <a:ln>
              <a:solidFill>
                <a:schemeClr val="accent3"/>
              </a:solidFill>
            </a:ln>
          </c:spPr>
          <c:marker>
            <c:symbol val="circle"/>
            <c:size val="8"/>
            <c:spPr>
              <a:solidFill>
                <a:schemeClr val="accent3"/>
              </a:solidFill>
              <a:ln>
                <a:solidFill>
                  <a:schemeClr val="bg1"/>
                </a:solidFill>
              </a:ln>
            </c:spPr>
          </c:marker>
          <c:dLbls>
            <c:dLbl>
              <c:idx val="0"/>
              <c:tx>
                <c:rich>
                  <a:bodyPr/>
                  <a:lstStyle/>
                  <a:p>
                    <a:r>
                      <a:t>107,502,226</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0-3F0B-4881-B0EC-00DEC933983A}"/>
                </c:ext>
              </c:extLst>
            </c:dLbl>
            <c:dLbl>
              <c:idx val="13"/>
              <c:tx>
                <c:rich>
                  <a:bodyPr/>
                  <a:lstStyle/>
                  <a:p>
                    <a:r>
                      <a:t>120,379,897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3F0B-4881-B0EC-00DEC933983A}"/>
                </c:ext>
              </c:extLst>
            </c:dLbl>
            <c:dLbl>
              <c:idx val="24"/>
              <c:tx>
                <c:rich>
                  <a:bodyPr/>
                  <a:lstStyle/>
                  <a:p>
                    <a:r>
                      <a:t>Value Sales </a:t>
                    </a:r>
                  </a:p>
                  <a:p>
                    <a:r>
                      <a:t> 126,338,457</a:t>
                    </a:r>
                  </a:p>
                </c:rich>
              </c:tx>
              <c:dLblPos val="b"/>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Sheet1!$B$2:$B$26</c:f>
              <c:numCache>
                <c:formatCode>General</c:formatCode>
                <c:ptCount val="25"/>
                <c:pt idx="0">
                  <c:v>107502226</c:v>
                </c:pt>
                <c:pt idx="1">
                  <c:v>109336246</c:v>
                </c:pt>
                <c:pt idx="2">
                  <c:v>99206284</c:v>
                </c:pt>
                <c:pt idx="3">
                  <c:v>110164525</c:v>
                </c:pt>
                <c:pt idx="4">
                  <c:v>107738200</c:v>
                </c:pt>
                <c:pt idx="5">
                  <c:v>112539513</c:v>
                </c:pt>
                <c:pt idx="6">
                  <c:v>102946182</c:v>
                </c:pt>
                <c:pt idx="7">
                  <c:v>101177231</c:v>
                </c:pt>
                <c:pt idx="8">
                  <c:v>107421870</c:v>
                </c:pt>
                <c:pt idx="9">
                  <c:v>100402162</c:v>
                </c:pt>
                <c:pt idx="10">
                  <c:v>109628448</c:v>
                </c:pt>
                <c:pt idx="11">
                  <c:v>107150467</c:v>
                </c:pt>
                <c:pt idx="12">
                  <c:v>116201039</c:v>
                </c:pt>
                <c:pt idx="13">
                  <c:v>120379897</c:v>
                </c:pt>
                <c:pt idx="14">
                  <c:v>110871351</c:v>
                </c:pt>
                <c:pt idx="15">
                  <c:v>121751318</c:v>
                </c:pt>
                <c:pt idx="16">
                  <c:v>118432274</c:v>
                </c:pt>
                <c:pt idx="17">
                  <c:v>120668586</c:v>
                </c:pt>
                <c:pt idx="18">
                  <c:v>115796828</c:v>
                </c:pt>
                <c:pt idx="19">
                  <c:v>108598451</c:v>
                </c:pt>
                <c:pt idx="20">
                  <c:v>114455850</c:v>
                </c:pt>
                <c:pt idx="21">
                  <c:v>113813231</c:v>
                </c:pt>
                <c:pt idx="22">
                  <c:v>119020237</c:v>
                </c:pt>
                <c:pt idx="23">
                  <c:v>117642975</c:v>
                </c:pt>
                <c:pt idx="24">
                  <c:v>126338457</c:v>
                </c:pt>
              </c:numCache>
            </c:numRef>
          </c:val>
          <c:smooth val="0"/>
          <c:extLst>
            <c:ext xmlns:c16="http://schemas.microsoft.com/office/drawing/2014/chart" uri="{C3380CC4-5D6E-409C-BE32-E72D297353CC}">
              <c16:uniqueId val="{00000002-95EC-452D-81D6-2CEC64120933}"/>
            </c:ext>
          </c:extLst>
        </c:ser>
        <c:dLbls>
          <c:showLegendKey val="0"/>
          <c:showVal val="0"/>
          <c:showCatName val="0"/>
          <c:showSerName val="0"/>
          <c:showPercent val="0"/>
          <c:showBubbleSize val="0"/>
        </c:dLbls>
        <c:marker val="1"/>
        <c:smooth val="0"/>
        <c:axId val="390034320"/>
        <c:axId val="390032656"/>
      </c:lineChart>
      <c:lineChart>
        <c:grouping val="standard"/>
        <c:varyColors val="0"/>
        <c:ser>
          <c:idx val="2"/>
          <c:order val="2"/>
          <c:tx>
            <c:strRef>
              <c:f>Sheet1!$C$1</c:f>
              <c:strCache>
                <c:ptCount val="1"/>
                <c:pt idx="0">
                  <c:v>Av Price/KG</c:v>
                </c:pt>
              </c:strCache>
            </c:strRef>
          </c:tx>
          <c:spPr>
            <a:ln>
              <a:solidFill>
                <a:schemeClr val="tx2">
                  <a:lumMod val="60000"/>
                  <a:lumOff val="40000"/>
                </a:schemeClr>
              </a:solidFill>
            </a:ln>
          </c:spPr>
          <c:marker>
            <c:spPr>
              <a:solidFill>
                <a:schemeClr val="tx2">
                  <a:lumMod val="60000"/>
                  <a:lumOff val="40000"/>
                </a:schemeClr>
              </a:solidFill>
              <a:ln>
                <a:solidFill>
                  <a:schemeClr val="bg1"/>
                </a:solidFill>
              </a:ln>
            </c:spPr>
          </c:marker>
          <c:dLbls>
            <c:dLbl>
              <c:idx val="0"/>
              <c:tx>
                <c:rich>
                  <a:bodyPr/>
                  <a:lstStyle/>
                  <a:p>
                    <a:r>
                      <a:t>11.54 €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3F0B-4881-B0EC-00DEC933983A}"/>
                </c:ext>
              </c:extLst>
            </c:dLbl>
            <c:dLbl>
              <c:idx val="13"/>
              <c:tx>
                <c:rich>
                  <a:bodyPr/>
                  <a:lstStyle/>
                  <a:p>
                    <a:r>
                      <a:t>11.50 €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3F0B-4881-B0EC-00DEC933983A}"/>
                </c:ext>
              </c:extLst>
            </c:dLbl>
            <c:dLbl>
              <c:idx val="24"/>
              <c:tx>
                <c:rich>
                  <a:bodyPr/>
                  <a:lstStyle/>
                  <a:p>
                    <a:r>
                      <a:t>Av Price/Vol </a:t>
                    </a:r>
                  </a:p>
                  <a:p>
                    <a:r>
                      <a:t>11.61 €</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3F0B-4881-B0EC-00DEC933983A}"/>
                </c:ext>
              </c:extLst>
            </c:dLbl>
            <c:spPr>
              <a:noFill/>
              <a:ln>
                <a:noFill/>
              </a:ln>
              <a:effectLst/>
            </c:spPr>
            <c:txPr>
              <a:bodyPr wrap="square" lIns="38100" tIns="19050" rIns="38100" bIns="19050" anchor="ctr">
                <a:spAutoFit/>
              </a:bodyPr>
              <a:lstStyle/>
              <a:p>
                <a:pPr>
                  <a:defRPr sz="800"/>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Sheet1!$A$2:$A$26</c:f>
              <c:strCache>
                <c:ptCount val="25"/>
                <c:pt idx="0">
                  <c:v>Jul-23</c:v>
                </c:pt>
                <c:pt idx="1">
                  <c:v>Aug-23</c:v>
                </c:pt>
                <c:pt idx="2">
                  <c:v>Sep-23</c:v>
                </c:pt>
                <c:pt idx="3">
                  <c:v>Oct-23</c:v>
                </c:pt>
                <c:pt idx="4">
                  <c:v>Nov-23</c:v>
                </c:pt>
                <c:pt idx="5">
                  <c:v>Dec-23</c:v>
                </c:pt>
                <c:pt idx="6">
                  <c:v>Jan-24</c:v>
                </c:pt>
                <c:pt idx="7">
                  <c:v>Feb-24</c:v>
                </c:pt>
                <c:pt idx="8">
                  <c:v>Mar-24</c:v>
                </c:pt>
                <c:pt idx="9">
                  <c:v>Apr-24</c:v>
                </c:pt>
                <c:pt idx="10">
                  <c:v>May-24</c:v>
                </c:pt>
                <c:pt idx="11">
                  <c:v>Jun-24</c:v>
                </c:pt>
                <c:pt idx="12">
                  <c:v>Jul-24</c:v>
                </c:pt>
                <c:pt idx="13">
                  <c:v>Aug-24</c:v>
                </c:pt>
                <c:pt idx="14">
                  <c:v>Sep-24</c:v>
                </c:pt>
                <c:pt idx="15">
                  <c:v>Oct-24</c:v>
                </c:pt>
                <c:pt idx="16">
                  <c:v>Nov-24</c:v>
                </c:pt>
                <c:pt idx="17">
                  <c:v>Dec-24</c:v>
                </c:pt>
                <c:pt idx="18">
                  <c:v>Jan-25</c:v>
                </c:pt>
                <c:pt idx="19">
                  <c:v>Feb-25</c:v>
                </c:pt>
                <c:pt idx="20">
                  <c:v>Mar-25</c:v>
                </c:pt>
                <c:pt idx="21">
                  <c:v>Apr-25</c:v>
                </c:pt>
                <c:pt idx="22">
                  <c:v>May-25</c:v>
                </c:pt>
                <c:pt idx="23">
                  <c:v>Jun-25</c:v>
                </c:pt>
                <c:pt idx="24">
                  <c:v>Jul-25</c:v>
                </c:pt>
              </c:strCache>
            </c:strRef>
          </c:cat>
          <c:val>
            <c:numRef>
              <c:f>Sheet1!$C$2:$C$26</c:f>
              <c:numCache>
                <c:formatCode>General</c:formatCode>
                <c:ptCount val="25"/>
                <c:pt idx="0">
                  <c:v>11.54</c:v>
                </c:pt>
                <c:pt idx="1">
                  <c:v>11.61</c:v>
                </c:pt>
                <c:pt idx="2">
                  <c:v>11.32</c:v>
                </c:pt>
                <c:pt idx="3">
                  <c:v>11.33</c:v>
                </c:pt>
                <c:pt idx="4">
                  <c:v>11.29</c:v>
                </c:pt>
                <c:pt idx="5">
                  <c:v>11.47</c:v>
                </c:pt>
                <c:pt idx="6">
                  <c:v>11.13</c:v>
                </c:pt>
                <c:pt idx="7">
                  <c:v>11.17</c:v>
                </c:pt>
                <c:pt idx="8">
                  <c:v>11.1</c:v>
                </c:pt>
                <c:pt idx="9">
                  <c:v>11.21</c:v>
                </c:pt>
                <c:pt idx="10">
                  <c:v>11.22</c:v>
                </c:pt>
                <c:pt idx="11">
                  <c:v>11.22</c:v>
                </c:pt>
                <c:pt idx="12">
                  <c:v>11.42</c:v>
                </c:pt>
                <c:pt idx="13">
                  <c:v>11.5</c:v>
                </c:pt>
                <c:pt idx="14">
                  <c:v>11.26</c:v>
                </c:pt>
                <c:pt idx="15">
                  <c:v>11.37</c:v>
                </c:pt>
                <c:pt idx="16">
                  <c:v>11.35</c:v>
                </c:pt>
                <c:pt idx="17">
                  <c:v>11.56</c:v>
                </c:pt>
                <c:pt idx="18">
                  <c:v>11.36</c:v>
                </c:pt>
                <c:pt idx="19">
                  <c:v>11.26</c:v>
                </c:pt>
                <c:pt idx="20">
                  <c:v>11.19</c:v>
                </c:pt>
                <c:pt idx="21">
                  <c:v>11.5</c:v>
                </c:pt>
                <c:pt idx="22">
                  <c:v>11.52</c:v>
                </c:pt>
                <c:pt idx="23">
                  <c:v>11.6</c:v>
                </c:pt>
                <c:pt idx="24">
                  <c:v>11.61</c:v>
                </c:pt>
              </c:numCache>
            </c:numRef>
          </c:val>
          <c:smooth val="0"/>
          <c:extLst>
            <c:ext xmlns:c16="http://schemas.microsoft.com/office/drawing/2014/chart" uri="{C3380CC4-5D6E-409C-BE32-E72D297353CC}">
              <c16:uniqueId val="{00000003-95EC-452D-81D6-2CEC64120933}"/>
            </c:ext>
          </c:extLst>
        </c:ser>
        <c:dLbls>
          <c:showLegendKey val="0"/>
          <c:showVal val="0"/>
          <c:showCatName val="0"/>
          <c:showSerName val="0"/>
          <c:showPercent val="0"/>
          <c:showBubbleSize val="0"/>
        </c:dLbls>
        <c:marker val="1"/>
        <c:smooth val="0"/>
        <c:axId val="68833744"/>
        <c:axId val="69044656"/>
      </c:lineChart>
      <c:catAx>
        <c:axId val="3900343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vert="horz"/>
          <a:lstStyle/>
          <a:p>
            <a:pPr>
              <a:defRPr sz="800">
                <a:latin typeface="+mj-lt"/>
              </a:defRPr>
            </a:pPr>
            <a:endParaRPr lang="en-CH"/>
          </a:p>
        </c:txPr>
        <c:crossAx val="390032656"/>
        <c:crosses val="autoZero"/>
        <c:auto val="0"/>
        <c:lblAlgn val="ctr"/>
        <c:lblOffset val="100"/>
        <c:noMultiLvlLbl val="0"/>
      </c:catAx>
      <c:valAx>
        <c:axId val="390032656"/>
        <c:scaling>
          <c:orientation val="minMax"/>
          <c:min val="0"/>
        </c:scaling>
        <c:delete val="0"/>
        <c:axPos val="l"/>
        <c:numFmt formatCode="#,##0" sourceLinked="0"/>
        <c:majorTickMark val="out"/>
        <c:minorTickMark val="none"/>
        <c:tickLblPos val="none"/>
        <c:spPr>
          <a:noFill/>
          <a:ln>
            <a:noFill/>
          </a:ln>
          <a:effectLst/>
        </c:spPr>
        <c:txPr>
          <a:bodyPr rot="-60000000" vert="horz"/>
          <a:lstStyle/>
          <a:p>
            <a:pPr>
              <a:defRPr/>
            </a:pPr>
            <a:endParaRPr lang="en-CH"/>
          </a:p>
        </c:txPr>
        <c:crossAx val="390034320"/>
        <c:crosses val="autoZero"/>
        <c:crossBetween val="between"/>
      </c:valAx>
      <c:valAx>
        <c:axId val="69044656"/>
        <c:scaling>
          <c:orientation val="minMax"/>
          <c:min val="0"/>
        </c:scaling>
        <c:delete val="0"/>
        <c:axPos val="r"/>
        <c:numFmt formatCode="[$Rp-421]#,##0" sourceLinked="0"/>
        <c:majorTickMark val="out"/>
        <c:minorTickMark val="none"/>
        <c:tickLblPos val="none"/>
        <c:spPr>
          <a:ln>
            <a:noFill/>
          </a:ln>
        </c:spPr>
        <c:crossAx val="68833744"/>
        <c:crosses val="max"/>
        <c:crossBetween val="between"/>
      </c:valAx>
      <c:catAx>
        <c:axId val="68833744"/>
        <c:scaling>
          <c:orientation val="minMax"/>
        </c:scaling>
        <c:delete val="1"/>
        <c:axPos val="b"/>
        <c:numFmt formatCode="General" sourceLinked="1"/>
        <c:majorTickMark val="out"/>
        <c:minorTickMark val="none"/>
        <c:tickLblPos val="nextTo"/>
        <c:crossAx val="69044656"/>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Nexa Book" panose="00000400000000000000" pitchFamily="50" charset="0"/>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1.1314992651529014</c:v>
                </c:pt>
                <c:pt idx="2">
                  <c:v>1.1118738305897076</c:v>
                </c:pt>
                <c:pt idx="3">
                  <c:v>1.1791079133293592</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112.0</c:v>
                </c:pt>
                <c:pt idx="2">
                  <c:v>117.0</c:v>
                </c:pt>
                <c:pt idx="3">
                  <c:v>125.0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St Moret</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115.0</c:v>
                </c:pt>
                <c:pt idx="2">
                  <c:v>119.0</c:v>
                </c:pt>
                <c:pt idx="3">
                  <c:v>128.0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Aperivrais</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114.0</c:v>
                </c:pt>
                <c:pt idx="3">
                  <c:v>114.0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Private Label</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139.0</c:v>
                </c:pt>
                <c:pt idx="2">
                  <c:v>136.0</c:v>
                </c:pt>
                <c:pt idx="3">
                  <c:v>135.0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Apericube</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110.0</c:v>
                </c:pt>
                <c:pt idx="3">
                  <c:v>118.0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6.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93.0</c:v>
                </c:pt>
                <c:pt idx="2">
                  <c:v>93.0</c:v>
                </c:pt>
                <c:pt idx="3">
                  <c:v>112.0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57.0</c:v>
                </c:pt>
                <c:pt idx="2">
                  <c:v>57.0</c:v>
                </c:pt>
                <c:pt idx="3">
                  <c:v>9.0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107.0</c:v>
                </c:pt>
                <c:pt idx="2">
                  <c:v>106.0</c:v>
                </c:pt>
                <c:pt idx="3">
                  <c:v>87.0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119.0</c:v>
                </c:pt>
                <c:pt idx="2">
                  <c:v>122.0</c:v>
                </c:pt>
                <c:pt idx="3">
                  <c:v>191.0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86.0</c:v>
                </c:pt>
                <c:pt idx="2">
                  <c:v>93.0</c:v>
                </c:pt>
                <c:pt idx="3">
                  <c:v>87.0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Raguin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81.0</c:v>
                </c:pt>
                <c:pt idx="2">
                  <c:v>73.0</c:v>
                </c:pt>
                <c:pt idx="3">
                  <c:v>112.0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29.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1.2112625313283207</c:v>
                </c:pt>
                <c:pt idx="2">
                  <c:v>1.2049498746867167</c:v>
                </c:pt>
                <c:pt idx="3">
                  <c:v>1.2105576441102757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117.0</c:v>
                </c:pt>
                <c:pt idx="2">
                  <c:v>117.0</c:v>
                </c:pt>
                <c:pt idx="3">
                  <c:v>123.0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133.0</c:v>
                </c:pt>
                <c:pt idx="2">
                  <c:v>133.0</c:v>
                </c:pt>
                <c:pt idx="3">
                  <c:v>131.0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126.0</c:v>
                </c:pt>
                <c:pt idx="2">
                  <c:v>127.0</c:v>
                </c:pt>
                <c:pt idx="3">
                  <c:v>125.0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119.0</c:v>
                </c:pt>
                <c:pt idx="2">
                  <c:v>116.0</c:v>
                </c:pt>
                <c:pt idx="3">
                  <c:v>110.0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110.0</c:v>
                </c:pt>
                <c:pt idx="3">
                  <c:v>114.0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Raguin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111.0</c:v>
                </c:pt>
                <c:pt idx="2">
                  <c:v>113.0</c:v>
                </c:pt>
                <c:pt idx="3">
                  <c:v>115.0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59.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87.0</c:v>
                </c:pt>
                <c:pt idx="2">
                  <c:v>83.0</c:v>
                </c:pt>
                <c:pt idx="3">
                  <c:v>116.0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102.0</c:v>
                </c:pt>
                <c:pt idx="2">
                  <c:v>93.0</c:v>
                </c:pt>
                <c:pt idx="3">
                  <c:v>90.0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91.0</c:v>
                </c:pt>
                <c:pt idx="2">
                  <c:v>92.0</c:v>
                </c:pt>
                <c:pt idx="3">
                  <c:v>96.0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115.0</c:v>
                </c:pt>
                <c:pt idx="2">
                  <c:v>113.0</c:v>
                </c:pt>
                <c:pt idx="3">
                  <c:v>113.0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85.0</c:v>
                </c:pt>
                <c:pt idx="2">
                  <c:v>92.0</c:v>
                </c:pt>
                <c:pt idx="3">
                  <c:v>102.0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39.2"/>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1.2689012406338285</c:v>
                </c:pt>
                <c:pt idx="2">
                  <c:v>1.2460999877164967</c:v>
                </c:pt>
                <c:pt idx="3">
                  <c:v>1.2114605085370347</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114.0</c:v>
                </c:pt>
                <c:pt idx="2">
                  <c:v>112.0</c:v>
                </c:pt>
                <c:pt idx="3">
                  <c:v>113.0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132.0</c:v>
                </c:pt>
                <c:pt idx="2">
                  <c:v>135.0</c:v>
                </c:pt>
                <c:pt idx="3">
                  <c:v>134.0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130.0</c:v>
                </c:pt>
                <c:pt idx="2">
                  <c:v>129.0</c:v>
                </c:pt>
                <c:pt idx="3">
                  <c:v>127.0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126.0</c:v>
                </c:pt>
                <c:pt idx="2">
                  <c:v>124.0</c:v>
                </c:pt>
                <c:pt idx="3">
                  <c:v>105.0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121.0</c:v>
                </c:pt>
                <c:pt idx="2">
                  <c:v>113.0</c:v>
                </c:pt>
                <c:pt idx="3">
                  <c:v>114.0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62.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98.0</c:v>
                </c:pt>
                <c:pt idx="2">
                  <c:v>91.0</c:v>
                </c:pt>
                <c:pt idx="3">
                  <c:v>93.0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6.0</c:v>
                </c:pt>
                <c:pt idx="2">
                  <c:v>0.0</c:v>
                </c:pt>
                <c:pt idx="3">
                  <c:v>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114.0</c:v>
                </c:pt>
                <c:pt idx="2">
                  <c:v>110.0</c:v>
                </c:pt>
                <c:pt idx="3">
                  <c:v>107.0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156.0</c:v>
                </c:pt>
                <c:pt idx="2">
                  <c:v>173.0</c:v>
                </c:pt>
                <c:pt idx="3">
                  <c:v>187.0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88.0</c:v>
                </c:pt>
                <c:pt idx="2">
                  <c:v>93.0</c:v>
                </c:pt>
                <c:pt idx="3">
                  <c:v>54.0</c:v>
                </c:pt>
              </c:numCache>
            </c:numRef>
          </c:val>
          <c:smooth val="0"/>
          <c:extLst>
            <c:ext xmlns:c16="http://schemas.microsoft.com/office/drawing/2014/chart" uri="{C3380CC4-5D6E-409C-BE32-E72D297353CC}">
              <c16:uniqueId val="{00000007-0907-1A4C-A11F-73C2425749BA}"/>
            </c:ext>
          </c:extLst>
        </c:ser>
        <c:ser>
          <c:idx val="9"/>
          <c:order val="6"/>
          <c:tx>
            <c:strRef>
              <c:f>Sheet1!$H$1</c:f>
              <c:strCache>
                <c:ptCount val="1"/>
                <c:pt idx="0">
                  <c:v>Raguin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83.0</c:v>
                </c:pt>
                <c:pt idx="2">
                  <c:v>73.0</c:v>
                </c:pt>
                <c:pt idx="3">
                  <c:v>69.0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224.4"/>
          <c:min val="0.0"/>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1.1628368150166515</c:v>
                </c:pt>
                <c:pt idx="2">
                  <c:v>1.152270663033606</c:v>
                </c:pt>
                <c:pt idx="3">
                  <c:v>1.173024523160763</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Boursin</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117.0</c:v>
                </c:pt>
                <c:pt idx="2">
                  <c:v>120.0</c:v>
                </c:pt>
                <c:pt idx="3">
                  <c:v>123.0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La Vache Qui Rit</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197.0</c:v>
                </c:pt>
                <c:pt idx="2">
                  <c:v>141.0</c:v>
                </c:pt>
                <c:pt idx="3">
                  <c:v>106.0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123.0</c:v>
                </c:pt>
                <c:pt idx="2">
                  <c:v>123.0</c:v>
                </c:pt>
                <c:pt idx="3">
                  <c:v>127.0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President</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117.0</c:v>
                </c:pt>
                <c:pt idx="2">
                  <c:v>113.0</c:v>
                </c:pt>
                <c:pt idx="3">
                  <c:v>115.0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La Belle Etoile</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111.0</c:v>
                </c:pt>
                <c:pt idx="2">
                  <c:v>111.0</c:v>
                </c:pt>
                <c:pt idx="3">
                  <c:v>118.0</c:v>
                </c:pt>
              </c:numCache>
            </c:numRef>
          </c:val>
          <c:smooth val="0"/>
          <c:extLst>
            <c:ext xmlns:c16="http://schemas.microsoft.com/office/drawing/2014/chart" uri="{C3380CC4-5D6E-409C-BE32-E72D297353CC}">
              <c16:uniqueId val="{00000003-F160-FB4E-B9E2-3D36233077E3}"/>
            </c:ext>
          </c:extLst>
        </c:ser>
        <c:ser>
          <c:idx val="9"/>
          <c:order val="6"/>
          <c:tx>
            <c:strRef>
              <c:f>Sheet1!$H$1</c:f>
              <c:strCache>
                <c:ptCount val="1"/>
                <c:pt idx="0">
                  <c:v>Raguin</c:v>
                </c:pt>
              </c:strCache>
            </c:strRef>
          </c:tx>
          <c:spPr>
            <a:ln w="19050" cap="rnd">
              <a:solidFill>
                <a:srgbClr val="7F7F7F"/>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Sheet1!$H$2:$H$5</c:f>
              <c:numCache>
                <c:formatCode>General</c:formatCode>
                <c:ptCount val="4"/>
                <c:pt idx="0">
                  <c:v>100.0</c:v>
                </c:pt>
                <c:pt idx="1">
                  <c:v>112.0</c:v>
                </c:pt>
                <c:pt idx="2">
                  <c:v>116.0</c:v>
                </c:pt>
                <c:pt idx="3">
                  <c:v>116.0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236.3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98.0</c:v>
                </c:pt>
                <c:pt idx="2">
                  <c:v>102.0</c:v>
                </c:pt>
                <c:pt idx="3">
                  <c:v>107.0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119.0</c:v>
                </c:pt>
                <c:pt idx="3">
                  <c:v>112.0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93.0</c:v>
                </c:pt>
                <c:pt idx="2">
                  <c:v>89.0</c:v>
                </c:pt>
                <c:pt idx="3">
                  <c:v>83.0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100.0</c:v>
                </c:pt>
                <c:pt idx="2">
                  <c:v>101.0</c:v>
                </c:pt>
                <c:pt idx="3">
                  <c:v>105.0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103.0</c:v>
                </c:pt>
                <c:pt idx="3">
                  <c:v>124.0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8.79999999999998"/>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price/Vol by Brand, index</a:t>
            </a:r>
          </a:p>
        </c:rich>
      </c:tx>
      <c:layout>
        <c:manualLayout>
          <c:xMode val="edge"/>
          <c:yMode val="edge"/>
          <c:x val="0.35779642414429497"/>
          <c:y val="4.3634539543944618E-2"/>
        </c:manualLayout>
      </c:layout>
      <c:overlay val="0"/>
      <c:spPr>
        <a:noFill/>
        <a:ln>
          <a:noFill/>
        </a:ln>
        <a:effectLst/>
      </c:spPr>
      <c:txPr>
        <a:bodyPr rot="0" spcFirstLastPara="1" vertOverflow="ellipsis" vert="horz" wrap="square" anchor="ctr" anchorCtr="1"/>
        <a:lstStyle/>
        <a:p>
          <a:pPr>
            <a:defRPr sz="1000" b="0" i="0" u="none" strike="noStrike" kern="1200" spc="0" baseline="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4.0016444117436351E-2"/>
          <c:y val="0.11980658789926035"/>
          <c:w val="0.94022974538128812"/>
          <c:h val="0.7240337910093925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F160-FB4E-B9E2-3D36233077E3}"/>
                </c:ext>
              </c:extLst>
            </c:dLbl>
            <c:dLbl>
              <c:idx val="1"/>
              <c:spPr/>
              <c:txPr>
                <a:bodyPr/>
                <a:lstStyle/>
                <a:p>
                  <a:pPr>
                    <a:defRPr sz="800"/>
                  </a:pPr>
                </a:p>
              </c:txPr>
              <c:dLblPos val="r"/>
              <c:showLegendKey val="0"/>
              <c:showVal val="1"/>
              <c:showCatName val="0"/>
              <c:showSerName val="0"/>
              <c:showPercent val="0"/>
              <c:showBubbleSize val="0"/>
            </c:dLbl>
            <c:dLbl>
              <c:idx val="2"/>
              <c:spPr/>
              <c:txPr>
                <a:bodyPr/>
                <a:lstStyle/>
                <a:p>
                  <a:pPr>
                    <a:defRPr sz="800"/>
                  </a:pPr>
                </a:p>
              </c:txPr>
              <c:dLblPos val="r"/>
              <c:showLegendKey val="0"/>
              <c:showVal val="1"/>
              <c:showCatName val="0"/>
              <c:showSerName val="0"/>
              <c:showPercent val="0"/>
              <c:showBubbleSize val="0"/>
            </c:dLbl>
            <c:dLbl>
              <c:idx val="3"/>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1.1397900949849509</c:v>
                </c:pt>
                <c:pt idx="2">
                  <c:v>1.1318160497205176</c:v>
                </c:pt>
                <c:pt idx="3">
                  <c:v>1.148438416135715</c:v>
                </c:pt>
              </c:numCache>
            </c:numRef>
          </c:val>
          <c:smooth val="0"/>
          <c:extLst>
            <c:ext xmlns:c16="http://schemas.microsoft.com/office/drawing/2014/chart" uri="{C3380CC4-5D6E-409C-BE32-E72D297353CC}">
              <c16:uniqueId val="{00000001-F160-FB4E-B9E2-3D36233077E3}"/>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120.0</c:v>
                </c:pt>
                <c:pt idx="2">
                  <c:v>118.0</c:v>
                </c:pt>
                <c:pt idx="3">
                  <c:v>118.0</c:v>
                </c:pt>
              </c:numCache>
            </c:numRef>
          </c:val>
          <c:smooth val="0"/>
          <c:extLst>
            <c:ext xmlns:c16="http://schemas.microsoft.com/office/drawing/2014/chart" uri="{C3380CC4-5D6E-409C-BE32-E72D297353CC}">
              <c16:uniqueId val="{00000003-F160-FB4E-B9E2-3D36233077E3}"/>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117.0</c:v>
                </c:pt>
                <c:pt idx="2">
                  <c:v>116.0</c:v>
                </c:pt>
                <c:pt idx="3">
                  <c:v>116.0</c:v>
                </c:pt>
              </c:numCache>
            </c:numRef>
          </c:val>
          <c:smooth val="0"/>
          <c:extLst>
            <c:ext xmlns:c16="http://schemas.microsoft.com/office/drawing/2014/chart" uri="{C3380CC4-5D6E-409C-BE32-E72D297353CC}">
              <c16:uniqueId val="{00000003-F160-FB4E-B9E2-3D36233077E3}"/>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111.0</c:v>
                </c:pt>
                <c:pt idx="2">
                  <c:v>112.0</c:v>
                </c:pt>
                <c:pt idx="3">
                  <c:v>120.0</c:v>
                </c:pt>
              </c:numCache>
            </c:numRef>
          </c:val>
          <c:smooth val="0"/>
          <c:extLst>
            <c:ext xmlns:c16="http://schemas.microsoft.com/office/drawing/2014/chart" uri="{C3380CC4-5D6E-409C-BE32-E72D297353CC}">
              <c16:uniqueId val="{00000003-F160-FB4E-B9E2-3D36233077E3}"/>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116.0</c:v>
                </c:pt>
                <c:pt idx="2">
                  <c:v>118.0</c:v>
                </c:pt>
                <c:pt idx="3">
                  <c:v>115.0</c:v>
                </c:pt>
              </c:numCache>
            </c:numRef>
          </c:val>
          <c:smooth val="0"/>
          <c:extLst>
            <c:ext xmlns:c16="http://schemas.microsoft.com/office/drawing/2014/chart" uri="{C3380CC4-5D6E-409C-BE32-E72D297353CC}">
              <c16:uniqueId val="{00000003-F160-FB4E-B9E2-3D36233077E3}"/>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2-F160-FB4E-B9E2-3D36233077E3}"/>
                </c:ext>
              </c:extLst>
            </c:dLbl>
            <c:dLbl>
              <c:idx val="1"/>
              <c:layout>
                <c:manualLayout>
                  <c:x val="-2.0060318936469059E-2"/>
                  <c:y val="1.090885274627109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15:layout>
                    <c:manualLayout>
                      <c:w val="2.7201228721816361E-2"/>
                      <c:h val="4.7933586150324461E-2"/>
                    </c:manualLayout>
                  </c15:layout>
                </c:ext>
                <c:ext xmlns:c16="http://schemas.microsoft.com/office/drawing/2014/chart" uri="{C3380CC4-5D6E-409C-BE32-E72D297353CC}">
                  <c16:uniqueId val="{00000000-AB25-D440-9EFC-52E91DCBEB85}"/>
                </c:ext>
              </c:extLst>
            </c:dLbl>
            <c:dLbl>
              <c:idx val="2"/>
              <c:layout>
                <c:manualLayout>
                  <c:x val="-2.0060318936469059E-2"/>
                  <c:y val="2.727159502325591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1601-BD48-B6AF-878D5B26A4CB}"/>
                </c:ext>
              </c:extLst>
            </c:dLbl>
            <c:dLbl>
              <c:idx val="3"/>
              <c:layout>
                <c:manualLayout>
                  <c:x val="-9.5886615492119433E-3"/>
                  <c:y val="3.8180233032558422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1601-BD48-B6AF-878D5B26A4CB}"/>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114.0</c:v>
                </c:pt>
                <c:pt idx="2">
                  <c:v>111.0</c:v>
                </c:pt>
                <c:pt idx="3">
                  <c:v>111.0</c:v>
                </c:pt>
              </c:numCache>
            </c:numRef>
          </c:val>
          <c:smooth val="0"/>
          <c:extLst>
            <c:ext xmlns:c16="http://schemas.microsoft.com/office/drawing/2014/chart" uri="{C3380CC4-5D6E-409C-BE32-E72D297353CC}">
              <c16:uniqueId val="{00000003-F160-FB4E-B9E2-3D36233077E3}"/>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none"/>
                </c:marker>
                <c:dLbls>
                  <c:dLbl>
                    <c:idx val="0"/>
                    <c:delete val="1"/>
                    <c:extLst>
                      <c:ext uri="{CE6537A1-D6FC-4f65-9D91-7224C49458BB}"/>
                      <c:ext xmlns:c16="http://schemas.microsoft.com/office/drawing/2014/chart" uri="{C3380CC4-5D6E-409C-BE32-E72D297353CC}">
                        <c16:uniqueId val="{00000004-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105.439240922745</c:v>
                      </c:pt>
                      <c:pt idx="2">
                        <c:v>105.671144022825</c:v>
                      </c:pt>
                    </c:numCache>
                  </c:numRef>
                </c:val>
                <c:smooth val="0"/>
                <c:extLst>
                  <c:ext xmlns:c16="http://schemas.microsoft.com/office/drawing/2014/chart" uri="{C3380CC4-5D6E-409C-BE32-E72D297353CC}">
                    <c16:uniqueId val="{00000005-F160-FB4E-B9E2-3D36233077E3}"/>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6-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98.980721262055596</c:v>
                      </c:pt>
                      <c:pt idx="2">
                        <c:v>102.398946536086</c:v>
                      </c:pt>
                    </c:numCache>
                  </c:numRef>
                </c:val>
                <c:smooth val="0"/>
                <c:extLst xmlns:c15="http://schemas.microsoft.com/office/drawing/2012/chart">
                  <c:ext xmlns:c16="http://schemas.microsoft.com/office/drawing/2014/chart" uri="{C3380CC4-5D6E-409C-BE32-E72D297353CC}">
                    <c16:uniqueId val="{00000007-F160-FB4E-B9E2-3D36233077E3}"/>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8-F160-FB4E-B9E2-3D36233077E3}"/>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9-F160-FB4E-B9E2-3D36233077E3}"/>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dLbl>
                    <c:idx val="2"/>
                    <c:layout>
                      <c:manualLayout>
                        <c:x val="-1.8462917689029447E-2"/>
                        <c:y val="1.0908852746271092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6355594668288389E-2"/>
                            <c:h val="9.0596238667256468E-2"/>
                          </c:manualLayout>
                        </c15:layout>
                      </c:ext>
                      <c:ext xmlns:c16="http://schemas.microsoft.com/office/drawing/2014/chart" uri="{C3380CC4-5D6E-409C-BE32-E72D297353CC}">
                        <c16:uniqueId val="{00000001-1601-BD48-B6AF-878D5B26A4CB}"/>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102.01489810192901</c:v>
                      </c:pt>
                      <c:pt idx="2">
                        <c:v>104.15084036801299</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100.63511654247399</c:v>
                      </c:pt>
                      <c:pt idx="2">
                        <c:v>102.155908798631</c:v>
                      </c:pt>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F160-FB4E-B9E2-3D36233077E3}"/>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0B-F160-FB4E-B9E2-3D36233077E3}"/>
                  </c:ext>
                </c:extLst>
              </c15:ser>
            </c15:filteredLineSeries>
          </c:ext>
        </c:extLst>
      </c:lineChart>
      <c:catAx>
        <c:axId val="1149582544"/>
        <c:scaling>
          <c:orientation val="minMax"/>
        </c:scaling>
        <c:delete val="1"/>
        <c:axPos val="b"/>
        <c:numFmt formatCode="General" sourceLinked="1"/>
        <c:majorTickMark val="none"/>
        <c:minorTickMark val="none"/>
        <c:tickLblPos val="nextTo"/>
        <c:crossAx val="1149570480"/>
        <c:crosses val="autoZero"/>
        <c:auto val="1"/>
        <c:lblAlgn val="ctr"/>
        <c:lblOffset val="100"/>
        <c:noMultiLvlLbl val="0"/>
      </c:catAx>
      <c:valAx>
        <c:axId val="1149570480"/>
        <c:scaling>
          <c:orientation val="minMax"/>
          <c:max val="144.0"/>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legend>
      <c:legendPos val="b"/>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ctr">
              <a:defRPr b="0" sz="800">
                <a:latin typeface="Nexa (Headings)"/>
              </a:defRPr>
            </a:pPr>
            <a:r>
              <a:t>Change in average share by Brand, index</a:t>
            </a:r>
          </a:p>
        </c:rich>
      </c:tx>
      <c:overlay val="0"/>
      <c:spPr>
        <a:noFill/>
        <a:ln>
          <a:noFill/>
        </a:ln>
        <a:effectLst/>
      </c:spPr>
      <c:txPr>
        <a:bodyPr rot="0" spcFirstLastPara="1" vertOverflow="ellipsis" vert="horz" wrap="square" anchor="ctr" anchorCtr="1"/>
        <a:lstStyle/>
        <a:p>
          <a:pPr algn="ctr" rtl="0">
            <a:defRPr lang="en-US" sz="800" b="0" i="0" u="none" strike="noStrike" kern="1200" spc="0" baseline="0" dirty="0" smtClean="0">
              <a:solidFill>
                <a:schemeClr val="tx1"/>
              </a:solidFill>
              <a:latin typeface="+mj-lt"/>
              <a:ea typeface="Open Sans" panose="020B0606030504020204" pitchFamily="34" charset="0"/>
              <a:cs typeface="Open Sans" panose="020B0606030504020204" pitchFamily="34" charset="0"/>
            </a:defRPr>
          </a:pPr>
          <a:endParaRPr lang="en-US"/>
        </a:p>
      </c:txPr>
    </c:title>
    <c:autoTitleDeleted val="0"/>
    <c:plotArea>
      <c:layout>
        <c:manualLayout>
          <c:layoutTarget val="inner"/>
          <c:xMode val="edge"/>
          <c:yMode val="edge"/>
          <c:x val="3.8923026215765412E-2"/>
          <c:y val="4.5587239179905772E-2"/>
          <c:w val="0.93788076189926595"/>
          <c:h val="0.80552570006089808"/>
        </c:manualLayout>
      </c:layout>
      <c:lineChart>
        <c:grouping val="standard"/>
        <c:varyColors val="0"/>
        <c:ser>
          <c:idx val="3"/>
          <c:order val="0"/>
          <c:tx>
            <c:strRef>
              <c:f>Sheet1!$B$1</c:f>
              <c:strCache>
                <c:ptCount val="1"/>
                <c:pt idx="0">
                  <c:v>Total</c:v>
                </c:pt>
              </c:strCache>
            </c:strRef>
          </c:tx>
          <c:spPr>
            <a:ln w="25400" cap="rnd">
              <a:solidFill>
                <a:srgbClr val="000000"/>
              </a:solidFill>
              <a:prstDash val="sysDot"/>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0-0907-1A4C-A11F-73C2425749BA}"/>
                </c:ext>
              </c:extLst>
            </c:dLbl>
            <c:dLbl>
              <c:idx val="1"/>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1-0907-1A4C-A11F-73C2425749BA}"/>
                </c:ext>
              </c:extLst>
            </c:dLbl>
            <c:dLbl>
              <c:idx val="2"/>
              <c:layout>
                <c:manualLayout>
                  <c:x val="-2.0060318936469146E-2"/>
                  <c:y val="-5.1594140963044474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907-1A4C-A11F-73C2425749BA}"/>
                </c:ext>
              </c:extLst>
            </c:dLbl>
            <c:dLbl>
              <c:idx val="3"/>
              <c:layout>
                <c:manualLayout>
                  <c:x val="-7.2466140420382958E-3"/>
                  <c:y val="-4.8900522441479126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Sheet1!$B$2:$B$5</c:f>
              <c:numCache>
                <c:formatCode>General</c:formatCode>
                <c:ptCount val="4"/>
                <c:pt idx="0">
                  <c:v>1.0</c:v>
                </c:pt>
                <c:pt idx="1">
                  <c:v>1.0</c:v>
                </c:pt>
                <c:pt idx="2">
                  <c:v>1.0</c:v>
                </c:pt>
                <c:pt idx="3">
                  <c:v>1.0</c:v>
                </c:pt>
              </c:numCache>
            </c:numRef>
          </c:val>
          <c:smooth val="0"/>
          <c:extLst>
            <c:ext xmlns:c16="http://schemas.microsoft.com/office/drawing/2014/chart" uri="{C3380CC4-5D6E-409C-BE32-E72D297353CC}">
              <c16:uniqueId val="{00000004-0907-1A4C-A11F-73C2425749BA}"/>
            </c:ext>
          </c:extLst>
        </c:ser>
        <c:ser>
          <c:idx val="4"/>
          <c:order val="1"/>
          <c:tx>
            <c:strRef>
              <c:f>Sheet1!$C$1</c:f>
              <c:strCache>
                <c:ptCount val="1"/>
                <c:pt idx="0">
                  <c:v>La Vache Qui Rit</c:v>
                </c:pt>
              </c:strCache>
            </c:strRef>
          </c:tx>
          <c:spPr>
            <a:ln w="19050" cap="rnd">
              <a:solidFill>
                <a:srgbClr val="00504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Sheet1!$C$2:$C$5</c:f>
              <c:numCache>
                <c:formatCode>General</c:formatCode>
                <c:ptCount val="4"/>
                <c:pt idx="0">
                  <c:v>100.0</c:v>
                </c:pt>
                <c:pt idx="1">
                  <c:v>102.0</c:v>
                </c:pt>
                <c:pt idx="2">
                  <c:v>106.0</c:v>
                </c:pt>
                <c:pt idx="3">
                  <c:v>103.0</c:v>
                </c:pt>
              </c:numCache>
            </c:numRef>
          </c:val>
          <c:smooth val="0"/>
          <c:extLst>
            <c:ext xmlns:c16="http://schemas.microsoft.com/office/drawing/2014/chart" uri="{C3380CC4-5D6E-409C-BE32-E72D297353CC}">
              <c16:uniqueId val="{00000007-0907-1A4C-A11F-73C2425749BA}"/>
            </c:ext>
          </c:extLst>
        </c:ser>
        <c:ser>
          <c:idx val="5"/>
          <c:order val="2"/>
          <c:tx>
            <c:strRef>
              <c:f>Sheet1!$D$1</c:f>
              <c:strCache>
                <c:ptCount val="1"/>
                <c:pt idx="0">
                  <c:v>Private Label</c:v>
                </c:pt>
              </c:strCache>
            </c:strRef>
          </c:tx>
          <c:spPr>
            <a:ln w="19050" cap="rnd">
              <a:solidFill>
                <a:srgbClr val="AEABAB"/>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Sheet1!$D$2:$D$5</c:f>
              <c:numCache>
                <c:formatCode>General</c:formatCode>
                <c:ptCount val="4"/>
                <c:pt idx="0">
                  <c:v>100.0</c:v>
                </c:pt>
                <c:pt idx="1">
                  <c:v>123.0</c:v>
                </c:pt>
                <c:pt idx="2">
                  <c:v>119.0</c:v>
                </c:pt>
                <c:pt idx="3">
                  <c:v>120.0</c:v>
                </c:pt>
              </c:numCache>
            </c:numRef>
          </c:val>
          <c:smooth val="0"/>
          <c:extLst>
            <c:ext xmlns:c16="http://schemas.microsoft.com/office/drawing/2014/chart" uri="{C3380CC4-5D6E-409C-BE32-E72D297353CC}">
              <c16:uniqueId val="{00000007-0907-1A4C-A11F-73C2425749BA}"/>
            </c:ext>
          </c:extLst>
        </c:ser>
        <c:ser>
          <c:idx val="6"/>
          <c:order val="3"/>
          <c:tx>
            <c:strRef>
              <c:f>Sheet1!$E$1</c:f>
              <c:strCache>
                <c:ptCount val="1"/>
                <c:pt idx="0">
                  <c:v>Mini Babybel</c:v>
                </c:pt>
              </c:strCache>
            </c:strRef>
          </c:tx>
          <c:spPr>
            <a:ln w="19050" cap="rnd">
              <a:solidFill>
                <a:srgbClr val="A6A6A6"/>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Sheet1!$E$2:$E$5</c:f>
              <c:numCache>
                <c:formatCode>General</c:formatCode>
                <c:ptCount val="4"/>
                <c:pt idx="0">
                  <c:v>100.0</c:v>
                </c:pt>
                <c:pt idx="1">
                  <c:v>95.0</c:v>
                </c:pt>
                <c:pt idx="2">
                  <c:v>91.0</c:v>
                </c:pt>
                <c:pt idx="3">
                  <c:v>87.0</c:v>
                </c:pt>
              </c:numCache>
            </c:numRef>
          </c:val>
          <c:smooth val="0"/>
          <c:extLst>
            <c:ext xmlns:c16="http://schemas.microsoft.com/office/drawing/2014/chart" uri="{C3380CC4-5D6E-409C-BE32-E72D297353CC}">
              <c16:uniqueId val="{00000007-0907-1A4C-A11F-73C2425749BA}"/>
            </c:ext>
          </c:extLst>
        </c:ser>
        <c:ser>
          <c:idx val="7"/>
          <c:order val="4"/>
          <c:tx>
            <c:strRef>
              <c:f>Sheet1!$F$1</c:f>
              <c:strCache>
                <c:ptCount val="1"/>
                <c:pt idx="0">
                  <c:v>Kiri</c:v>
                </c:pt>
              </c:strCache>
            </c:strRef>
          </c:tx>
          <c:spPr>
            <a:ln w="19050" cap="rnd">
              <a:solidFill>
                <a:srgbClr val="006C6D"/>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Sheet1!$F$2:$F$5</c:f>
              <c:numCache>
                <c:formatCode>General</c:formatCode>
                <c:ptCount val="4"/>
                <c:pt idx="0">
                  <c:v>100.0</c:v>
                </c:pt>
                <c:pt idx="1">
                  <c:v>94.0</c:v>
                </c:pt>
                <c:pt idx="2">
                  <c:v>96.0</c:v>
                </c:pt>
                <c:pt idx="3">
                  <c:v>101.0</c:v>
                </c:pt>
              </c:numCache>
            </c:numRef>
          </c:val>
          <c:smooth val="0"/>
          <c:extLst>
            <c:ext xmlns:c16="http://schemas.microsoft.com/office/drawing/2014/chart" uri="{C3380CC4-5D6E-409C-BE32-E72D297353CC}">
              <c16:uniqueId val="{00000007-0907-1A4C-A11F-73C2425749BA}"/>
            </c:ext>
          </c:extLst>
        </c:ser>
        <c:ser>
          <c:idx val="8"/>
          <c:order val="5"/>
          <c:tx>
            <c:strRef>
              <c:f>Sheet1!$G$1</c:f>
              <c:strCache>
                <c:ptCount val="1"/>
                <c:pt idx="0">
                  <c:v>Ficello</c:v>
                </c:pt>
              </c:strCache>
            </c:strRef>
          </c:tx>
          <c:spPr>
            <a:ln w="19050" cap="rnd">
              <a:solidFill>
                <a:srgbClr val="9B9898"/>
              </a:solidFill>
              <a:prstDash val="solid"/>
              <a:round/>
            </a:ln>
            <a:effectLst/>
          </c:spPr>
          <c:marker>
            <c:symbol val="none"/>
          </c:marker>
          <c:dLbls>
            <c:dLbl>
              <c:idx val="0"/>
              <c:delete val="1"/>
              <c:txPr>
                <a:bodyPr/>
                <a:lstStyle/>
                <a:p>
                  <a:pPr>
                    <a:defRPr sz="800"/>
                  </a:pPr>
                </a:p>
              </c:txPr>
              <c:dLblPos val="r"/>
              <c:extLst>
                <c:ext xmlns:c15="http://schemas.microsoft.com/office/drawing/2012/chart" uri="{CE6537A1-D6FC-4f65-9D91-7224C49458BB}"/>
                <c:ext xmlns:c16="http://schemas.microsoft.com/office/drawing/2014/chart" uri="{C3380CC4-5D6E-409C-BE32-E72D297353CC}">
                  <c16:uniqueId val="{00000005-0907-1A4C-A11F-73C2425749BA}"/>
                </c:ext>
              </c:extLst>
            </c:dLbl>
            <c:dLbl>
              <c:idx val="1"/>
              <c:layout>
                <c:manualLayout>
                  <c:x val="-2.0060318936469059E-2"/>
                  <c:y val="4.6166732550561439E-2"/>
                </c:manualLayout>
              </c:layout>
              <c:txPr>
                <a:bodyPr/>
                <a:lstStyle/>
                <a:p>
                  <a:pPr>
                    <a:defRPr sz="800"/>
                  </a:pPr>
                </a:p>
              </c:txPr>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0907-1A4C-A11F-73C2425749BA}"/>
                </c:ext>
              </c:extLst>
            </c:dLbl>
            <c:dLbl>
              <c:idx val="2"/>
              <c:spPr/>
              <c:txPr>
                <a:bodyPr/>
                <a:lstStyle/>
                <a:p>
                  <a:pPr>
                    <a:defRPr sz="800"/>
                  </a:pPr>
                </a:p>
              </c:txPr>
              <c:dLblPos val="r"/>
              <c:showLegendKey val="0"/>
              <c:showVal val="1"/>
              <c:showCatName val="0"/>
              <c:showSerName val="0"/>
              <c:showPercent val="0"/>
              <c:showBubbleSize val="0"/>
            </c:dLbl>
            <c:dLbl>
              <c:idx val="3"/>
              <c:spPr/>
              <c:txPr>
                <a:bodyPr/>
                <a:lstStyle/>
                <a:p>
                  <a:pPr>
                    <a:defRPr sz="800"/>
                  </a:pPr>
                </a:p>
              </c:txPr>
              <c:dLblPos val="r"/>
              <c:showLegendKey val="0"/>
              <c:showVal val="1"/>
              <c:showCatName val="0"/>
              <c:showSerName val="0"/>
              <c:showPercent val="0"/>
              <c:showBubbleSize val="0"/>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2022</c:v>
                </c:pt>
                <c:pt idx="1">
                  <c:v>2023</c:v>
                </c:pt>
                <c:pt idx="2">
                  <c:v>2024</c:v>
                </c:pt>
                <c:pt idx="3">
                  <c:v>2025</c:v>
                </c:pt>
              </c:strCache>
            </c:strRef>
          </c:cat>
          <c:val>
            <c:numRef>
              <c:f>Sheet1!$G$2:$G$5</c:f>
              <c:numCache>
                <c:formatCode>General</c:formatCode>
                <c:ptCount val="4"/>
                <c:pt idx="0">
                  <c:v>100.0</c:v>
                </c:pt>
                <c:pt idx="1">
                  <c:v>100.0</c:v>
                </c:pt>
                <c:pt idx="2">
                  <c:v>104.0</c:v>
                </c:pt>
                <c:pt idx="3">
                  <c:v>123.0</c:v>
                </c:pt>
              </c:numCache>
            </c:numRef>
          </c:val>
          <c:smooth val="0"/>
          <c:extLst>
            <c:ext xmlns:c16="http://schemas.microsoft.com/office/drawing/2014/chart" uri="{C3380CC4-5D6E-409C-BE32-E72D297353CC}">
              <c16:uniqueId val="{00000007-0907-1A4C-A11F-73C2425749BA}"/>
            </c:ext>
          </c:extLst>
        </c:ser>
        <c:dLbls>
          <c:dLblPos val="t"/>
          <c:showLegendKey val="0"/>
          <c:showVal val="1"/>
          <c:showCatName val="0"/>
          <c:showSerName val="0"/>
          <c:showPercent val="0"/>
          <c:showBubbleSize val="0"/>
        </c:dLbls>
        <c:smooth val="0"/>
        <c:axId val="1149582544"/>
        <c:axId val="1149570480"/>
        <c:extLst>
          <c:ext xmlns:c15="http://schemas.microsoft.com/office/drawing/2012/chart" uri="{02D57815-91ED-43cb-92C2-25804820EDAC}">
            <c15:filteredLineSeries>
              <c15:ser>
                <c:idx val="5"/>
                <c:order val="2"/>
                <c:tx>
                  <c:strRef>
                    <c:extLst>
                      <c:ext uri="{02D57815-91ED-43cb-92C2-25804820EDAC}">
                        <c15:formulaRef>
                          <c15:sqref>Sheet1!$D$1</c15:sqref>
                        </c15:formulaRef>
                      </c:ext>
                    </c:extLst>
                    <c:strCache>
                      <c:ptCount val="1"/>
                      <c:pt idx="0">
                        <c:v>Hershey's</c:v>
                      </c:pt>
                    </c:strCache>
                  </c:strRef>
                </c:tx>
                <c:spPr>
                  <a:ln w="38100" cap="rnd">
                    <a:solidFill>
                      <a:schemeClr val="accent5"/>
                    </a:solidFill>
                    <a:round/>
                  </a:ln>
                  <a:effectLst/>
                </c:spPr>
                <c:marker>
                  <c:symbol val="circle"/>
                  <c:size val="5"/>
                  <c:spPr>
                    <a:solidFill>
                      <a:schemeClr val="bg1"/>
                    </a:solidFill>
                    <a:ln w="9525">
                      <a:solidFill>
                        <a:schemeClr val="accent5"/>
                      </a:solidFill>
                    </a:ln>
                    <a:effectLst/>
                  </c:spPr>
                </c:marker>
                <c:dLbls>
                  <c:dLbl>
                    <c:idx val="0"/>
                    <c:delete val="1"/>
                    <c:extLst>
                      <c:ext uri="{CE6537A1-D6FC-4f65-9D91-7224C49458BB}"/>
                      <c:ext xmlns:c16="http://schemas.microsoft.com/office/drawing/2014/chart" uri="{C3380CC4-5D6E-409C-BE32-E72D297353CC}">
                        <c16:uniqueId val="{00000008-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c:ext uri="{02D57815-91ED-43cb-92C2-25804820EDAC}">
                        <c15:formulaRef>
                          <c15:sqref>Sheet1!$A$2:$A$4</c15:sqref>
                        </c15:formulaRef>
                      </c:ext>
                    </c:extLst>
                    <c:numCache>
                      <c:formatCode>General</c:formatCode>
                      <c:ptCount val="3"/>
                      <c:pt idx="0">
                        <c:v>2020</c:v>
                      </c:pt>
                      <c:pt idx="1">
                        <c:v>2021</c:v>
                      </c:pt>
                      <c:pt idx="2">
                        <c:v>2022</c:v>
                      </c:pt>
                    </c:numCache>
                  </c:numRef>
                </c:cat>
                <c:val>
                  <c:numRef>
                    <c:extLst>
                      <c:ext uri="{02D57815-91ED-43cb-92C2-25804820EDAC}">
                        <c15:formulaRef>
                          <c15:sqref>Sheet1!$D$2:$D$4</c15:sqref>
                        </c15:formulaRef>
                      </c:ext>
                    </c:extLst>
                    <c:numCache>
                      <c:formatCode>0</c:formatCode>
                      <c:ptCount val="3"/>
                      <c:pt idx="0">
                        <c:v>100</c:v>
                      </c:pt>
                      <c:pt idx="1">
                        <c:v>132.427732077603</c:v>
                      </c:pt>
                      <c:pt idx="2">
                        <c:v>157.036597437724</c:v>
                      </c:pt>
                    </c:numCache>
                  </c:numRef>
                </c:val>
                <c:smooth val="0"/>
                <c:extLst>
                  <c:ext xmlns:c16="http://schemas.microsoft.com/office/drawing/2014/chart" uri="{C3380CC4-5D6E-409C-BE32-E72D297353CC}">
                    <c16:uniqueId val="{00000009-0907-1A4C-A11F-73C2425749BA}"/>
                  </c:ext>
                </c:extLst>
              </c15:ser>
            </c15:filteredLineSeries>
            <c15:filteredLineSeries>
              <c15:ser>
                <c:idx val="6"/>
                <c:order val="3"/>
                <c:tx>
                  <c:strRef>
                    <c:extLst xmlns:c15="http://schemas.microsoft.com/office/drawing/2012/chart">
                      <c:ext xmlns:c15="http://schemas.microsoft.com/office/drawing/2012/chart" uri="{02D57815-91ED-43cb-92C2-25804820EDAC}">
                        <c15:formulaRef>
                          <c15:sqref>Sheet1!$E$1</c15:sqref>
                        </c15:formulaRef>
                      </c:ext>
                    </c:extLst>
                    <c:strCache>
                      <c:ptCount val="1"/>
                      <c:pt idx="0">
                        <c:v>Kinder</c:v>
                      </c:pt>
                    </c:strCache>
                  </c:strRef>
                </c:tx>
                <c:spPr>
                  <a:ln w="19050" cap="rnd">
                    <a:solidFill>
                      <a:schemeClr val="accent3"/>
                    </a:solidFill>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A-0907-1A4C-A11F-73C2425749BA}"/>
                      </c:ext>
                    </c:extLst>
                  </c:dLbl>
                  <c:dLbl>
                    <c:idx val="1"/>
                    <c:layout>
                      <c:manualLayout>
                        <c:x val="-2.0060318936469059E-2"/>
                        <c:y val="-5.4274084124830892E-3"/>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15:layout>
                          <c:manualLayout>
                            <c:w val="2.7201228721816361E-2"/>
                            <c:h val="0.10100407055630936"/>
                          </c:manualLayout>
                        </c15:layout>
                      </c:ext>
                      <c:ext xmlns:c16="http://schemas.microsoft.com/office/drawing/2014/chart" uri="{C3380CC4-5D6E-409C-BE32-E72D297353CC}">
                        <c16:uniqueId val="{0000001A-0907-1A4C-A11F-73C2425749BA}"/>
                      </c:ext>
                    </c:extLst>
                  </c:dLbl>
                  <c:dLbl>
                    <c:idx val="2"/>
                    <c:layout>
                      <c:manualLayout>
                        <c:x val="-2.0060318936469059E-2"/>
                        <c:y val="-1.9042906517322298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Sheet1!$E$2:$E$4</c15:sqref>
                        </c15:formulaRef>
                      </c:ext>
                    </c:extLst>
                    <c:numCache>
                      <c:formatCode>0</c:formatCode>
                      <c:ptCount val="3"/>
                      <c:pt idx="0">
                        <c:v>100</c:v>
                      </c:pt>
                      <c:pt idx="1">
                        <c:v>98.789443040502206</c:v>
                      </c:pt>
                      <c:pt idx="2">
                        <c:v>100.282277453624</c:v>
                      </c:pt>
                    </c:numCache>
                  </c:numRef>
                </c:val>
                <c:smooth val="0"/>
                <c:extLst xmlns:c15="http://schemas.microsoft.com/office/drawing/2012/chart">
                  <c:ext xmlns:c16="http://schemas.microsoft.com/office/drawing/2014/chart" uri="{C3380CC4-5D6E-409C-BE32-E72D297353CC}">
                    <c16:uniqueId val="{0000000C-0907-1A4C-A11F-73C2425749BA}"/>
                  </c:ext>
                </c:extLst>
              </c15:ser>
            </c15:filteredLineSeries>
            <c15:filteredLineSeries>
              <c15:ser>
                <c:idx val="7"/>
                <c:order val="4"/>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chemeClr val="accent6"/>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1-0907-1A4C-A11F-73C2425749BA}"/>
                      </c:ext>
                    </c:extLst>
                  </c:dLbl>
                  <c:numFmt formatCode="#,##0" sourceLinked="0"/>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Sheet1!$F$2:$F$5</c15:sqref>
                        </c15:formulaRef>
                      </c:ext>
                    </c:extLst>
                    <c:numCache>
                      <c:formatCode>0</c:formatCode>
                      <c:ptCount val="4"/>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12-0907-1A4C-A11F-73C2425749BA}"/>
                  </c:ext>
                </c:extLst>
              </c15:ser>
            </c15:filteredLineSeries>
            <c15:filteredLineSeries>
              <c15:ser>
                <c:idx val="1"/>
                <c:order val="5"/>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2">
                        <a:lumMod val="75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3-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Sheet1!$G$2:$G$5</c15:sqref>
                        </c15:formulaRef>
                      </c:ext>
                    </c:extLst>
                    <c:numCache>
                      <c:formatCode>0</c:formatCode>
                      <c:ptCount val="4"/>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4-0907-1A4C-A11F-73C2425749BA}"/>
                  </c:ext>
                </c:extLst>
              </c15:ser>
            </c15:filteredLineSeries>
            <c15:filteredLineSeries>
              <c15:ser>
                <c:idx val="8"/>
                <c:order val="6"/>
                <c:tx>
                  <c:strRef>
                    <c:extLst xmlns:c15="http://schemas.microsoft.com/office/drawing/2012/chart">
                      <c:ext xmlns:c15="http://schemas.microsoft.com/office/drawing/2012/chart" uri="{02D57815-91ED-43cb-92C2-25804820EDAC}">
                        <c15:formulaRef>
                          <c15:sqref>Sheet1!$H$1</c15:sqref>
                        </c15:formulaRef>
                      </c:ext>
                    </c:extLst>
                    <c:strCache>
                      <c:ptCount val="1"/>
                    </c:strCache>
                  </c:strRef>
                </c:tx>
                <c:spPr>
                  <a:ln w="19050" cap="rnd">
                    <a:solidFill>
                      <a:schemeClr val="tx2"/>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5-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Sheet1!$H$2:$H$5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6-0907-1A4C-A11F-73C2425749BA}"/>
                  </c:ext>
                </c:extLst>
              </c15:ser>
            </c15:filteredLineSeries>
            <c15:filteredLineSeries>
              <c15:ser>
                <c:idx val="9"/>
                <c:order val="7"/>
                <c:tx>
                  <c:strRef>
                    <c:extLst xmlns:c15="http://schemas.microsoft.com/office/drawing/2012/chart">
                      <c:ext xmlns:c15="http://schemas.microsoft.com/office/drawing/2012/chart" uri="{02D57815-91ED-43cb-92C2-25804820EDAC}">
                        <c15:formulaRef>
                          <c15:sqref>Sheet1!$F$1</c15:sqref>
                        </c15:formulaRef>
                      </c:ext>
                    </c:extLst>
                    <c:strCache>
                      <c:ptCount val="1"/>
                      <c:pt idx="0">
                        <c:v>Kit Kat</c:v>
                      </c:pt>
                    </c:strCache>
                  </c:strRef>
                </c:tx>
                <c:spPr>
                  <a:ln w="19050" cap="rnd">
                    <a:solidFill>
                      <a:srgbClr val="92D050"/>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D-0907-1A4C-A11F-73C2425749BA}"/>
                      </c:ext>
                    </c:extLst>
                  </c:dLbl>
                  <c:dLbl>
                    <c:idx val="1"/>
                    <c:layout>
                      <c:manualLayout>
                        <c:x val="-2.0060318936469059E-2"/>
                        <c:y val="-2.170963364993215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B-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Sheet1!$F$2:$F$4</c15:sqref>
                        </c15:formulaRef>
                      </c:ext>
                    </c:extLst>
                    <c:numCache>
                      <c:formatCode>0</c:formatCode>
                      <c:ptCount val="3"/>
                      <c:pt idx="0">
                        <c:v>100</c:v>
                      </c:pt>
                      <c:pt idx="1">
                        <c:v>97.326386131720298</c:v>
                      </c:pt>
                      <c:pt idx="2">
                        <c:v>105.09543404018</c:v>
                      </c:pt>
                    </c:numCache>
                  </c:numRef>
                </c:val>
                <c:smooth val="0"/>
                <c:extLst xmlns:c15="http://schemas.microsoft.com/office/drawing/2012/chart">
                  <c:ext xmlns:c16="http://schemas.microsoft.com/office/drawing/2014/chart" uri="{C3380CC4-5D6E-409C-BE32-E72D297353CC}">
                    <c16:uniqueId val="{0000000E-0907-1A4C-A11F-73C2425749BA}"/>
                  </c:ext>
                </c:extLst>
              </c15:ser>
            </c15:filteredLineSeries>
            <c15:filteredLineSeries>
              <c15:ser>
                <c:idx val="10"/>
                <c:order val="8"/>
                <c:tx>
                  <c:strRef>
                    <c:extLst xmlns:c15="http://schemas.microsoft.com/office/drawing/2012/chart">
                      <c:ext xmlns:c15="http://schemas.microsoft.com/office/drawing/2012/chart" uri="{02D57815-91ED-43cb-92C2-25804820EDAC}">
                        <c15:formulaRef>
                          <c15:sqref>Sheet1!$G$1</c15:sqref>
                        </c15:formulaRef>
                      </c:ext>
                    </c:extLst>
                    <c:strCache>
                      <c:ptCount val="1"/>
                      <c:pt idx="0">
                        <c:v>Cadbury</c:v>
                      </c:pt>
                    </c:strCache>
                  </c:strRef>
                </c:tx>
                <c:spPr>
                  <a:ln w="19050" cap="rnd">
                    <a:solidFill>
                      <a:schemeClr val="accent6">
                        <a:lumMod val="60000"/>
                        <a:lumOff val="4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0F-0907-1A4C-A11F-73C2425749BA}"/>
                      </c:ext>
                    </c:extLst>
                  </c:dLbl>
                  <c:dLbl>
                    <c:idx val="1"/>
                    <c:layout>
                      <c:manualLayout>
                        <c:x val="-2.0060318936469059E-2"/>
                        <c:y val="1.6282225237449117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9-0907-1A4C-A11F-73C2425749BA}"/>
                      </c:ext>
                    </c:extLst>
                  </c:dLbl>
                  <c:dLbl>
                    <c:idx val="2"/>
                    <c:layout>
                      <c:manualLayout>
                        <c:x val="-2.0060318936469146E-2"/>
                        <c:y val="3.7991858887381276E-2"/>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1C-0907-1A4C-A11F-73C2425749BA}"/>
                      </c:ext>
                    </c:extLst>
                  </c:dLbl>
                  <c:spPr>
                    <a:solidFill>
                      <a:schemeClr val="bg1"/>
                    </a:solid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Sheet1!$A$2:$A$4</c15:sqref>
                        </c15:formulaRef>
                      </c:ext>
                    </c:extLst>
                    <c:numCache>
                      <c:formatCode>General</c:formatCode>
                      <c:ptCount val="3"/>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Sheet1!$G$2:$G$4</c15:sqref>
                        </c15:formulaRef>
                      </c:ext>
                    </c:extLst>
                    <c:numCache>
                      <c:formatCode>0</c:formatCode>
                      <c:ptCount val="3"/>
                      <c:pt idx="0">
                        <c:v>100</c:v>
                      </c:pt>
                      <c:pt idx="1">
                        <c:v>100.87733908985901</c:v>
                      </c:pt>
                      <c:pt idx="2">
                        <c:v>103.466471689466</c:v>
                      </c:pt>
                    </c:numCache>
                  </c:numRef>
                </c:val>
                <c:smooth val="0"/>
                <c:extLst xmlns:c15="http://schemas.microsoft.com/office/drawing/2012/chart">
                  <c:ext xmlns:c16="http://schemas.microsoft.com/office/drawing/2014/chart" uri="{C3380CC4-5D6E-409C-BE32-E72D297353CC}">
                    <c16:uniqueId val="{00000010-0907-1A4C-A11F-73C2425749BA}"/>
                  </c:ext>
                </c:extLst>
              </c15:ser>
            </c15:filteredLineSeries>
            <c15:filteredLineSeries>
              <c15:ser>
                <c:idx val="11"/>
                <c:order val="9"/>
                <c:tx>
                  <c:strRef>
                    <c:extLst xmlns:c15="http://schemas.microsoft.com/office/drawing/2012/chart">
                      <c:ext xmlns:c15="http://schemas.microsoft.com/office/drawing/2012/chart" uri="{02D57815-91ED-43cb-92C2-25804820EDAC}">
                        <c15:formulaRef>
                          <c15:sqref>Sheet1!$K$1</c15:sqref>
                        </c15:formulaRef>
                      </c:ext>
                    </c:extLst>
                    <c:strCache>
                      <c:ptCount val="1"/>
                    </c:strCache>
                  </c:strRef>
                </c:tx>
                <c:spPr>
                  <a:ln w="19050" cap="rnd">
                    <a:solidFill>
                      <a:schemeClr val="accent5">
                        <a:lumMod val="40000"/>
                        <a:lumOff val="60000"/>
                      </a:schemeClr>
                    </a:solidFill>
                    <a:prstDash val="solid"/>
                    <a:round/>
                  </a:ln>
                  <a:effectLst/>
                </c:spPr>
                <c:marker>
                  <c:symbol val="none"/>
                </c:marker>
                <c:dLbls>
                  <c:dLbl>
                    <c:idx val="0"/>
                    <c:delete val="1"/>
                    <c:extLst xmlns:c15="http://schemas.microsoft.com/office/drawing/2012/chart">
                      <c:ext xmlns:c15="http://schemas.microsoft.com/office/drawing/2012/chart" uri="{CE6537A1-D6FC-4f65-9D91-7224C49458BB}"/>
                      <c:ext xmlns:c16="http://schemas.microsoft.com/office/drawing/2014/chart" uri="{C3380CC4-5D6E-409C-BE32-E72D297353CC}">
                        <c16:uniqueId val="{00000017-0907-1A4C-A11F-73C2425749BA}"/>
                      </c:ext>
                    </c:extLst>
                  </c:dLbl>
                  <c:spPr>
                    <a:solidFill>
                      <a:schemeClr val="bg1"/>
                    </a:solidFill>
                    <a:ln>
                      <a:noFill/>
                    </a:ln>
                    <a:effectLst/>
                  </c:spPr>
                  <c:txPr>
                    <a:bodyPr rot="0" spcFirstLastPara="1" vertOverflow="ellipsis" vert="horz" wrap="square" anchor="ctr" anchorCtr="1"/>
                    <a:lstStyle/>
                    <a:p>
                      <a:pPr>
                        <a:defRPr sz="9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ctr"/>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numRef>
                    <c:extLst xmlns:c15="http://schemas.microsoft.com/office/drawing/2012/chart">
                      <c:ext xmlns:c15="http://schemas.microsoft.com/office/drawing/2012/chart" uri="{02D57815-91ED-43cb-92C2-25804820EDAC}">
                        <c15:formulaRef>
                          <c15:sqref>Sheet1!$A$2:$A$5</c15:sqref>
                        </c15:formulaRef>
                      </c:ext>
                    </c:extLst>
                    <c:numCache>
                      <c:formatCode>General</c:formatCode>
                      <c:ptCount val="4"/>
                      <c:pt idx="0">
                        <c:v>2020</c:v>
                      </c:pt>
                      <c:pt idx="1">
                        <c:v>2021</c:v>
                      </c:pt>
                      <c:pt idx="2">
                        <c:v>2022</c:v>
                      </c:pt>
                    </c:numCache>
                  </c:numRef>
                </c:cat>
                <c:val>
                  <c:numRef>
                    <c:extLst xmlns:c15="http://schemas.microsoft.com/office/drawing/2012/chart">
                      <c:ext xmlns:c15="http://schemas.microsoft.com/office/drawing/2012/chart" uri="{02D57815-91ED-43cb-92C2-25804820EDAC}">
                        <c15:formulaRef>
                          <c15:sqref>Sheet1!$K$2:$K$5</c15:sqref>
                        </c15:formulaRef>
                      </c:ext>
                    </c:extLst>
                    <c:numCache>
                      <c:formatCode>General</c:formatCode>
                      <c:ptCount val="4"/>
                    </c:numCache>
                  </c:numRef>
                </c:val>
                <c:smooth val="0"/>
                <c:extLst xmlns:c15="http://schemas.microsoft.com/office/drawing/2012/chart">
                  <c:ext xmlns:c16="http://schemas.microsoft.com/office/drawing/2014/chart" uri="{C3380CC4-5D6E-409C-BE32-E72D297353CC}">
                    <c16:uniqueId val="{00000018-0907-1A4C-A11F-73C2425749BA}"/>
                  </c:ext>
                </c:extLst>
              </c15:ser>
            </c15:filteredLineSeries>
          </c:ext>
        </c:extLst>
      </c:lineChart>
      <c:catAx>
        <c:axId val="1149582544"/>
        <c:scaling>
          <c:orientation val="minMax"/>
        </c:scaling>
        <c:delete val="0"/>
        <c:axPos val="b"/>
        <c:numFmt formatCode="General" sourceLinked="1"/>
        <c:majorTickMark val="none"/>
        <c:minorTickMark val="none"/>
        <c:tickLblPos val="nextTo"/>
        <c:spPr>
          <a:noFill/>
          <a:ln w="9525" cap="flat" cmpd="sng" algn="ctr">
            <a:solidFill>
              <a:schemeClr val="bg2"/>
            </a:solidFill>
            <a:round/>
          </a:ln>
          <a:effectLst/>
        </c:spPr>
        <c:txPr>
          <a:bodyPr rot="-60000000" spcFirstLastPara="1" vertOverflow="ellipsis" vert="horz" wrap="square" anchor="ctr" anchorCtr="1"/>
          <a:lstStyle/>
          <a:p>
            <a:pPr>
              <a:defRPr sz="800" b="0" i="0" u="none" strike="noStrike" kern="1200" baseline="0">
                <a:solidFill>
                  <a:schemeClr val="tx2"/>
                </a:solidFill>
                <a:latin typeface="+mj-lt"/>
                <a:ea typeface="Open Sans" panose="020B0606030504020204" pitchFamily="34" charset="0"/>
                <a:cs typeface="Open Sans" panose="020B0606030504020204" pitchFamily="34" charset="0"/>
              </a:defRPr>
            </a:pPr>
            <a:endParaRPr lang="en-CH"/>
          </a:p>
        </c:txPr>
        <c:crossAx val="1149570480"/>
        <c:crosses val="autoZero"/>
        <c:auto val="1"/>
        <c:lblAlgn val="ctr"/>
        <c:lblOffset val="100"/>
        <c:noMultiLvlLbl val="0"/>
      </c:catAx>
      <c:valAx>
        <c:axId val="1149570480"/>
        <c:scaling>
          <c:orientation val="minMax"/>
          <c:max val="147.6"/>
          <c:min val="0.8"/>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crossAx val="1149582544"/>
        <c:crosses val="autoZero"/>
        <c:crossBetween val="midCat"/>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90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5.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6.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87.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5.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6.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7.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1.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3.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4.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5.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87.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9.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F5F7F6-F331-41A3-992E-AA52FE44B72F}" type="datetimeFigureOut">
              <a:rPr lang="en-AE" smtClean="0"/>
              <a:t>11/09/2025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D11946-C648-4AB1-BBAC-E03745FD1C4B}" type="slidenum">
              <a:rPr lang="en-AE" smtClean="0"/>
              <a:t>‹#›</a:t>
            </a:fld>
            <a:endParaRPr lang="en-AE"/>
          </a:p>
        </p:txBody>
      </p:sp>
    </p:spTree>
    <p:extLst>
      <p:ext uri="{BB962C8B-B14F-4D97-AF65-F5344CB8AC3E}">
        <p14:creationId xmlns:p14="http://schemas.microsoft.com/office/powerpoint/2010/main" val="14152614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3.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4.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5.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6.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7.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8.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9.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2.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0.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2.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3.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4.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5.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6.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7.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8.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9.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3.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0.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2.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3.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4.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5.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6.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7.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8.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9.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4.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0.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2.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3.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4.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5.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11B77A23-45BF-4838-9FB5-A0A7C626C99F}"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812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8CA471F-D087-4091-87B6-7F58878A68B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86520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4108533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AD88733-A950-4FD9-BB22-12C5F40A2B17}"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22955324"/>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D0D826C-3918-43B8-8876-8BF4AD49A296}"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40846785"/>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5BD8B8-06BA-4B5F-9200-6DA7BF53AEE1}"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168573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8DDD3F4-0D6F-47E6-8593-EBB56382158D}"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1797046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481EDE10-9189-495B-88A9-03D561B73E49}"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866563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5B921D7A-97AA-4985-8FE0-49BBE088E6BB}"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5089182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24D81D-141B-465B-A842-D04818E8D5FB}"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777613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59209FE-0AC8-4D18-96D5-6E9638B202A2}" type="datetime1">
              <a:rPr lang="en-US" smtClean="0"/>
              <a:t>9/11/2025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24419427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E02F045-F5C7-4498-9217-73B05A860CC1}" type="datetime1">
              <a:rPr lang="en-US" smtClean="0"/>
              <a:t>9/11/2025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2236077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E611D128-3D56-4D12-9102-5B8046DC7D49}" type="datetime1">
              <a:rPr lang="en-US" smtClean="0"/>
              <a:t>9/11/2025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4129952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5E5FBACC-2EC0-48A4-B2D8-745D4C1642BC}" type="datetime1">
              <a:rPr lang="en-US" smtClean="0"/>
              <a:t>9/11/2025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73821397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A24546CE-4E0A-4030-9BD9-0990FFC57DC8}" type="datetime1">
              <a:rPr lang="en-US" smtClean="0"/>
              <a:t>9/11/2025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56369138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51329A59-9E64-4DFE-A7D9-256D04649A61}" type="datetime1">
              <a:rPr lang="en-US" smtClean="0"/>
              <a:t>9/11/2025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4736661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6F0DC129-0048-45FE-BBD5-D4D0DE1EF9FA}" type="datetime1">
              <a:rPr lang="en-US" smtClean="0"/>
              <a:t>9/11/2025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0476795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28356443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8BAF3DA6-6EB4-4243-982C-859B2894A60B}" type="datetime1">
              <a:rPr lang="en-US" smtClean="0"/>
              <a:t>9/11/2025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2119768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F489141C-F318-4CF0-BFCD-4EC149E8EA4C}" type="datetime1">
              <a:rPr lang="en-US" smtClean="0"/>
              <a:t>9/11/2025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40837398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B186165-B559-4ABC-B6D8-592E97CC6A4B}"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7178134"/>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3E2A59C-2832-41BC-9A21-812AF13E17D3}"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00747644"/>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1B8321AA-2433-4167-A1F9-283E2C3DC3B6}"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46938089"/>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1BEBE96-9371-4025-9EF2-371CDB24436C}"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94384708"/>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2FA37B67-A761-4DFE-B797-71C96E477701}" type="datetime1">
              <a:rPr lang="en-US" smtClean="0"/>
              <a:t>9/11/2025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5112145"/>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CA15C64-AED6-4E75-9F70-581FD82EDF9D}" type="datetime1">
              <a:rPr lang="en-US" smtClean="0"/>
              <a:t>9/11/2025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94785864"/>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2AA3EA54-D3AC-4F40-B6D1-EC9E733A9166}" type="datetime1">
              <a:rPr lang="en-US" smtClean="0"/>
              <a:t>9/11/2025</a:t>
            </a:fld>
            <a:endParaRPr lang="en-US"/>
          </a:p>
        </p:txBody>
      </p:sp>
    </p:spTree>
    <p:extLst>
      <p:ext uri="{BB962C8B-B14F-4D97-AF65-F5344CB8AC3E}">
        <p14:creationId xmlns:p14="http://schemas.microsoft.com/office/powerpoint/2010/main" val="2146226508"/>
      </p:ext>
    </p:extLst>
  </p:cSld>
  <p:clrMap bg1="lt1" tx1="dk1" bg2="lt2" tx2="dk2" accent1="accent1" accent2="accent2" accent3="accent3" accent4="accent4" accent5="accent5" accent6="accent6" hlink="hlink" folHlink="folHlink"/>
  <p:sldLayoutIdLst>
    <p:sldLayoutId id="2147483843" r:id="rId1"/>
    <p:sldLayoutId id="2147483847" r:id="rId2"/>
    <p:sldLayoutId id="2147483848" r:id="rId3"/>
    <p:sldLayoutId id="2147483849" r:id="rId4"/>
    <p:sldLayoutId id="2147483850" r:id="rId5"/>
    <p:sldLayoutId id="2147483851" r:id="rId6"/>
    <p:sldLayoutId id="2147483852" r:id="rId7"/>
    <p:sldLayoutId id="2147483853" r:id="rId8"/>
    <p:sldLayoutId id="2147483854" r:id="rId9"/>
    <p:sldLayoutId id="2147483855" r:id="rId10"/>
    <p:sldLayoutId id="2147483856" r:id="rId11"/>
    <p:sldLayoutId id="2147483857" r:id="rId12"/>
    <p:sldLayoutId id="2147483858" r:id="rId13"/>
    <p:sldLayoutId id="2147483859" r:id="rId14"/>
    <p:sldLayoutId id="2147483860" r:id="rId15"/>
    <p:sldLayoutId id="2147483861" r:id="rId16"/>
    <p:sldLayoutId id="2147483862" r:id="rId17"/>
    <p:sldLayoutId id="2147483863" r:id="rId18"/>
    <p:sldLayoutId id="2147483864" r:id="rId19"/>
    <p:sldLayoutId id="2147483865" r:id="rId20"/>
    <p:sldLayoutId id="2147483866" r:id="rId21"/>
    <p:sldLayoutId id="2147483867" r:id="rId22"/>
    <p:sldLayoutId id="2147483902" r:id="rId23"/>
    <p:sldLayoutId id="2147483903"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chart" Target="../charts/chart31.xml"/><Relationship Id="rId4" Type="http://schemas.openxmlformats.org/officeDocument/2006/relationships/chart" Target="../charts/chart3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xml"/><Relationship Id="rId3" Type="http://schemas.openxmlformats.org/officeDocument/2006/relationships/chart" Target="../charts/chart33.xml"/><Relationship Id="rId4" Type="http://schemas.openxmlformats.org/officeDocument/2006/relationships/chart" Target="../charts/chart3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 Id="rId3" Type="http://schemas.openxmlformats.org/officeDocument/2006/relationships/chart" Target="../charts/chart35.xml"/><Relationship Id="rId4" Type="http://schemas.openxmlformats.org/officeDocument/2006/relationships/chart" Target="../charts/chart3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xml"/><Relationship Id="rId3" Type="http://schemas.openxmlformats.org/officeDocument/2006/relationships/chart" Target="../charts/chart37.xml"/><Relationship Id="rId4" Type="http://schemas.openxmlformats.org/officeDocument/2006/relationships/chart" Target="../charts/chart38.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 Id="rId3" Type="http://schemas.openxmlformats.org/officeDocument/2006/relationships/chart" Target="../charts/chart39.xml"/><Relationship Id="rId4" Type="http://schemas.openxmlformats.org/officeDocument/2006/relationships/chart" Target="../charts/chart40.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6.xml"/><Relationship Id="rId3" Type="http://schemas.openxmlformats.org/officeDocument/2006/relationships/chart" Target="../charts/chart41.xml"/><Relationship Id="rId4" Type="http://schemas.openxmlformats.org/officeDocument/2006/relationships/chart" Target="../charts/chart4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 Id="rId3" Type="http://schemas.openxmlformats.org/officeDocument/2006/relationships/chart" Target="../charts/chart43.xml"/><Relationship Id="rId4" Type="http://schemas.openxmlformats.org/officeDocument/2006/relationships/chart" Target="../charts/chart4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 Id="rId3" Type="http://schemas.openxmlformats.org/officeDocument/2006/relationships/chart" Target="../charts/chart45.xml"/><Relationship Id="rId4" Type="http://schemas.openxmlformats.org/officeDocument/2006/relationships/chart" Target="../charts/chart4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 Id="rId3" Type="http://schemas.openxmlformats.org/officeDocument/2006/relationships/chart" Target="../charts/chart47.xml"/><Relationship Id="rId4" Type="http://schemas.openxmlformats.org/officeDocument/2006/relationships/chart" Target="../charts/chart4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 Id="rId3" Type="http://schemas.openxmlformats.org/officeDocument/2006/relationships/chart" Target="../charts/chart49.xml"/><Relationship Id="rId4" Type="http://schemas.openxmlformats.org/officeDocument/2006/relationships/chart" Target="../charts/chart5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 Id="rId3" Type="http://schemas.openxmlformats.org/officeDocument/2006/relationships/chart" Target="../charts/chart51.xml"/><Relationship Id="rId4" Type="http://schemas.openxmlformats.org/officeDocument/2006/relationships/chart" Target="../charts/chart5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 Id="rId3" Type="http://schemas.openxmlformats.org/officeDocument/2006/relationships/chart" Target="../charts/chart53.xml"/><Relationship Id="rId4" Type="http://schemas.openxmlformats.org/officeDocument/2006/relationships/chart" Target="../charts/chart5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 Id="rId3" Type="http://schemas.openxmlformats.org/officeDocument/2006/relationships/chart" Target="../charts/chart55.xml"/><Relationship Id="rId4" Type="http://schemas.openxmlformats.org/officeDocument/2006/relationships/chart" Target="../charts/chart5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 Id="rId3" Type="http://schemas.openxmlformats.org/officeDocument/2006/relationships/chart" Target="../charts/chart57.xml"/><Relationship Id="rId4" Type="http://schemas.openxmlformats.org/officeDocument/2006/relationships/chart" Target="../charts/chart5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chart" Target="../charts/chart59.xml"/><Relationship Id="rId4" Type="http://schemas.openxmlformats.org/officeDocument/2006/relationships/chart" Target="../charts/chart60.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 Id="rId3" Type="http://schemas.openxmlformats.org/officeDocument/2006/relationships/chart" Target="../charts/chart61.xml"/><Relationship Id="rId4" Type="http://schemas.openxmlformats.org/officeDocument/2006/relationships/chart" Target="../charts/chart6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 Id="rId3" Type="http://schemas.openxmlformats.org/officeDocument/2006/relationships/chart" Target="../charts/chart63.xml"/><Relationship Id="rId4" Type="http://schemas.openxmlformats.org/officeDocument/2006/relationships/chart" Target="../charts/chart6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 Id="rId3" Type="http://schemas.openxmlformats.org/officeDocument/2006/relationships/chart" Target="../charts/chart65.xml"/><Relationship Id="rId4" Type="http://schemas.openxmlformats.org/officeDocument/2006/relationships/chart" Target="../charts/chart6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 Id="rId3" Type="http://schemas.openxmlformats.org/officeDocument/2006/relationships/chart" Target="../charts/chart67.xml"/><Relationship Id="rId4" Type="http://schemas.openxmlformats.org/officeDocument/2006/relationships/chart" Target="../charts/chart6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 Id="rId3" Type="http://schemas.openxmlformats.org/officeDocument/2006/relationships/chart" Target="../charts/chart69.xml"/><Relationship Id="rId4" Type="http://schemas.openxmlformats.org/officeDocument/2006/relationships/chart" Target="../charts/chart7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 Id="rId3" Type="http://schemas.openxmlformats.org/officeDocument/2006/relationships/chart" Target="../charts/chart71.xml"/><Relationship Id="rId4" Type="http://schemas.openxmlformats.org/officeDocument/2006/relationships/chart" Target="../charts/chart7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 Id="rId3" Type="http://schemas.openxmlformats.org/officeDocument/2006/relationships/chart" Target="../charts/chart73.xml"/><Relationship Id="rId4" Type="http://schemas.openxmlformats.org/officeDocument/2006/relationships/chart" Target="../charts/chart74.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 Id="rId3" Type="http://schemas.openxmlformats.org/officeDocument/2006/relationships/chart" Target="../charts/chart75.xml"/><Relationship Id="rId4" Type="http://schemas.openxmlformats.org/officeDocument/2006/relationships/chart" Target="../charts/chart7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 Id="rId3" Type="http://schemas.openxmlformats.org/officeDocument/2006/relationships/chart" Target="../charts/chart77.xml"/><Relationship Id="rId4" Type="http://schemas.openxmlformats.org/officeDocument/2006/relationships/chart" Target="../charts/chart7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 Id="rId3" Type="http://schemas.openxmlformats.org/officeDocument/2006/relationships/chart" Target="../charts/chart79.xml"/><Relationship Id="rId4" Type="http://schemas.openxmlformats.org/officeDocument/2006/relationships/chart" Target="../charts/chart8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6.xml"/><Relationship Id="rId3" Type="http://schemas.openxmlformats.org/officeDocument/2006/relationships/chart" Target="../charts/chart81.xml"/><Relationship Id="rId4" Type="http://schemas.openxmlformats.org/officeDocument/2006/relationships/chart" Target="../charts/chart8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7.xml"/><Relationship Id="rId3" Type="http://schemas.openxmlformats.org/officeDocument/2006/relationships/chart" Target="../charts/chart83.xml"/><Relationship Id="rId4" Type="http://schemas.openxmlformats.org/officeDocument/2006/relationships/chart" Target="../charts/chart8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8.xml"/><Relationship Id="rId3" Type="http://schemas.openxmlformats.org/officeDocument/2006/relationships/chart" Target="../charts/chart85.xml"/><Relationship Id="rId4" Type="http://schemas.openxmlformats.org/officeDocument/2006/relationships/chart" Target="../charts/chart8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9.xml"/><Relationship Id="rId3" Type="http://schemas.openxmlformats.org/officeDocument/2006/relationships/chart" Target="../charts/chart87.xml"/><Relationship Id="rId4" Type="http://schemas.openxmlformats.org/officeDocument/2006/relationships/chart" Target="../charts/chart8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0.xml"/><Relationship Id="rId3" Type="http://schemas.openxmlformats.org/officeDocument/2006/relationships/chart" Target="../charts/chart89.xml"/><Relationship Id="rId4" Type="http://schemas.openxmlformats.org/officeDocument/2006/relationships/chart" Target="../charts/chart9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1.xml"/><Relationship Id="rId3" Type="http://schemas.openxmlformats.org/officeDocument/2006/relationships/chart" Target="../charts/chart91.xml"/><Relationship Id="rId4" Type="http://schemas.openxmlformats.org/officeDocument/2006/relationships/chart" Target="../charts/chart9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2.xml"/><Relationship Id="rId3" Type="http://schemas.openxmlformats.org/officeDocument/2006/relationships/chart" Target="../charts/chart93.xml"/><Relationship Id="rId4" Type="http://schemas.openxmlformats.org/officeDocument/2006/relationships/chart" Target="../charts/chart9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3.xml"/><Relationship Id="rId3" Type="http://schemas.openxmlformats.org/officeDocument/2006/relationships/chart" Target="../charts/chart95.xml"/><Relationship Id="rId4" Type="http://schemas.openxmlformats.org/officeDocument/2006/relationships/chart" Target="../charts/chart96.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4.xml"/><Relationship Id="rId3" Type="http://schemas.openxmlformats.org/officeDocument/2006/relationships/chart" Target="../charts/chart97.xml"/><Relationship Id="rId4" Type="http://schemas.openxmlformats.org/officeDocument/2006/relationships/chart" Target="../charts/chart9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5.xml"/><Relationship Id="rId3" Type="http://schemas.openxmlformats.org/officeDocument/2006/relationships/chart" Target="../charts/chart99.xml"/><Relationship Id="rId4" Type="http://schemas.openxmlformats.org/officeDocument/2006/relationships/chart" Target="../charts/chart100.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6.xml"/><Relationship Id="rId3" Type="http://schemas.openxmlformats.org/officeDocument/2006/relationships/chart" Target="../charts/chart101.xml"/><Relationship Id="rId4" Type="http://schemas.openxmlformats.org/officeDocument/2006/relationships/chart" Target="../charts/chart10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7.xml"/><Relationship Id="rId3" Type="http://schemas.openxmlformats.org/officeDocument/2006/relationships/chart" Target="../charts/chart103.xml"/><Relationship Id="rId4" Type="http://schemas.openxmlformats.org/officeDocument/2006/relationships/chart" Target="../charts/chart10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8.xml"/><Relationship Id="rId3" Type="http://schemas.openxmlformats.org/officeDocument/2006/relationships/chart" Target="../charts/chart105.xml"/><Relationship Id="rId4" Type="http://schemas.openxmlformats.org/officeDocument/2006/relationships/chart" Target="../charts/chart10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9.xml"/><Relationship Id="rId3" Type="http://schemas.openxmlformats.org/officeDocument/2006/relationships/chart" Target="../charts/chart107.xml"/><Relationship Id="rId4" Type="http://schemas.openxmlformats.org/officeDocument/2006/relationships/chart" Target="../charts/chart10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0.xml"/><Relationship Id="rId3" Type="http://schemas.openxmlformats.org/officeDocument/2006/relationships/chart" Target="../charts/chart109.xml"/><Relationship Id="rId4" Type="http://schemas.openxmlformats.org/officeDocument/2006/relationships/chart" Target="../charts/chart11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1.xml"/><Relationship Id="rId3" Type="http://schemas.openxmlformats.org/officeDocument/2006/relationships/chart" Target="../charts/chart111.xml"/><Relationship Id="rId4" Type="http://schemas.openxmlformats.org/officeDocument/2006/relationships/chart" Target="../charts/chart11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42.xml"/><Relationship Id="rId3" Type="http://schemas.openxmlformats.org/officeDocument/2006/relationships/chart" Target="../charts/chart113.xml"/><Relationship Id="rId4" Type="http://schemas.openxmlformats.org/officeDocument/2006/relationships/chart" Target="../charts/chart114.xml"/></Relationships>
</file>

<file path=ppt/slides/_rels/slide73.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notesSlide" Target="../notesSlides/notesSlide43.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5.xml"/></Relationships>
</file>

<file path=ppt/slides/_rels/slide74.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notesSlide" Target="../notesSlides/notesSlide44.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6.xml"/></Relationships>
</file>

<file path=ppt/slides/_rels/slide75.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notesSlide" Target="../notesSlides/notesSlide45.xml"/><Relationship Id="rId4" Type="http://schemas.openxmlformats.org/officeDocument/2006/relationships/oleObject" Target="../embeddings/oleObject27.bin"/><Relationship Id="rId5" Type="http://schemas.openxmlformats.org/officeDocument/2006/relationships/image" Target="../media/image28.emf"/><Relationship Id="rId6" Type="http://schemas.openxmlformats.org/officeDocument/2006/relationships/chart" Target="../charts/chart1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3773197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10</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Kiri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5482592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11</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La Vache Qui Rit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4940680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12</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Boursin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8177059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13</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Soft Cheese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781609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14</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Soft Cheese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4867620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15</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Soft Cheese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135314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16</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Aperitif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1800503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17</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Aperitif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4482670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18</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Aperitif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215940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19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Ingredient A Chaud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5685157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Kiri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6301851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20</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Ingredient A Chaud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404497607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21</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Ingredient A Chaud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09115465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22</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Enfant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41056311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23</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Enfant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9351454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24</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Enfant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828198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25</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Frais A Tartiner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42928564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26</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Frais A Tartiner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48105136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27</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Frais A Tartiner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612181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28</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Salade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9900635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29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Salade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24701812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La Vache Qui Rit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47508445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30</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Salade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10189677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Total Fromage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403377105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Total Fromage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49261938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Total Fromage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0699330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Soft Cheese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8544740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Soft Cheese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488417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Soft Cheese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1802103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Aperitif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3463790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Aperitif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24171236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39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Aperitif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596813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Boursin | Category Trends | NATIONAL</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4788325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Ingredient A Chaud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8317451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Ingredient A Chaud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5250356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Ingredient A Chaud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29134046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Enfant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7264345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Enfant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8693350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Enfant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181759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Frais A Tartiner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17857021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Frais A Tartiner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15370259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Frais A Tartiner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4277156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49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Salade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325119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41340371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Salade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23348316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Top Companies | Salade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969197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Total Fromage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9889040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Total Fromage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15430754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Total Fromage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3804621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Soft Cheese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05387316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Soft Cheese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96699021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Soft Cheese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81344664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Aperitif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40915612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59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Aperitif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09291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Kiri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74739812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Aperitif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8281096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Ingredient A Chaud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52643188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Ingredient A Chaud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721736638"/>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63</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Ingredient A Chaud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81215724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64</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Enfant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02514418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65</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Enfant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4564092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66</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Enfant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22377315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67</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Frais A Tartiner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409285977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68</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Frais A Tartiner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3495931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69</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Frais A Tartiner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43210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La Vache Qui Rit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03844030"/>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70</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Salade | NATIONAL</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897440825"/>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71</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Salade | Carrefour</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305339527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F69847F1-A190-4585-B7BF-AF08D8C0A49B}"/>
              </a:ext>
            </a:extLst>
          </p:cNvPr>
          <p:cNvSpPr>
            <a:spLocks noGrp="1"/>
          </p:cNvSpPr>
          <p:nvPr>
            <p:ph type="ftr" sz="quarter" idx="15"/>
          </p:nvPr>
        </p:nvSpPr>
        <p:spPr>
          <a:xfrm>
            <a:off x="546969" y="4970700"/>
            <a:ext cx="6451742" cy="174151"/>
          </a:xfrm>
        </p:spPr>
        <p:txBody>
          <a:bodyPr/>
          <a:lstStyle/>
          <a:p>
            <a:endParaRPr lang="en-US"/>
          </a:p>
        </p:txBody>
      </p:sp>
      <p:sp>
        <p:nvSpPr>
          <p:cNvPr id="5" name="Slide Number Placeholder 4">
            <a:extLst>
              <a:ext uri="{FF2B5EF4-FFF2-40B4-BE49-F238E27FC236}">
                <a16:creationId xmlns:a16="http://schemas.microsoft.com/office/drawing/2014/main" id="{B3CCE078-A43E-4034-922C-8AAD65645733}"/>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72</a:t>
            </a:fld>
            <a:endParaRPr lang="en-US"/>
          </a:p>
        </p:txBody>
      </p:sp>
      <p:sp>
        <p:nvSpPr>
          <p:cNvPr id="8" name="Text Placeholder 7">
            <a:extLst>
              <a:ext uri="{FF2B5EF4-FFF2-40B4-BE49-F238E27FC236}">
                <a16:creationId xmlns:a16="http://schemas.microsoft.com/office/drawing/2014/main" id="{DC519DAC-B586-4A33-A325-F3183F0A0496}"/>
              </a:ext>
            </a:extLst>
          </p:cNvPr>
          <p:cNvSpPr>
            <a:spLocks noGrp="1"/>
          </p:cNvSpPr>
          <p:nvPr>
            <p:ph type="body" sz="quarter" idx="17"/>
          </p:nvPr>
        </p:nvSpPr>
        <p:spPr>
          <a:xfrm>
            <a:off x="0" y="4734106"/>
            <a:ext cx="4572000" cy="222878"/>
          </a:xfrm>
        </p:spPr>
        <p:txBody>
          <a:bodyPr lIns="68580" tIns="34290" rIns="68580" bIns="34290" anchor="ctr"/>
          <a:lstStyle/>
          <a:p>
            <a:r>
              <a:rPr lang="en-US"/>
              <a:t>DATA SOURCE: Trade Panel/Retailer Data | July 2025</a:t>
            </a:r>
          </a:p>
        </p:txBody>
      </p:sp>
      <p:sp>
        <p:nvSpPr>
          <p:cNvPr id="6" name="Head1">
            <a:extLst>
              <a:ext uri="{FF2B5EF4-FFF2-40B4-BE49-F238E27FC236}">
                <a16:creationId xmlns:a16="http://schemas.microsoft.com/office/drawing/2014/main" id="{185BDA48-B8D3-41FE-9342-8450C80D1858}"/>
              </a:ext>
            </a:extLst>
          </p:cNvPr>
          <p:cNvSpPr>
            <a:spLocks noGrp="1"/>
          </p:cNvSpPr>
          <p:nvPr>
            <p:ph type="body" sz="quarter" idx="18"/>
          </p:nvPr>
        </p:nvSpPr>
        <p:spPr>
          <a:xfrm>
            <a:off x="503238" y="774000"/>
            <a:ext cx="8136762" cy="360000"/>
          </a:xfrm>
        </p:spPr>
        <p:txBody>
          <a:bodyPr/>
          <a:lstStyle/>
          <a:p>
            <a:r>
              <a:rPr lang="en-US"/>
              <a:t>Share Evolution index analysis | By Brands | Salade | Intermarche</a:t>
            </a:r>
          </a:p>
        </p:txBody>
      </p:sp>
      <p:sp>
        <p:nvSpPr>
          <p:cNvPr id="2" name="Title 1">
            <a:extLst>
              <a:ext uri="{FF2B5EF4-FFF2-40B4-BE49-F238E27FC236}">
                <a16:creationId xmlns:a16="http://schemas.microsoft.com/office/drawing/2014/main" id="{96D425AE-83DC-4AAC-A6BB-AFB7CA189407}"/>
              </a:ext>
            </a:extLst>
          </p:cNvPr>
          <p:cNvSpPr>
            <a:spLocks noGrp="1"/>
          </p:cNvSpPr>
          <p:nvPr>
            <p:ph type="title"/>
          </p:nvPr>
        </p:nvSpPr>
        <p:spPr>
          <a:xfrm>
            <a:off x="504000" y="-1"/>
            <a:ext cx="8136000" cy="771525"/>
          </a:xfrm>
        </p:spPr>
        <p:txBody>
          <a:bodyPr/>
          <a:lstStyle/>
          <a:p>
            <a:r>
              <a:rPr lang="fr-CH" dirty="0">
                <a:highlight>
                  <a:srgbClr val="FFFF00"/>
                </a:highlight>
              </a:rPr>
              <a:t>Share Evolution index </a:t>
            </a:r>
            <a:r>
              <a:rPr lang="fr-CH" dirty="0" err="1">
                <a:highlight>
                  <a:srgbClr val="FFFF00"/>
                </a:highlight>
              </a:rPr>
              <a:t>analysis</a:t>
            </a:r>
            <a:r>
              <a:rPr lang="fr-CH" dirty="0">
                <a:highlight>
                  <a:srgbClr val="FFFF00"/>
                </a:highlight>
              </a:rPr>
              <a:t> </a:t>
            </a:r>
            <a:r>
              <a:rPr lang="en-US" dirty="0">
                <a:solidFill>
                  <a:schemeClr val="bg2">
                    <a:lumMod val="90000"/>
                  </a:schemeClr>
                </a:solidFill>
                <a:highlight>
                  <a:srgbClr val="FFFF00"/>
                </a:highlight>
              </a:rPr>
              <a:t>(Replace with So What)</a:t>
            </a:r>
          </a:p>
        </p:txBody>
      </p:sp>
      <p:graphicFrame>
        <p:nvGraphicFramePr>
          <p:cNvPr id="3" name="C2">
            <a:extLst>
              <a:ext uri="{FF2B5EF4-FFF2-40B4-BE49-F238E27FC236}">
                <a16:creationId xmlns:a16="http://schemas.microsoft.com/office/drawing/2014/main" id="{0DD18EBA-A8AC-B80B-9351-FB2CA673C199}"/>
              </a:ext>
            </a:extLst>
          </p:cNvPr>
          <p:cNvGraphicFramePr/>
          <p:nvPr>
            <p:extLst>
              <p:ext uri="{D42A27DB-BD31-4B8C-83A1-F6EECF244321}">
                <p14:modId xmlns:p14="http://schemas.microsoft.com/office/powerpoint/2010/main" val="1298035864"/>
              </p:ext>
            </p:extLst>
          </p:nvPr>
        </p:nvGraphicFramePr>
        <p:xfrm>
          <a:off x="546969" y="2976564"/>
          <a:ext cx="8086594" cy="174600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12" name="C1">
            <a:extLst>
              <a:ext uri="{FF2B5EF4-FFF2-40B4-BE49-F238E27FC236}">
                <a16:creationId xmlns:a16="http://schemas.microsoft.com/office/drawing/2014/main" id="{BB0E57F4-DF6F-A14F-9FED-C9FAF827DC57}"/>
              </a:ext>
            </a:extLst>
          </p:cNvPr>
          <p:cNvGraphicFramePr/>
          <p:nvPr>
            <p:extLst>
              <p:ext uri="{D42A27DB-BD31-4B8C-83A1-F6EECF244321}">
                <p14:modId xmlns:p14="http://schemas.microsoft.com/office/powerpoint/2010/main" val="1935628214"/>
              </p:ext>
            </p:extLst>
          </p:nvPr>
        </p:nvGraphicFramePr>
        <p:xfrm>
          <a:off x="539750" y="1131888"/>
          <a:ext cx="8105195" cy="1746323"/>
        </p:xfrm>
        <a:graphic>
          <a:graphicData uri="http://schemas.openxmlformats.org/drawingml/2006/chart">
            <c:chart xmlns:c="http://schemas.openxmlformats.org/drawingml/2006/chart" xmlns:r="http://schemas.openxmlformats.org/officeDocument/2006/relationships" r:id="rId4"/>
          </a:graphicData>
        </a:graphic>
      </p:graphicFrame>
      <p:sp>
        <p:nvSpPr>
          <p:cNvPr id="7" name="TextBox 6">
            <a:extLst>
              <a:ext uri="{FF2B5EF4-FFF2-40B4-BE49-F238E27FC236}">
                <a16:creationId xmlns:a16="http://schemas.microsoft.com/office/drawing/2014/main" id="{B423A669-AB3A-D4E4-572E-AF3A95DA628B}"/>
              </a:ext>
            </a:extLst>
          </p:cNvPr>
          <p:cNvSpPr txBox="1"/>
          <p:nvPr/>
        </p:nvSpPr>
        <p:spPr>
          <a:xfrm rot="16200000">
            <a:off x="-461301" y="1881274"/>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Price/Kg</a:t>
            </a:r>
          </a:p>
        </p:txBody>
      </p:sp>
      <p:sp>
        <p:nvSpPr>
          <p:cNvPr id="9" name="TextBox 8">
            <a:extLst>
              <a:ext uri="{FF2B5EF4-FFF2-40B4-BE49-F238E27FC236}">
                <a16:creationId xmlns:a16="http://schemas.microsoft.com/office/drawing/2014/main" id="{CF89ED2C-4684-C575-FF58-745FC44DF4D6}"/>
              </a:ext>
            </a:extLst>
          </p:cNvPr>
          <p:cNvSpPr txBox="1"/>
          <p:nvPr/>
        </p:nvSpPr>
        <p:spPr>
          <a:xfrm rot="16200000">
            <a:off x="-461301" y="3732192"/>
            <a:ext cx="1746324" cy="247554"/>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81000" tIns="54000" rIns="81000" bIns="54000" rtlCol="0" anchor="ctr">
            <a:noAutofit/>
          </a:bodyPr>
          <a:lstStyle/>
          <a:p>
            <a:pPr algn="ctr">
              <a:defRPr/>
            </a:pPr>
            <a:r>
              <a:rPr lang="en-US" sz="900">
                <a:solidFill>
                  <a:srgbClr val="FFFFFF"/>
                </a:solidFill>
                <a:latin typeface="Nexa Bold"/>
              </a:rPr>
              <a:t>Change in average Share</a:t>
            </a:r>
          </a:p>
        </p:txBody>
      </p:sp>
      <p:sp>
        <p:nvSpPr>
          <p:cNvPr id="11" name="Date Placeholder 10">
            <a:extLst>
              <a:ext uri="{FF2B5EF4-FFF2-40B4-BE49-F238E27FC236}">
                <a16:creationId xmlns:a16="http://schemas.microsoft.com/office/drawing/2014/main" id="{702A3631-6966-01C2-A0B1-D8D522FE8429}"/>
              </a:ext>
            </a:extLst>
          </p:cNvPr>
          <p:cNvSpPr>
            <a:spLocks noGrp="1"/>
          </p:cNvSpPr>
          <p:nvPr>
            <p:ph type="dt" sz="half" idx="14"/>
          </p:nvPr>
        </p:nvSpPr>
        <p:spPr/>
        <p:txBody>
          <a:bodyPr/>
          <a:lstStyle/>
          <a:p>
            <a:fld id="{5B5CB890-71C0-4F0A-83A8-72CEE0B58042}" type="datetime1">
              <a:rPr lang="en-US" smtClean="0"/>
              <a:t>9/11/2025</a:t>
            </a:fld>
            <a:endParaRPr lang="en-US"/>
          </a:p>
        </p:txBody>
      </p:sp>
    </p:spTree>
    <p:extLst>
      <p:ext uri="{BB962C8B-B14F-4D97-AF65-F5344CB8AC3E}">
        <p14:creationId xmlns:p14="http://schemas.microsoft.com/office/powerpoint/2010/main" val="18597153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73</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Trade Panel/Retailer Data | July 2025</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Fromage | NATIONAL | P3M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algn="ctr">
                        <a:defRPr>
                          <a:latin typeface="Nexa Bold"/>
                        </a:defRPr>
                      </a:pPr>
                      <a:r>
                        <a:rPr sz="900" b="0">
                          <a:solidFill>
                            <a:srgbClr val="575555"/>
                          </a:solidFill>
                        </a:rPr>
                        <a:t>Pricing impact</a:t>
                      </a:r>
                    </a:p>
                    <a:p>
                      <a:pPr algn="ctr"/>
                      <a:r>
                        <a:rPr sz="900" b="0">
                          <a:solidFill>
                            <a:srgbClr val="575555"/>
                          </a:solidFill>
                          <a:latin typeface="Nexa Bold"/>
                        </a:rPr>
                        <a:t>on growth
</a:t>
                      </a:r>
                      <a:r>
                        <a:rPr sz="900">
                          <a:solidFill>
                            <a:srgbClr val="006C6D"/>
                          </a:solidFill>
                          <a:latin typeface="Nexa Bold"/>
                        </a:rPr>
                        <a:t>5pts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pPr>
                        <a:defRPr>
                          <a:latin typeface="Nexa Bold"/>
                        </a:defRPr>
                      </a:pPr>
                      <a:r>
                        <a:rPr sz="900" b="1"/>
                        <a:t>Value Sales ( €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1538</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-38%</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161.4</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105</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131.3</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a:r>
                        <a:rPr sz="900"/>
                        <a:t>11.2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 €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9/11/2025</a:t>
            </a:fld>
            <a:endParaRPr lang="en-US"/>
          </a:p>
        </p:txBody>
      </p:sp>
    </p:spTree>
    <p:extLst>
      <p:ext uri="{BB962C8B-B14F-4D97-AF65-F5344CB8AC3E}">
        <p14:creationId xmlns:p14="http://schemas.microsoft.com/office/powerpoint/2010/main" val="212098957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74</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Trade Panel/Retailer Data | July 2025</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Fromage | Carrefour | P3M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algn="ctr">
                        <a:defRPr>
                          <a:latin typeface="Nexa Bold"/>
                        </a:defRPr>
                      </a:pPr>
                      <a:r>
                        <a:rPr sz="900" b="0">
                          <a:solidFill>
                            <a:srgbClr val="575555"/>
                          </a:solidFill>
                        </a:rPr>
                        <a:t>Pricing impact</a:t>
                      </a:r>
                    </a:p>
                    <a:p>
                      <a:pPr algn="ctr"/>
                      <a:r>
                        <a:rPr sz="900" b="0">
                          <a:solidFill>
                            <a:srgbClr val="575555"/>
                          </a:solidFill>
                          <a:latin typeface="Nexa Bold"/>
                        </a:rPr>
                        <a:t>on growth
</a:t>
                      </a:r>
                      <a:r>
                        <a:rPr sz="900">
                          <a:solidFill>
                            <a:srgbClr val="006C6D"/>
                          </a:solidFill>
                          <a:latin typeface="Nexa Bold"/>
                        </a:rPr>
                        <a:t>8pts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pPr>
                        <a:defRPr>
                          <a:latin typeface="Nexa Bold"/>
                        </a:defRPr>
                      </a:pPr>
                      <a:r>
                        <a:rPr sz="900" b="1"/>
                        <a:t>Value Sales ( €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233.1</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-41%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0%</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18.4</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-42%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a:r>
                        <a:rPr sz="900"/>
                        <a:t>2.2</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-8%</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 €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9/11/2025</a:t>
            </a:fld>
            <a:endParaRPr lang="en-US"/>
          </a:p>
        </p:txBody>
      </p:sp>
    </p:spTree>
    <p:extLst>
      <p:ext uri="{BB962C8B-B14F-4D97-AF65-F5344CB8AC3E}">
        <p14:creationId xmlns:p14="http://schemas.microsoft.com/office/powerpoint/2010/main" val="410584861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9" name="think-cell data - do not delete" hidden="1">
            <a:extLst>
              <a:ext uri="{FF2B5EF4-FFF2-40B4-BE49-F238E27FC236}">
                <a16:creationId xmlns:a16="http://schemas.microsoft.com/office/drawing/2014/main" id="{84788F55-C544-2888-1994-2AA0FF71D6E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9" name="think-cell data - do not delete" hidden="1">
                        <a:extLst>
                          <a:ext uri="{FF2B5EF4-FFF2-40B4-BE49-F238E27FC236}">
                            <a16:creationId xmlns:a16="http://schemas.microsoft.com/office/drawing/2014/main" id="{84788F55-C544-2888-1994-2AA0FF71D6EF}"/>
                          </a:ext>
                        </a:extLst>
                      </p:cNvPr>
                      <p:cNvPicPr/>
                      <p:nvPr/>
                    </p:nvPicPr>
                    <p:blipFill>
                      <a:blip r:embed="rId5"/>
                      <a:stretch>
                        <a:fillRect/>
                      </a:stretch>
                    </p:blipFill>
                    <p:spPr>
                      <a:xfrm>
                        <a:off x="1193" y="1193"/>
                        <a:ext cx="1191" cy="1191"/>
                      </a:xfrm>
                      <a:prstGeom prst="rect">
                        <a:avLst/>
                      </a:prstGeom>
                    </p:spPr>
                  </p:pic>
                </p:oleObj>
              </mc:Fallback>
            </mc:AlternateContent>
          </a:graphicData>
        </a:graphic>
      </p:graphicFrame>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endParaRPr lang="en-US"/>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fld id="{7B1F438D-4EAF-094E-9162-80CF3EF77236}" type="slidenum">
              <a:rPr lang="en-US"/>
              <a:pPr/>
              <a:t>75</a:t>
            </a:fld>
            <a:endParaRPr lang="en-US"/>
          </a:p>
        </p:txBody>
      </p:sp>
      <p:sp>
        <p:nvSpPr>
          <p:cNvPr id="32" name="SRC">
            <a:extLst>
              <a:ext uri="{FF2B5EF4-FFF2-40B4-BE49-F238E27FC236}">
                <a16:creationId xmlns:a16="http://schemas.microsoft.com/office/drawing/2014/main" id="{0B009E21-03DF-48CA-AE0E-8328F7CBD81B}"/>
              </a:ext>
            </a:extLst>
          </p:cNvPr>
          <p:cNvSpPr>
            <a:spLocks noGrp="1"/>
          </p:cNvSpPr>
          <p:nvPr>
            <p:ph type="body" sz="quarter" idx="17"/>
          </p:nvPr>
        </p:nvSpPr>
        <p:spPr>
          <a:xfrm>
            <a:off x="0" y="4734106"/>
            <a:ext cx="4572000" cy="222878"/>
          </a:xfrm>
        </p:spPr>
        <p:txBody>
          <a:bodyPr/>
          <a:lstStyle/>
          <a:p>
            <a:r>
              <a:rPr lang="en-US"/>
              <a:t>DATA SOURCE: Trade Panel/Retailer Data | July 2025</a:t>
            </a:r>
          </a:p>
        </p:txBody>
      </p:sp>
      <p:sp>
        <p:nvSpPr>
          <p:cNvPr id="33" name="MT">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r>
              <a:rPr lang="en-US"/>
              <a:t>Sales trend on Value vs. Volume vs. Price | Total Fromage | Intermarche | P3M </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normAutofit/>
          </a:bodyPr>
          <a:lstStyle/>
          <a:p>
            <a:r>
              <a:rPr lang="fr-CH" dirty="0" err="1">
                <a:highlight>
                  <a:srgbClr val="FFFF00"/>
                </a:highlight>
              </a:rPr>
              <a:t>Category</a:t>
            </a:r>
            <a:r>
              <a:rPr lang="fr-CH" dirty="0">
                <a:highlight>
                  <a:srgbClr val="FFFF00"/>
                </a:highlight>
              </a:rPr>
              <a:t> </a:t>
            </a:r>
            <a:r>
              <a:rPr lang="fr-CH" dirty="0" err="1">
                <a:highlight>
                  <a:srgbClr val="FFFF00"/>
                </a:highlight>
              </a:rPr>
              <a:t>Overview</a:t>
            </a:r>
            <a:r>
              <a:rPr lang="fr-CH" dirty="0">
                <a:highlight>
                  <a:srgbClr val="FFFF00"/>
                </a:highlight>
              </a:rPr>
              <a:t>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4" name="C1">
            <a:extLst>
              <a:ext uri="{FF2B5EF4-FFF2-40B4-BE49-F238E27FC236}">
                <a16:creationId xmlns:a16="http://schemas.microsoft.com/office/drawing/2014/main" id="{3F988610-BD5B-1357-841E-2DBFB419E674}"/>
              </a:ext>
            </a:extLst>
          </p:cNvPr>
          <p:cNvGraphicFramePr/>
          <p:nvPr>
            <p:extLst>
              <p:ext uri="{D42A27DB-BD31-4B8C-83A1-F6EECF244321}">
                <p14:modId xmlns:p14="http://schemas.microsoft.com/office/powerpoint/2010/main" val="2937214486"/>
              </p:ext>
            </p:extLst>
          </p:nvPr>
        </p:nvGraphicFramePr>
        <p:xfrm>
          <a:off x="535416" y="2192483"/>
          <a:ext cx="8093544" cy="2540274"/>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1" name="T1">
            <a:extLst>
              <a:ext uri="{FF2B5EF4-FFF2-40B4-BE49-F238E27FC236}">
                <a16:creationId xmlns:a16="http://schemas.microsoft.com/office/drawing/2014/main" id="{0D348E7C-1D67-14EC-809B-C07EE5021CB1}"/>
              </a:ext>
            </a:extLst>
          </p:cNvPr>
          <p:cNvGraphicFramePr>
            <a:graphicFrameLocks noGrp="1"/>
          </p:cNvGraphicFramePr>
          <p:nvPr>
            <p:extLst>
              <p:ext uri="{D42A27DB-BD31-4B8C-83A1-F6EECF244321}">
                <p14:modId xmlns:p14="http://schemas.microsoft.com/office/powerpoint/2010/main" val="3883538375"/>
              </p:ext>
            </p:extLst>
          </p:nvPr>
        </p:nvGraphicFramePr>
        <p:xfrm>
          <a:off x="535912" y="1141196"/>
          <a:ext cx="8100003" cy="902593"/>
        </p:xfrm>
        <a:graphic>
          <a:graphicData uri="http://schemas.openxmlformats.org/drawingml/2006/table">
            <a:tbl>
              <a:tblPr firstRow="1" bandRow="1">
                <a:tableStyleId>{5C22544A-7EE6-4342-B048-85BDC9FD1C3A}</a:tableStyleId>
              </a:tblPr>
              <a:tblGrid>
                <a:gridCol w="1225009">
                  <a:extLst>
                    <a:ext uri="{9D8B030D-6E8A-4147-A177-3AD203B41FA5}">
                      <a16:colId xmlns:a16="http://schemas.microsoft.com/office/drawing/2014/main" val="2097685003"/>
                    </a:ext>
                  </a:extLst>
                </a:gridCol>
                <a:gridCol w="982142">
                  <a:extLst>
                    <a:ext uri="{9D8B030D-6E8A-4147-A177-3AD203B41FA5}">
                      <a16:colId xmlns:a16="http://schemas.microsoft.com/office/drawing/2014/main" val="2089866971"/>
                    </a:ext>
                  </a:extLst>
                </a:gridCol>
                <a:gridCol w="982142">
                  <a:extLst>
                    <a:ext uri="{9D8B030D-6E8A-4147-A177-3AD203B41FA5}">
                      <a16:colId xmlns:a16="http://schemas.microsoft.com/office/drawing/2014/main" val="2851604717"/>
                    </a:ext>
                  </a:extLst>
                </a:gridCol>
                <a:gridCol w="982142">
                  <a:extLst>
                    <a:ext uri="{9D8B030D-6E8A-4147-A177-3AD203B41FA5}">
                      <a16:colId xmlns:a16="http://schemas.microsoft.com/office/drawing/2014/main" val="568711677"/>
                    </a:ext>
                  </a:extLst>
                </a:gridCol>
                <a:gridCol w="982142">
                  <a:extLst>
                    <a:ext uri="{9D8B030D-6E8A-4147-A177-3AD203B41FA5}">
                      <a16:colId xmlns:a16="http://schemas.microsoft.com/office/drawing/2014/main" val="3128690551"/>
                    </a:ext>
                  </a:extLst>
                </a:gridCol>
                <a:gridCol w="982142">
                  <a:extLst>
                    <a:ext uri="{9D8B030D-6E8A-4147-A177-3AD203B41FA5}">
                      <a16:colId xmlns:a16="http://schemas.microsoft.com/office/drawing/2014/main" val="2272065234"/>
                    </a:ext>
                  </a:extLst>
                </a:gridCol>
                <a:gridCol w="982142">
                  <a:extLst>
                    <a:ext uri="{9D8B030D-6E8A-4147-A177-3AD203B41FA5}">
                      <a16:colId xmlns:a16="http://schemas.microsoft.com/office/drawing/2014/main" val="1765880838"/>
                    </a:ext>
                  </a:extLst>
                </a:gridCol>
                <a:gridCol w="982142">
                  <a:extLst>
                    <a:ext uri="{9D8B030D-6E8A-4147-A177-3AD203B41FA5}">
                      <a16:colId xmlns:a16="http://schemas.microsoft.com/office/drawing/2014/main" val="2252399899"/>
                    </a:ext>
                  </a:extLst>
                </a:gridCol>
              </a:tblGrid>
              <a:tr h="352895">
                <a:tc>
                  <a:txBody>
                    <a:bodyPr/>
                    <a:lstStyle/>
                    <a:p>
                      <a:pPr algn="ctr"/>
                      <a:endParaRPr lang="en-US" sz="900" b="0" i="0">
                        <a:solidFill>
                          <a:schemeClr val="tx1"/>
                        </a:solidFill>
                        <a:latin typeface="Nexa Bold" pitchFamily="2" charset="77"/>
                      </a:endParaRPr>
                    </a:p>
                  </a:txBody>
                  <a:tcPr marL="68580" marR="68580" marT="13716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algn="ctr" defTabSz="914400" rtl="0" eaLnBrk="1" latinLnBrk="0" hangingPunct="1"/>
                      <a:r>
                        <a:rPr lang="en-US" sz="900" b="0" i="0" kern="1200">
                          <a:solidFill>
                            <a:schemeClr val="tx1"/>
                          </a:solidFill>
                          <a:latin typeface="Nexa Bold" pitchFamily="2" charset="77"/>
                          <a:ea typeface="+mn-ea"/>
                          <a:cs typeface="+mn-cs"/>
                        </a:rPr>
                        <a:t>Category</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kern="1200">
                          <a:solidFill>
                            <a:schemeClr val="tx1"/>
                          </a:solidFill>
                          <a:latin typeface="Nexa Bold" pitchFamily="2" charset="77"/>
                          <a:ea typeface="+mn-ea"/>
                          <a:cs typeface="+mn-cs"/>
                        </a:rPr>
                        <a:t>Manufacturer</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 Change 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900" b="0" i="0">
                          <a:solidFill>
                            <a:schemeClr val="tx1"/>
                          </a:solidFill>
                          <a:latin typeface="Nexa Bold" pitchFamily="2" charset="77"/>
                        </a:rPr>
                        <a:t>Price IYA</a:t>
                      </a:r>
                    </a:p>
                  </a:txBody>
                  <a:tcPr marL="68580" marR="68580" marT="13716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rowSpan="3">
                  <a:txBody>
                    <a:bodyPr/>
                    <a:lstStyle/>
                    <a:p>
                      <a:pPr algn="ctr">
                        <a:defRPr>
                          <a:latin typeface="Nexa Bold"/>
                        </a:defRPr>
                      </a:pPr>
                      <a:r>
                        <a:rPr sz="900" b="0">
                          <a:solidFill>
                            <a:srgbClr val="575555"/>
                          </a:solidFill>
                        </a:rPr>
                        <a:t>Pricing impact</a:t>
                      </a:r>
                    </a:p>
                    <a:p>
                      <a:pPr algn="ctr"/>
                      <a:r>
                        <a:rPr sz="900" b="0">
                          <a:solidFill>
                            <a:srgbClr val="575555"/>
                          </a:solidFill>
                          <a:latin typeface="Nexa Bold"/>
                        </a:rPr>
                        <a:t>on growth
</a:t>
                      </a:r>
                      <a:r>
                        <a:rPr sz="900">
                          <a:solidFill>
                            <a:srgbClr val="006C6D"/>
                          </a:solidFill>
                          <a:latin typeface="Nexa Bold"/>
                        </a:rPr>
                        <a:t>4pts</a:t>
                      </a:r>
                    </a:p>
                  </a:txBody>
                  <a:tcPr marL="68580" marR="68580" marT="137160" marB="34290" anchor="ctr">
                    <a:lnL w="19050" cap="flat" cmpd="sng" algn="ctr">
                      <a:solidFill>
                        <a:schemeClr val="bg1"/>
                      </a:solidFill>
                      <a:prstDash val="solid"/>
                      <a:round/>
                      <a:headEnd type="none" w="med" len="med"/>
                      <a:tailEnd type="none" w="med" len="med"/>
                    </a:lnL>
                    <a:lnR w="6350" cap="flat" cmpd="sng" algn="ctr">
                      <a:noFill/>
                      <a:prstDash val="sysDash"/>
                      <a:round/>
                      <a:headEnd type="none" w="med" len="med"/>
                      <a:tailEnd type="none" w="med" len="med"/>
                    </a:lnR>
                    <a:lnT w="12700" cap="flat" cmpd="sng" algn="ctr">
                      <a:solidFill>
                        <a:schemeClr val="bg1"/>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3114691536"/>
                  </a:ext>
                </a:extLst>
              </a:tr>
              <a:tr h="274849">
                <a:tc>
                  <a:txBody>
                    <a:bodyPr/>
                    <a:lstStyle/>
                    <a:p>
                      <a:pPr>
                        <a:defRPr>
                          <a:latin typeface="Nexa Bold"/>
                        </a:defRPr>
                      </a:pPr>
                      <a:r>
                        <a:rPr sz="900" b="1"/>
                        <a:t>Value Sales ( € M)</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362.9</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27.7</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rowSpan="2">
                  <a:txBody>
                    <a:bodyPr/>
                    <a:lstStyle/>
                    <a:p>
                      <a:pPr algn="ctr"/>
                      <a:r>
                        <a:rPr sz="900"/>
                        <a:t>104</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pPr algn="ctr" rtl="0" fontAlgn="ctr"/>
                      <a:endParaRPr sz="1000">
                        <a:solidFill>
                          <a:srgbClr val="575555"/>
                        </a:solidFill>
                        <a:latin typeface="Open Sans"/>
                      </a:endParaRPr>
                    </a:p>
                  </a:txBody>
                  <a:tcPr marL="9525" marR="9525" marT="9525" marB="0" anchor="ctr">
                    <a:lnL w="12700" cap="flat" cmpd="sng" algn="ctr">
                      <a:solidFill>
                        <a:schemeClr val="bg2">
                          <a:lumMod val="90000"/>
                        </a:schemeClr>
                      </a:solidFill>
                      <a:prstDash val="sysDot"/>
                      <a:round/>
                      <a:headEnd type="none" w="med" len="med"/>
                      <a:tailEnd type="none" w="med" len="med"/>
                    </a:lnL>
                    <a:lnR w="6350" cap="flat" cmpd="sng" algn="ctr">
                      <a:noFill/>
                      <a:prstDash val="sysDash"/>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extLst>
                  <a:ext uri="{0D108BD9-81ED-4DB2-BD59-A6C34878D82A}">
                    <a16:rowId xmlns:a16="http://schemas.microsoft.com/office/drawing/2014/main" val="3164993059"/>
                  </a:ext>
                </a:extLst>
              </a:tr>
              <a:tr h="274849">
                <a:tc>
                  <a:txBody>
                    <a:bodyPr/>
                    <a:lstStyle/>
                    <a:p>
                      <a:r>
                        <a:rPr lang="en-US" sz="900" b="1" i="0" kern="1200">
                          <a:solidFill>
                            <a:schemeClr val="tx1"/>
                          </a:solidFill>
                          <a:latin typeface="Nexa Bold" pitchFamily="2" charset="77"/>
                          <a:ea typeface="+mn-ea"/>
                          <a:cs typeface="+mn-cs"/>
                        </a:rPr>
                        <a:t>Volume Sales (</a:t>
                      </a:r>
                      <a:r>
                        <a:rPr lang="en-US" sz="900" b="1" i="0" kern="1200" err="1">
                          <a:solidFill>
                            <a:schemeClr val="tx1"/>
                          </a:solidFill>
                          <a:latin typeface="Nexa Bold" pitchFamily="2" charset="77"/>
                          <a:ea typeface="+mn-ea"/>
                          <a:cs typeface="+mn-cs"/>
                        </a:rPr>
                        <a:t>kgM</a:t>
                      </a:r>
                      <a:r>
                        <a:rPr lang="en-US" sz="900" b="1" i="0" kern="1200">
                          <a:solidFill>
                            <a:schemeClr val="tx1"/>
                          </a:solidFill>
                          <a:latin typeface="Nexa Bold" pitchFamily="2" charset="77"/>
                          <a:ea typeface="+mn-ea"/>
                          <a:cs typeface="+mn-cs"/>
                        </a:rPr>
                        <a:t>)</a:t>
                      </a:r>
                    </a:p>
                  </a:txBody>
                  <a:tcPr marL="70740" marR="0" marT="0" marB="0" anchor="ctr">
                    <a:lnL w="12700" cap="flat" cmpd="sng" algn="ctr">
                      <a:solidFill>
                        <a:schemeClr val="bg1"/>
                      </a:solidFill>
                      <a:prstDash val="solid"/>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31.3</a:t>
                      </a:r>
                    </a:p>
                  </a:txBody>
                  <a:tcPr marL="4763" marR="4763" marT="4763"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6%</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a:txBody>
                    <a:bodyPr/>
                    <a:lstStyle/>
                    <a:p>
                      <a:pPr algn="ctr"/>
                      <a:r>
                        <a:rPr sz="900"/>
                        <a:t>1.9</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a:txBody>
                    <a:bodyPr/>
                    <a:lstStyle/>
                    <a:p>
                      <a:pPr algn="ctr"/>
                      <a:r>
                        <a:rPr sz="900"/>
                        <a:t>-1%</a:t>
                      </a:r>
                    </a:p>
                  </a:txBody>
                  <a:tcPr marL="7144" marR="7144" marT="7144" marB="0" anchor="ctr">
                    <a:lnL w="12700" cap="flat" cmpd="sng" algn="ctr">
                      <a:solidFill>
                        <a:schemeClr val="bg2">
                          <a:lumMod val="90000"/>
                        </a:schemeClr>
                      </a:solidFill>
                      <a:prstDash val="sysDot"/>
                      <a:round/>
                      <a:headEnd type="none" w="med" len="med"/>
                      <a:tailEnd type="none" w="med" len="med"/>
                    </a:lnL>
                    <a:lnR w="12700" cap="flat" cmpd="sng" algn="ctr">
                      <a:solidFill>
                        <a:schemeClr val="bg2">
                          <a:lumMod val="90000"/>
                        </a:schemeClr>
                      </a:solidFill>
                      <a:prstDash val="sysDot"/>
                      <a:round/>
                      <a:headEnd type="none" w="med" len="med"/>
                      <a:tailEnd type="none" w="med" len="med"/>
                    </a:lnR>
                    <a:lnT w="12700" cap="flat" cmpd="sng" algn="ctr">
                      <a:solidFill>
                        <a:schemeClr val="bg2">
                          <a:lumMod val="90000"/>
                        </a:schemeClr>
                      </a:solidFill>
                      <a:prstDash val="sysDot"/>
                      <a:round/>
                      <a:headEnd type="none" w="med" len="med"/>
                      <a:tailEnd type="none" w="med" len="med"/>
                    </a:lnT>
                    <a:lnB w="12700" cap="flat" cmpd="sng" algn="ctr">
                      <a:solidFill>
                        <a:schemeClr val="bg2">
                          <a:lumMod val="90000"/>
                        </a:schemeClr>
                      </a:solidFill>
                      <a:prstDash val="sysDot"/>
                      <a:round/>
                      <a:headEnd type="none" w="med" len="med"/>
                      <a:tailEnd type="none" w="med" len="med"/>
                    </a:lnB>
                    <a:noFill/>
                  </a:tcPr>
                </a:tc>
                <a:tc vMerge="1">
                  <a:txBody>
                    <a:bodyPr/>
                    <a:lstStyle/>
                    <a:p>
                      <a:endParaRPr lang="en-AE"/>
                    </a:p>
                  </a:txBody>
                  <a:tcPr/>
                </a:tc>
                <a:tc vMerge="1">
                  <a:txBody>
                    <a:bodyPr/>
                    <a:lstStyle/>
                    <a:p>
                      <a:endParaRPr lang="en-AE"/>
                    </a:p>
                  </a:txBody>
                  <a:tcPr/>
                </a:tc>
                <a:extLst>
                  <a:ext uri="{0D108BD9-81ED-4DB2-BD59-A6C34878D82A}">
                    <a16:rowId xmlns:a16="http://schemas.microsoft.com/office/drawing/2014/main" val="2893178582"/>
                  </a:ext>
                </a:extLst>
              </a:tr>
            </a:tbl>
          </a:graphicData>
        </a:graphic>
      </p:graphicFrame>
      <p:sp>
        <p:nvSpPr>
          <p:cNvPr id="5" name="TextBox 4">
            <a:extLst>
              <a:ext uri="{FF2B5EF4-FFF2-40B4-BE49-F238E27FC236}">
                <a16:creationId xmlns:a16="http://schemas.microsoft.com/office/drawing/2014/main" id="{93727F24-80C6-F2CC-BBD9-D6E709998A9D}"/>
              </a:ext>
            </a:extLst>
          </p:cNvPr>
          <p:cNvSpPr txBox="1"/>
          <p:nvPr/>
        </p:nvSpPr>
        <p:spPr>
          <a:xfrm>
            <a:off x="535416" y="2162153"/>
            <a:ext cx="1408434" cy="23083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rtl="0">
              <a:defRPr sz="1000" b="0" i="0" u="none" strike="noStrike" kern="1200" baseline="0">
                <a:solidFill>
                  <a:srgbClr val="00A097"/>
                </a:solidFill>
                <a:latin typeface="+mj-lt"/>
                <a:ea typeface="+mn-ea"/>
                <a:cs typeface="+mn-cs"/>
              </a:defRPr>
            </a:pPr>
            <a:r>
              <a:rPr lang="fr-CH" sz="900">
                <a:solidFill>
                  <a:schemeClr val="tx2"/>
                </a:solidFill>
                <a:latin typeface="Nexa Bold" panose="00000800000000000000" pitchFamily="2" charset="0"/>
              </a:rPr>
              <a:t>Value Sales ( € M)</a:t>
            </a:r>
          </a:p>
        </p:txBody>
      </p:sp>
      <p:sp>
        <p:nvSpPr>
          <p:cNvPr id="6" name="Date Placeholder 5">
            <a:extLst>
              <a:ext uri="{FF2B5EF4-FFF2-40B4-BE49-F238E27FC236}">
                <a16:creationId xmlns:a16="http://schemas.microsoft.com/office/drawing/2014/main" id="{C31EB4B8-16DF-97D7-87D6-FC88B54FE84A}"/>
              </a:ext>
            </a:extLst>
          </p:cNvPr>
          <p:cNvSpPr>
            <a:spLocks noGrp="1"/>
          </p:cNvSpPr>
          <p:nvPr>
            <p:ph type="dt" sz="half" idx="14"/>
          </p:nvPr>
        </p:nvSpPr>
        <p:spPr/>
        <p:txBody>
          <a:bodyPr/>
          <a:lstStyle/>
          <a:p>
            <a:fld id="{296FA869-BB72-4FBF-ABF8-21744C2215D9}" type="datetime1">
              <a:rPr lang="en-US" smtClean="0"/>
              <a:t>9/11/2025</a:t>
            </a:fld>
            <a:endParaRPr lang="en-US"/>
          </a:p>
        </p:txBody>
      </p:sp>
    </p:spTree>
    <p:extLst>
      <p:ext uri="{BB962C8B-B14F-4D97-AF65-F5344CB8AC3E}">
        <p14:creationId xmlns:p14="http://schemas.microsoft.com/office/powerpoint/2010/main" val="38204113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8</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Boursin | Category Trends | Carrefour</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118880836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Footer Placeholder 9">
            <a:extLst>
              <a:ext uri="{FF2B5EF4-FFF2-40B4-BE49-F238E27FC236}">
                <a16:creationId xmlns:a16="http://schemas.microsoft.com/office/drawing/2014/main" id="{F6C2E4EB-EA8D-FF0D-1BF6-526D2EAEA1ED}"/>
              </a:ext>
            </a:extLst>
          </p:cNvPr>
          <p:cNvSpPr>
            <a:spLocks noGrp="1"/>
          </p:cNvSpPr>
          <p:nvPr>
            <p:ph type="ftr" sz="quarter" idx="15"/>
          </p:nvPr>
        </p:nvSpPr>
        <p:spPr>
          <a:xfrm>
            <a:off x="546969" y="4970700"/>
            <a:ext cx="6451742" cy="174151"/>
          </a:xfrm>
        </p:spPr>
        <p:txBody>
          <a:bodyPr/>
          <a:lstStyle/>
          <a:p>
            <a:endParaRPr lang="en-US"/>
          </a:p>
        </p:txBody>
      </p:sp>
      <p:sp>
        <p:nvSpPr>
          <p:cNvPr id="4" name="Slide Number Placeholder 3">
            <a:extLst>
              <a:ext uri="{FF2B5EF4-FFF2-40B4-BE49-F238E27FC236}">
                <a16:creationId xmlns:a16="http://schemas.microsoft.com/office/drawing/2014/main" id="{3F75DDC4-33A8-6F8D-1D61-0A6EE7715CFA}"/>
              </a:ext>
            </a:extLst>
          </p:cNvPr>
          <p:cNvSpPr>
            <a:spLocks noGrp="1"/>
          </p:cNvSpPr>
          <p:nvPr>
            <p:ph type="sldNum" sz="quarter" idx="16"/>
          </p:nvPr>
        </p:nvSpPr>
        <p:spPr>
          <a:xfrm>
            <a:off x="8640762" y="4972050"/>
            <a:ext cx="369965" cy="172800"/>
          </a:xfrm>
        </p:spPr>
        <p:txBody>
          <a:bodyPr/>
          <a:lstStyle/>
          <a:p>
            <a:fld id="{7B1F438D-4EAF-094E-9162-80CF3EF77236}" type="slidenum">
              <a:rPr lang="en-US"/>
              <a:pPr/>
              <a:t>9</a:t>
            </a:fld>
            <a:endParaRPr lang="en-US"/>
          </a:p>
        </p:txBody>
      </p:sp>
      <p:sp>
        <p:nvSpPr>
          <p:cNvPr id="13" name="Text Placeholder 5">
            <a:extLst>
              <a:ext uri="{FF2B5EF4-FFF2-40B4-BE49-F238E27FC236}">
                <a16:creationId xmlns:a16="http://schemas.microsoft.com/office/drawing/2014/main" id="{5B40497D-7A1B-402A-836E-307490D86954}"/>
              </a:ext>
            </a:extLst>
          </p:cNvPr>
          <p:cNvSpPr>
            <a:spLocks noGrp="1"/>
          </p:cNvSpPr>
          <p:nvPr>
            <p:ph type="body" sz="quarter" idx="17"/>
          </p:nvPr>
        </p:nvSpPr>
        <p:spPr>
          <a:xfrm>
            <a:off x="0" y="4734106"/>
            <a:ext cx="4572000" cy="222878"/>
          </a:xfrm>
        </p:spPr>
        <p:txBody>
          <a:bodyPr/>
          <a:lstStyle/>
          <a:p>
            <a:r>
              <a:rPr lang="en-GB" noProof="0"/>
              <a:t>DATA SOURCE: Trade Panel/Retailer Data | July 2025</a:t>
            </a:r>
            <a:endParaRPr lang="en-US"/>
          </a:p>
        </p:txBody>
      </p:sp>
      <p:sp>
        <p:nvSpPr>
          <p:cNvPr id="12" name="MT">
            <a:extLst>
              <a:ext uri="{FF2B5EF4-FFF2-40B4-BE49-F238E27FC236}">
                <a16:creationId xmlns:a16="http://schemas.microsoft.com/office/drawing/2014/main" id="{9E53EF52-1BF6-42FB-ACD5-97FEF372BDB4}"/>
              </a:ext>
            </a:extLst>
          </p:cNvPr>
          <p:cNvSpPr>
            <a:spLocks noGrp="1"/>
          </p:cNvSpPr>
          <p:nvPr>
            <p:ph type="body" sz="quarter" idx="18"/>
          </p:nvPr>
        </p:nvSpPr>
        <p:spPr>
          <a:xfrm>
            <a:off x="503238" y="774000"/>
            <a:ext cx="8136762" cy="360000"/>
          </a:xfrm>
        </p:spPr>
        <p:txBody>
          <a:bodyPr/>
          <a:lstStyle/>
          <a:p>
            <a:pPr>
              <a:defRPr b="1"/>
            </a:pPr>
            <a:r>
              <a:rPr lang="en-US"/>
              <a:t>Value Sales Vs. Avg Price Trend | Total Fromage | Category Trends | Intermarche</a:t>
            </a:r>
          </a:p>
        </p:txBody>
      </p:sp>
      <p:sp>
        <p:nvSpPr>
          <p:cNvPr id="5" name="Title 4">
            <a:extLst>
              <a:ext uri="{FF2B5EF4-FFF2-40B4-BE49-F238E27FC236}">
                <a16:creationId xmlns:a16="http://schemas.microsoft.com/office/drawing/2014/main" id="{6BC1CAD5-3663-4DA1-A1F5-FEFABB5F70F0}"/>
              </a:ext>
            </a:extLst>
          </p:cNvPr>
          <p:cNvSpPr>
            <a:spLocks noGrp="1"/>
          </p:cNvSpPr>
          <p:nvPr>
            <p:ph type="title"/>
          </p:nvPr>
        </p:nvSpPr>
        <p:spPr>
          <a:xfrm>
            <a:off x="504000" y="-1"/>
            <a:ext cx="8136000" cy="771525"/>
          </a:xfrm>
        </p:spPr>
        <p:txBody>
          <a:bodyPr lIns="68580" tIns="34290" rIns="68580" bIns="34290" anchor="b"/>
          <a:lstStyle/>
          <a:p>
            <a:r>
              <a:rPr lang="en-US" dirty="0">
                <a:highlight>
                  <a:srgbClr val="FFFF00"/>
                </a:highlight>
              </a:rPr>
              <a:t>Category Trends </a:t>
            </a:r>
            <a:r>
              <a:rPr lang="en-US" dirty="0">
                <a:solidFill>
                  <a:schemeClr val="bg2">
                    <a:lumMod val="90000"/>
                  </a:schemeClr>
                </a:solidFill>
                <a:highlight>
                  <a:srgbClr val="FFFF00"/>
                </a:highlight>
              </a:rPr>
              <a:t>(Replace with So What)</a:t>
            </a:r>
          </a:p>
        </p:txBody>
      </p:sp>
      <p:sp>
        <p:nvSpPr>
          <p:cNvPr id="11" name="Espace réservé du texte 2">
            <a:extLst>
              <a:ext uri="{FF2B5EF4-FFF2-40B4-BE49-F238E27FC236}">
                <a16:creationId xmlns:a16="http://schemas.microsoft.com/office/drawing/2014/main" id="{60609D1F-42D9-8E49-B6FA-0D2F03913EC2}"/>
              </a:ext>
            </a:extLst>
          </p:cNvPr>
          <p:cNvSpPr txBox="1">
            <a:spLocks/>
          </p:cNvSpPr>
          <p:nvPr/>
        </p:nvSpPr>
        <p:spPr>
          <a:xfrm>
            <a:off x="49848" y="4863607"/>
            <a:ext cx="3005870" cy="14489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685783">
              <a:buNone/>
              <a:defRPr/>
            </a:pPr>
            <a:endParaRPr lang="fr-FR" sz="600">
              <a:solidFill>
                <a:srgbClr val="00A097"/>
              </a:solidFill>
              <a:latin typeface="Raleway" panose="020B0503030101060003"/>
            </a:endParaRPr>
          </a:p>
        </p:txBody>
      </p:sp>
      <p:graphicFrame>
        <p:nvGraphicFramePr>
          <p:cNvPr id="2" name="C1">
            <a:extLst>
              <a:ext uri="{FF2B5EF4-FFF2-40B4-BE49-F238E27FC236}">
                <a16:creationId xmlns:a16="http://schemas.microsoft.com/office/drawing/2014/main" id="{5159AF27-C69B-A0A1-12BD-5D8439C48238}"/>
              </a:ext>
            </a:extLst>
          </p:cNvPr>
          <p:cNvGraphicFramePr>
            <a:graphicFrameLocks/>
          </p:cNvGraphicFramePr>
          <p:nvPr>
            <p:extLst>
              <p:ext uri="{D42A27DB-BD31-4B8C-83A1-F6EECF244321}">
                <p14:modId xmlns:p14="http://schemas.microsoft.com/office/powerpoint/2010/main" val="961098895"/>
              </p:ext>
            </p:extLst>
          </p:nvPr>
        </p:nvGraphicFramePr>
        <p:xfrm>
          <a:off x="539749" y="1131888"/>
          <a:ext cx="8099999" cy="3602219"/>
        </p:xfrm>
        <a:graphic>
          <a:graphicData uri="http://schemas.openxmlformats.org/drawingml/2006/chart">
            <c:chart xmlns:c="http://schemas.openxmlformats.org/drawingml/2006/chart" xmlns:r="http://schemas.openxmlformats.org/officeDocument/2006/relationships" r:id="rId2"/>
          </a:graphicData>
        </a:graphic>
      </p:graphicFrame>
      <p:sp>
        <p:nvSpPr>
          <p:cNvPr id="3" name="Date Placeholder 2">
            <a:extLst>
              <a:ext uri="{FF2B5EF4-FFF2-40B4-BE49-F238E27FC236}">
                <a16:creationId xmlns:a16="http://schemas.microsoft.com/office/drawing/2014/main" id="{84712D03-6D61-1A26-724B-416E00FC43C2}"/>
              </a:ext>
            </a:extLst>
          </p:cNvPr>
          <p:cNvSpPr>
            <a:spLocks noGrp="1"/>
          </p:cNvSpPr>
          <p:nvPr>
            <p:ph type="dt" sz="half" idx="14"/>
          </p:nvPr>
        </p:nvSpPr>
        <p:spPr/>
        <p:txBody>
          <a:bodyPr/>
          <a:lstStyle/>
          <a:p>
            <a:fld id="{3BD48F02-8F2E-46E1-A109-F8B2D5237F26}" type="datetime1">
              <a:rPr lang="en-US" smtClean="0"/>
              <a:t>9/11/2025</a:t>
            </a:fld>
            <a:endParaRPr lang="en-US"/>
          </a:p>
        </p:txBody>
      </p:sp>
    </p:spTree>
    <p:extLst>
      <p:ext uri="{BB962C8B-B14F-4D97-AF65-F5344CB8AC3E}">
        <p14:creationId xmlns:p14="http://schemas.microsoft.com/office/powerpoint/2010/main" val="390792401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8968EC3-DB7D-48CB-8134-A45BCEDA63A0}">
  <ds:schemaRefs>
    <ds:schemaRef ds:uri="0ad93b7f-b0cd-4c46-aaaf-ff14495948cf"/>
    <ds:schemaRef ds:uri="http://purl.org/dc/dcmitype/"/>
    <ds:schemaRef ds:uri="http://www.w3.org/XML/1998/namespace"/>
    <ds:schemaRef ds:uri="http://purl.org/dc/elements/1.1/"/>
    <ds:schemaRef ds:uri="474cf4e4-8a51-432b-9e1b-0ea607ac38ff"/>
    <ds:schemaRef ds:uri="http://schemas.microsoft.com/office/2006/documentManagement/types"/>
    <ds:schemaRef ds:uri="http://purl.org/dc/terms/"/>
    <ds:schemaRef ds:uri="http://schemas.microsoft.com/office/infopath/2007/PartnerControls"/>
    <ds:schemaRef ds:uri="http://schemas.openxmlformats.org/package/2006/metadata/core-properties"/>
    <ds:schemaRef ds:uri="http://schemas.microsoft.com/office/2006/metadata/properties"/>
  </ds:schemaRefs>
</ds:datastoreItem>
</file>

<file path=customXml/itemProps2.xml><?xml version="1.0" encoding="utf-8"?>
<ds:datastoreItem xmlns:ds="http://schemas.openxmlformats.org/officeDocument/2006/customXml" ds:itemID="{A463C387-91F7-4F23-8A04-9E635946853C}">
  <ds:schemaRefs>
    <ds:schemaRef ds:uri="http://schemas.microsoft.com/sharepoint/v3/contenttype/forms"/>
  </ds:schemaRefs>
</ds:datastoreItem>
</file>

<file path=customXml/itemProps3.xml><?xml version="1.0" encoding="utf-8"?>
<ds:datastoreItem xmlns:ds="http://schemas.openxmlformats.org/officeDocument/2006/customXml" ds:itemID="{6CBFBEC4-2E96-4DCB-AEBB-C4FAEA748BD6}">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338</TotalTime>
  <Words>4800</Words>
  <Application>Microsoft Office PowerPoint</Application>
  <PresentationFormat>On-screen Show (16:9)</PresentationFormat>
  <Paragraphs>894</Paragraphs>
  <Slides>75</Slides>
  <Notes>45</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75</vt:i4>
      </vt:variant>
    </vt:vector>
  </HeadingPairs>
  <TitlesOfParts>
    <vt:vector size="86" baseType="lpstr">
      <vt:lpstr>Aptos</vt:lpstr>
      <vt:lpstr>Arial</vt:lpstr>
      <vt:lpstr>Calibri</vt:lpstr>
      <vt:lpstr>Nexa</vt:lpstr>
      <vt:lpstr>Nexa Bold</vt:lpstr>
      <vt:lpstr>Nexa Book</vt:lpstr>
      <vt:lpstr>Nexa Book Italic</vt:lpstr>
      <vt:lpstr>Open Sans</vt:lpstr>
      <vt:lpstr>Raleway</vt:lpstr>
      <vt:lpstr>PricingOne Light Template Oct 2024</vt:lpstr>
      <vt:lpstr>think-cell Slide</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Category Trends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Share Evolution index analysis (Replace with So What)</vt:lpstr>
      <vt:lpstr>Category Overview (Replace with So What)</vt:lpstr>
      <vt:lpstr>Category Overview (Replace with So What)</vt:lpstr>
      <vt:lpstr>Category Overview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Sector Growth vs. Company Growth (Replace with So What)</dc:title>
  <dc:creator>Bhagya RANASINGHE</dc:creator>
  <cp:lastModifiedBy>Aleaa SALAH</cp:lastModifiedBy>
  <cp:revision>41</cp:revision>
  <dcterms:created xsi:type="dcterms:W3CDTF">2024-07-05T07:54:38Z</dcterms:created>
  <dcterms:modified xsi:type="dcterms:W3CDTF">2025-09-11T08:38:13Z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