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7"/>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FDD33F44-7089-4C2B-BF0C-A4F0E5B6F03A}">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29/08/2025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8/29/2025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0.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4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6.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8.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0.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4.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6.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1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30570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7699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584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58439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05593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379312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01537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95429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0341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10092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54838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30876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73163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78043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46342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4470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23377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5017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02274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5570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8110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8/29/2025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81176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1298</Words>
  <Application>Microsoft Office PowerPoint</Application>
  <PresentationFormat>On-screen Show (16:9)</PresentationFormat>
  <Paragraphs>176</Paragraphs>
  <Slides>22</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41</cp:revision>
  <dcterms:created xsi:type="dcterms:W3CDTF">2024-07-05T07:54:38Z</dcterms:created>
  <dcterms:modified xsi:type="dcterms:W3CDTF">2025-08-29T13:00:58Z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