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3"/>
  </p:notesMasterIdLst>
  <p:sldIdLst>
    <p:sldId id="2147475198" r:id="rId5"/>
    <p:sldId id="2147475199" r:id="rId6"/>
    <p:sldId id="2147475200" r:id="rId7"/>
    <p:sldId id="2147475201" r:id="rId8"/>
    <p:sldId id="2147475174" r:id="rId9"/>
    <p:sldId id="2147475202" r:id="rId10"/>
    <p:sldId id="2147475170" r:id="rId11"/>
    <p:sldId id="2147475171" r:id="rId12"/>
    <p:sldId id="2147475178" r:id="rId13"/>
    <p:sldId id="2147475179" r:id="rId14"/>
    <p:sldId id="2147475204" r:id="rId15"/>
    <p:sldId id="2147475175" r:id="rId16"/>
    <p:sldId id="2147475182" r:id="rId17"/>
    <p:sldId id="2147475177" r:id="rId18"/>
    <p:sldId id="2147475205" r:id="rId19"/>
    <p:sldId id="2147475185" r:id="rId20"/>
    <p:sldId id="2147475203"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C577682-E234-4B09-A120-FC1403733E5C}">
          <p14:sldIdLst>
            <p14:sldId id="2147475198"/>
            <p14:sldId id="2147475199"/>
            <p14:sldId id="2147475200"/>
            <p14:sldId id="2147475201"/>
            <p14:sldId id="2147475174"/>
            <p14:sldId id="2147475202"/>
            <p14:sldId id="2147475170"/>
            <p14:sldId id="2147475171"/>
            <p14:sldId id="2147475178"/>
            <p14:sldId id="2147475179"/>
            <p14:sldId id="2147475204"/>
            <p14:sldId id="2147475175"/>
            <p14:sldId id="2147475182"/>
            <p14:sldId id="2147475177"/>
            <p14:sldId id="2147475205"/>
            <p14:sldId id="2147475185"/>
            <p14:sldId id="2147475203"/>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latin typeface="Nexa Bold" panose="00000800000000000000"/>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272.92200000000003</cx:pt>
          <cx:pt idx="1">2.1821955999999925</cx:pt>
          <cx:pt idx="2">-5.7249846999999976</cx:pt>
          <cx:pt idx="3">-0.0002108999999950356</cx:pt>
          <cx:pt idx="4">0.61599999999999999</cx:pt>
          <cx:pt idx="5">0</cx:pt>
          <cx:pt idx="6">269.995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254</cx:pt>
          <cx:pt idx="1">4</cx:pt>
          <cx:pt idx="2">0</cx:pt>
          <cx:pt idx="3">1.1920928955078126e-12</cx:pt>
          <cx:pt idx="4">0</cx:pt>
          <cx:pt idx="5">-1</cx:pt>
          <cx:pt idx="6">257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84.572999999999993</cx:pt>
          <cx:pt idx="1">1.2861841000000023</cx:pt>
          <cx:pt idx="2">-0.2341676</cx:pt>
          <cx:pt idx="3">-1.6500000002224625e-05</cx:pt>
          <cx:pt idx="4">0.217</cx:pt>
          <cx:pt idx="5">-1.272</cx:pt>
          <cx:pt idx="6">84.569999999999993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685</cx:pt>
          <cx:pt idx="1">12</cx:pt>
          <cx:pt idx="2">-65</cx:pt>
          <cx:pt idx="3">1.1920928955078126e-12</cx:pt>
          <cx:pt idx="4">0</cx:pt>
          <cx:pt idx="5">0</cx:pt>
          <cx:pt idx="6">631</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cx:pt>
          <cx:pt idx="1">5</cx:pt>
          <cx:pt idx="2">-16</cx:pt>
          <cx:pt idx="3">1.1920928955078126e-12</cx:pt>
          <cx:pt idx="4">0</cx:pt>
          <cx:pt idx="5">0</cx:pt>
          <cx:pt idx="6">279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157</cx:pt>
          <cx:pt idx="1">4</cx:pt>
          <cx:pt idx="2">-8</cx:pt>
          <cx:pt idx="3">1.1920928955078126e-12</cx:pt>
          <cx:pt idx="4">0</cx:pt>
          <cx:pt idx="5">0</cx:pt>
          <cx:pt idx="6">152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1.1920928955078126e-12</cx:pt>
          <cx:pt idx="4">0</cx:pt>
          <cx:pt idx="5">0</cx:pt>
          <cx:pt idx="6">165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cx:pt>
          <cx:pt idx="1">2</cx:pt>
          <cx:pt idx="2">-8</cx:pt>
          <cx:pt idx="3">1.1920928955078126e-12</cx:pt>
          <cx:pt idx="4">1</cx:pt>
          <cx:pt idx="5">0</cx:pt>
          <cx:pt idx="6">116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157</cx:pt>
          <cx:pt idx="1">-8</cx:pt>
          <cx:pt idx="2">12</cx:pt>
          <cx:pt idx="3">1.1920928955078126e-12</cx:pt>
          <cx:pt idx="4">0</cx:pt>
          <cx:pt idx="5">-1</cx:pt>
          <cx:pt idx="6">159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cx:pt>
          <cx:pt idx="1">-6</cx:pt>
          <cx:pt idx="2">-51</cx:pt>
          <cx:pt idx="3">1.1920928955078126e-12</cx:pt>
          <cx:pt idx="4">0</cx:pt>
          <cx:pt idx="5">-1</cx:pt>
          <cx:pt idx="6">146</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cx:pt>
          <cx:pt idx="1">0</cx:pt>
          <cx:pt idx="2">-1</cx:pt>
          <cx:pt idx="3">1.1920928955078126e-12</cx:pt>
          <cx:pt idx="4">0</cx:pt>
          <cx:pt idx="5">-1</cx:pt>
          <cx:pt idx="6">56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96</cx:pt>
          <cx:pt idx="1">-7</cx:pt>
          <cx:pt idx="2">3</cx:pt>
          <cx:pt idx="3">1.1920928955078126e-12</cx:pt>
          <cx:pt idx="4">0</cx:pt>
          <cx:pt idx="5">0</cx:pt>
          <cx:pt idx="6">93</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cx:pt>
          <cx:pt idx="1">1</cx:pt>
          <cx:pt idx="2">-8</cx:pt>
          <cx:pt idx="3">1.1920928955078126e-12</cx:pt>
          <cx:pt idx="4">0</cx:pt>
          <cx:pt idx="5">0</cx:pt>
          <cx:pt idx="6">30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cx:pt>
          <cx:pt idx="1">-1</cx:pt>
          <cx:pt idx="2">-110</cx:pt>
          <cx:pt idx="3">1.1920928955078126e-12</cx:pt>
          <cx:pt idx="4">1</cx:pt>
          <cx:pt idx="5">-1</cx:pt>
          <cx:pt idx="6">117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cx:pt>
          <cx:pt idx="1">0</cx:pt>
          <cx:pt idx="2">5</cx:pt>
          <cx:pt idx="3">1.1920928955078126e-12</cx:pt>
          <cx:pt idx="4">0</cx:pt>
          <cx:pt idx="5">0</cx:pt>
          <cx:pt idx="6">30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cx:pt>
          <cx:pt idx="1">-147</cx:pt>
          <cx:pt idx="2">61</cx:pt>
          <cx:pt idx="3">1.1920928955078126e-12</cx:pt>
          <cx:pt idx="4">2</cx:pt>
          <cx:pt idx="5">-2</cx:pt>
          <cx:pt idx="6">4907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cx:pt>
          <cx:pt idx="1">20</cx:pt>
          <cx:pt idx="2">-86</cx:pt>
          <cx:pt idx="3">1.1920928955078126e-12</cx:pt>
          <cx:pt idx="4">0</cx:pt>
          <cx:pt idx="5">0</cx:pt>
          <cx:pt idx="6">1463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cx:pt>
          <cx:pt idx="1">-77</cx:pt>
          <cx:pt idx="2">-6</cx:pt>
          <cx:pt idx="3">1.1920928955078126e-12</cx:pt>
          <cx:pt idx="4">6</cx:pt>
          <cx:pt idx="5">-1</cx:pt>
          <cx:pt idx="6">2148</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876</cx:pt>
          <cx:pt idx="1">12</cx:pt>
          <cx:pt idx="2">-38</cx:pt>
          <cx:pt idx="3">1.1920928955078126e-12</cx:pt>
          <cx:pt idx="4">0</cx:pt>
          <cx:pt idx="5">0</cx:pt>
          <cx:pt idx="6">849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3648</cx:pt>
          <cx:pt idx="1">-129</cx:pt>
          <cx:pt idx="2">-63</cx:pt>
          <cx:pt idx="3">1.1920928955078126e-12</cx:pt>
          <cx:pt idx="4">1</cx:pt>
          <cx:pt idx="5">-3</cx:pt>
          <cx:pt idx="6">3453</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1401</cx:pt>
          <cx:pt idx="1">20</cx:pt>
          <cx:pt idx="2">-102</cx:pt>
          <cx:pt idx="3">1.1920928955078126e-12</cx:pt>
          <cx:pt idx="4">0</cx:pt>
          <cx:pt idx="5">0</cx:pt>
          <cx:pt idx="6">1318</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cx:pt>
          <cx:pt idx="1">-102</cx:pt>
          <cx:pt idx="2">-350</cx:pt>
          <cx:pt idx="3">1.1920928955078126e-12</cx:pt>
          <cx:pt idx="4">2</cx:pt>
          <cx:pt idx="5">-1</cx:pt>
          <cx:pt idx="6">2734</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1089</cx:pt>
          <cx:pt idx="1">14</cx:pt>
          <cx:pt idx="2">-80</cx:pt>
          <cx:pt idx="3">1.1920928955078126e-12</cx:pt>
          <cx:pt idx="4">0</cx:pt>
          <cx:pt idx="5">0</cx:pt>
          <cx:pt idx="6">1023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2623</cx:pt>
          <cx:pt idx="1">-100</cx:pt>
          <cx:pt idx="2">-70</cx:pt>
          <cx:pt idx="3">1.1920928955078126e-12</cx:pt>
          <cx:pt idx="4">0</cx:pt>
          <cx:pt idx="5">-1</cx:pt>
          <cx:pt idx="6">2452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1112</cx:pt>
          <cx:pt idx="1">14</cx:pt>
          <cx:pt idx="2">-73</cx:pt>
          <cx:pt idx="3">1.1920928955078126e-12</cx:pt>
          <cx:pt idx="4">0</cx:pt>
          <cx:pt idx="5">0</cx:pt>
          <cx:pt idx="6">1052</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29/08/2025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8/29/2025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0.png"/><Relationship Id="rId5" Type="http://schemas.microsoft.com/office/2014/relationships/chartEx" Target="../charts/chartEx20.xml"/><Relationship Id="rId4" Type="http://schemas.openxmlformats.org/officeDocument/2006/relationships/image" Target="../media/image430.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0.png"/><Relationship Id="rId5" Type="http://schemas.microsoft.com/office/2014/relationships/chartEx" Target="../charts/chartEx22.xml"/><Relationship Id="rId4" Type="http://schemas.openxmlformats.org/officeDocument/2006/relationships/image" Target="../media/image360.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90.png"/><Relationship Id="rId5" Type="http://schemas.microsoft.com/office/2014/relationships/chartEx" Target="../charts/chartEx24.xml"/><Relationship Id="rId4" Type="http://schemas.openxmlformats.org/officeDocument/2006/relationships/image" Target="../media/image380.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26.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8.xml"/><Relationship Id="rId4" Type="http://schemas.openxmlformats.org/officeDocument/2006/relationships/image" Target="../media/image410.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31.png"/><Relationship Id="rId5" Type="http://schemas.microsoft.com/office/2014/relationships/chartEx" Target="../charts/chartEx30.xml"/><Relationship Id="rId4" Type="http://schemas.openxmlformats.org/officeDocument/2006/relationships/image" Target="../media/image421.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32.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3.png"/><Relationship Id="rId5" Type="http://schemas.microsoft.com/office/2014/relationships/chartEx" Target="../charts/chartEx34.xml"/><Relationship Id="rId4" Type="http://schemas.openxmlformats.org/officeDocument/2006/relationships/image" Target="../media/image52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9.png"/><Relationship Id="rId5" Type="http://schemas.microsoft.com/office/2014/relationships/chartEx" Target="../charts/chartEx36.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0.png"/><Relationship Id="rId5" Type="http://schemas.microsoft.com/office/2014/relationships/chartEx" Target="../charts/chartEx38.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6.png"/><Relationship Id="rId5" Type="http://schemas.microsoft.com/office/2014/relationships/chartEx" Target="../charts/chartEx40.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8.png"/><Relationship Id="rId5" Type="http://schemas.microsoft.com/office/2014/relationships/chartEx" Target="../charts/chartEx4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0.png"/><Relationship Id="rId5" Type="http://schemas.microsoft.com/office/2014/relationships/chartEx" Target="../charts/chartEx44.xm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2.png"/><Relationship Id="rId5" Type="http://schemas.microsoft.com/office/2014/relationships/chartEx" Target="../charts/chartEx46.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4.png"/><Relationship Id="rId5" Type="http://schemas.microsoft.com/office/2014/relationships/chartEx" Target="../charts/chartEx48.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6.png"/><Relationship Id="rId5" Type="http://schemas.microsoft.com/office/2014/relationships/chartEx" Target="../charts/chartEx50.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8.png"/><Relationship Id="rId5" Type="http://schemas.microsoft.com/office/2014/relationships/chartEx" Target="../charts/chartEx5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0.png"/><Relationship Id="rId5" Type="http://schemas.microsoft.com/office/2014/relationships/chartEx" Target="../charts/chartEx54.xml"/><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2.png"/><Relationship Id="rId5" Type="http://schemas.microsoft.com/office/2014/relationships/chartEx" Target="../charts/chartEx56.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1.png"/><Relationship Id="rId5" Type="http://schemas.microsoft.com/office/2014/relationships/chartEx" Target="../charts/chartEx14.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14/relationships/chartEx" Target="../charts/chartEx16.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4.png"/><Relationship Id="rId5" Type="http://schemas.microsoft.com/office/2014/relationships/chartEx" Target="../charts/chartEx18.xml"/><Relationship Id="rId4" Type="http://schemas.openxmlformats.org/officeDocument/2006/relationships/image" Target="../media/image4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789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8666047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4669845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0069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50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2274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1054807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700434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9692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7232660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110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8117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7560101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915562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9501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33005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39901488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93360923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9124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409520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4355908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5182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1588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6218166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07741507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5577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088212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1177345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277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8913383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2531464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374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6715650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2590993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8618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9229702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08537480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4487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7499838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344194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0530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80270005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973978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4642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99505791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209391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7033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914892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275024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3303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7984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1264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174246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5200153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07909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8003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057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0876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6075783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4019355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5876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469</TotalTime>
  <Words>1538</Words>
  <Application>Microsoft Office PowerPoint</Application>
  <PresentationFormat>On-screen Show (16:9)</PresentationFormat>
  <Paragraphs>224</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46</cp:revision>
  <dcterms:created xsi:type="dcterms:W3CDTF">2024-07-05T07:54:38Z</dcterms:created>
  <dcterms:modified xsi:type="dcterms:W3CDTF">2025-08-29T14:19:24Z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