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0.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2.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4.xml" ContentType="application/vnd.openxmlformats-officedocument.presentationml.tags+xml"/>
  <Override PartName="/ppt/charts/chart22.xml" ContentType="application/vnd.openxmlformats-officedocument.drawingml.chart+xml"/>
  <Override PartName="/ppt/tags/tag35.xml" ContentType="application/vnd.openxmlformats-officedocument.presentationml.tags+xml"/>
  <Override PartName="/ppt/charts/chart23.xml" ContentType="application/vnd.openxmlformats-officedocument.drawingml.chart+xml"/>
  <Override PartName="/ppt/tags/tag36.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7.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8.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0.xml" ContentType="application/vnd.openxmlformats-officedocument.presentationml.tags+xml"/>
  <Override PartName="/ppt/notesSlides/notesSlide1.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8"/>
  </p:notesMasterIdLst>
  <p:sldIdLst>
    <p:sldId id="2147475158" r:id="rId5"/>
    <p:sldId id="2147475162" r:id="rId6"/>
    <p:sldId id="2147378527" r:id="rId7"/>
    <p:sldId id="2147475159" r:id="rId8"/>
    <p:sldId id="2147475160" r:id="rId9"/>
    <p:sldId id="2147475161" r:id="rId10"/>
    <p:sldId id="2147378531" r:id="rId11"/>
    <p:sldId id="2147378536" r:id="rId12"/>
    <p:sldId id="2147378537" r:id="rId13"/>
    <p:sldId id="2147378538" r:id="rId14"/>
    <p:sldId id="2147378539" r:id="rId15"/>
    <p:sldId id="2147378540" r:id="rId16"/>
    <p:sldId id="2147378541" r:id="rId17"/>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C00000"/>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E6E5E5"/>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1-B304-48C7-A242-C92C3BEFF2A4}"/>
              </c:ext>
            </c:extLst>
          </c:dPt>
          <c:dPt>
            <c:idx val="1"/>
            <c:invertIfNegative val="0"/>
            <c:bubble3D val="0"/>
            <c:spPr>
              <a:solidFill>
                <a:srgbClr val="E6E5E5"/>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E6E5E5"/>
              </a:solidFill>
            </c:spPr>
            <c:extLst>
              <c:ext xmlns:c16="http://schemas.microsoft.com/office/drawing/2014/chart" uri="{C3380CC4-5D6E-409C-BE32-E72D297353CC}">
                <c16:uniqueId val="{00000005-B304-48C7-A242-C92C3BEFF2A4}"/>
              </c:ext>
            </c:extLst>
          </c:dPt>
          <c:dPt>
            <c:idx val="3"/>
            <c:invertIfNegative val="1"/>
            <c:bubble3D val="0"/>
            <c:spPr>
              <a:solidFill>
                <a:srgbClr val="E6E5E5"/>
              </a:solidFill>
            </c:spPr>
            <c:extLst>
              <c:ext xmlns:c16="http://schemas.microsoft.com/office/drawing/2014/chart" uri="{C3380CC4-5D6E-409C-BE32-E72D297353CC}">
                <c16:uniqueId val="{00000007-B304-48C7-A242-C92C3BEFF2A4}"/>
              </c:ext>
            </c:extLst>
          </c:dPt>
          <c:dPt>
            <c:idx val="4"/>
            <c:invertIfNegative val="1"/>
            <c:bubble3D val="0"/>
            <c:spPr>
              <a:solidFill>
                <a:srgbClr val="E6E5E5"/>
              </a:solidFill>
            </c:spPr>
            <c:extLst>
              <c:ext xmlns:c16="http://schemas.microsoft.com/office/drawing/2014/chart" uri="{C3380CC4-5D6E-409C-BE32-E72D297353CC}">
                <c16:uniqueId val="{00000009-B304-48C7-A242-C92C3BEFF2A4}"/>
              </c:ext>
            </c:extLst>
          </c:dPt>
          <c:dPt>
            <c:idx val="5"/>
            <c:invertIfNegative val="1"/>
            <c:bubble3D val="0"/>
            <c:spPr>
              <a:solidFill>
                <a:srgbClr val="E6E5E5"/>
              </a:solidFill>
            </c:spPr>
            <c:extLst>
              <c:ext xmlns:c16="http://schemas.microsoft.com/office/drawing/2014/chart" uri="{C3380CC4-5D6E-409C-BE32-E72D297353CC}">
                <c16:uniqueId val="{0000000B-B304-48C7-A242-C92C3BEFF2A4}"/>
              </c:ext>
            </c:extLst>
          </c:dPt>
          <c:dPt>
            <c:idx val="6"/>
            <c:invertIfNegative val="1"/>
            <c:bubble3D val="0"/>
            <c:spPr>
              <a:solidFill>
                <a:srgbClr val="E6E5E5"/>
              </a:solidFill>
            </c:spPr>
            <c:extLst>
              <c:ext xmlns:c16="http://schemas.microsoft.com/office/drawing/2014/chart" uri="{C3380CC4-5D6E-409C-BE32-E72D297353CC}">
                <c16:uniqueId val="{0000000D-B304-48C7-A242-C92C3BEFF2A4}"/>
              </c:ext>
            </c:extLst>
          </c:dPt>
          <c:dPt>
            <c:idx val="7"/>
            <c:invertIfNegative val="1"/>
            <c:bubble3D val="0"/>
            <c:spPr>
              <a:solidFill>
                <a:srgbClr val="E6E5E5"/>
              </a:solidFill>
            </c:spPr>
            <c:extLst>
              <c:ext xmlns:c16="http://schemas.microsoft.com/office/drawing/2014/chart" uri="{C3380CC4-5D6E-409C-BE32-E72D297353CC}">
                <c16:uniqueId val="{0000000F-B304-48C7-A242-C92C3BEFF2A4}"/>
              </c:ext>
            </c:extLst>
          </c:dPt>
          <c:dPt>
            <c:idx val="8"/>
            <c:invertIfNegative val="1"/>
            <c:bubble3D val="0"/>
            <c:spPr>
              <a:solidFill>
                <a:srgbClr val="E6E5E5"/>
              </a:solidFill>
            </c:spPr>
            <c:extLst>
              <c:ext xmlns:c16="http://schemas.microsoft.com/office/drawing/2014/chart" uri="{C3380CC4-5D6E-409C-BE32-E72D297353CC}">
                <c16:uniqueId val="{00000011-B304-48C7-A242-C92C3BEFF2A4}"/>
              </c:ext>
            </c:extLst>
          </c:dPt>
          <c:dPt>
            <c:idx val="9"/>
            <c:invertIfNegative val="1"/>
            <c:bubble3D val="0"/>
            <c:spPr>
              <a:solidFill>
                <a:srgbClr val="E6E5E5"/>
              </a:solidFill>
            </c:spPr>
            <c:extLst>
              <c:ext xmlns:c16="http://schemas.microsoft.com/office/drawing/2014/chart" uri="{C3380CC4-5D6E-409C-BE32-E72D297353CC}">
                <c16:uniqueId val="{00000013-B304-48C7-A242-C92C3BEFF2A4}"/>
              </c:ext>
            </c:extLst>
          </c:dPt>
          <c:dPt>
            <c:idx val="10"/>
            <c:invertIfNegative val="1"/>
            <c:bubble3D val="0"/>
            <c:spPr>
              <a:solidFill>
                <a:srgbClr val="E6E5E5"/>
              </a:solidFill>
            </c:spPr>
            <c:extLst>
              <c:ext xmlns:c16="http://schemas.microsoft.com/office/drawing/2014/chart" uri="{C3380CC4-5D6E-409C-BE32-E72D297353CC}">
                <c16:uniqueId val="{00000015-B304-48C7-A242-C92C3BEFF2A4}"/>
              </c:ext>
            </c:extLst>
          </c:dPt>
          <c:dPt>
            <c:idx val="11"/>
            <c:invertIfNegative val="0"/>
            <c:bubble3D val="0"/>
            <c:spPr>
              <a:solidFill>
                <a:srgbClr val="E6E5E5"/>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E6E5E5"/>
              </a:solidFill>
            </c:spPr>
            <c:extLst>
              <c:ext xmlns:c16="http://schemas.microsoft.com/office/drawing/2014/chart" uri="{C3380CC4-5D6E-409C-BE32-E72D297353CC}">
                <c16:uniqueId val="{00000019-B304-48C7-A242-C92C3BEFF2A4}"/>
              </c:ext>
            </c:extLst>
          </c:dPt>
          <c:dPt>
            <c:idx val="13"/>
            <c:invertIfNegative val="1"/>
            <c:bubble3D val="0"/>
            <c:spPr>
              <a:solidFill>
                <a:srgbClr val="E6E5E5"/>
              </a:solidFill>
            </c:spPr>
            <c:extLst>
              <c:ext xmlns:c16="http://schemas.microsoft.com/office/drawing/2014/chart" uri="{C3380CC4-5D6E-409C-BE32-E72D297353CC}">
                <c16:uniqueId val="{0000001B-B304-48C7-A242-C92C3BEFF2A4}"/>
              </c:ext>
            </c:extLst>
          </c:dPt>
          <c:dPt>
            <c:idx val="14"/>
            <c:invertIfNegative val="1"/>
            <c:bubble3D val="0"/>
            <c:spPr>
              <a:solidFill>
                <a:srgbClr val="E6E5E5"/>
              </a:solidFill>
            </c:spPr>
            <c:extLst>
              <c:ext xmlns:c16="http://schemas.microsoft.com/office/drawing/2014/chart" uri="{C3380CC4-5D6E-409C-BE32-E72D297353CC}">
                <c16:uniqueId val="{0000001D-B304-48C7-A242-C92C3BEFF2A4}"/>
              </c:ext>
            </c:extLst>
          </c:dPt>
          <c:dPt>
            <c:idx val="15"/>
            <c:invertIfNegative val="1"/>
            <c:bubble3D val="0"/>
            <c:spPr>
              <a:solidFill>
                <a:srgbClr val="E6E5E5"/>
              </a:solidFill>
            </c:spPr>
            <c:extLst>
              <c:ext xmlns:c16="http://schemas.microsoft.com/office/drawing/2014/chart" uri="{C3380CC4-5D6E-409C-BE32-E72D297353CC}">
                <c16:uniqueId val="{0000001F-B304-48C7-A242-C92C3BEFF2A4}"/>
              </c:ext>
            </c:extLst>
          </c:dPt>
          <c:dPt>
            <c:idx val="16"/>
            <c:invertIfNegative val="1"/>
            <c:bubble3D val="0"/>
            <c:spPr>
              <a:solidFill>
                <a:srgbClr val="E6E5E5"/>
              </a:solidFill>
            </c:spPr>
            <c:extLst>
              <c:ext xmlns:c16="http://schemas.microsoft.com/office/drawing/2014/chart" uri="{C3380CC4-5D6E-409C-BE32-E72D297353CC}">
                <c16:uniqueId val="{00000021-B304-48C7-A242-C92C3BEFF2A4}"/>
              </c:ext>
            </c:extLst>
          </c:dPt>
          <c:dPt>
            <c:idx val="17"/>
            <c:invertIfNegative val="1"/>
            <c:bubble3D val="0"/>
            <c:spPr>
              <a:solidFill>
                <a:srgbClr val="E6E5E5"/>
              </a:solidFill>
            </c:spPr>
            <c:extLst>
              <c:ext xmlns:c16="http://schemas.microsoft.com/office/drawing/2014/chart" uri="{C3380CC4-5D6E-409C-BE32-E72D297353CC}">
                <c16:uniqueId val="{00000023-B304-48C7-A242-C92C3BEFF2A4}"/>
              </c:ext>
            </c:extLst>
          </c:dPt>
          <c:dPt>
            <c:idx val="18"/>
            <c:invertIfNegative val="1"/>
            <c:bubble3D val="0"/>
            <c:spPr>
              <a:solidFill>
                <a:srgbClr val="E6E5E5"/>
              </a:solidFill>
            </c:spPr>
            <c:extLst>
              <c:ext xmlns:c16="http://schemas.microsoft.com/office/drawing/2014/chart" uri="{C3380CC4-5D6E-409C-BE32-E72D297353CC}">
                <c16:uniqueId val="{00000025-B304-48C7-A242-C92C3BEFF2A4}"/>
              </c:ext>
            </c:extLst>
          </c:dPt>
          <c:dPt>
            <c:idx val="19"/>
            <c:invertIfNegative val="1"/>
            <c:bubble3D val="0"/>
            <c:spPr>
              <a:solidFill>
                <a:srgbClr val="E6E5E5"/>
              </a:solidFill>
            </c:spPr>
            <c:extLst>
              <c:ext xmlns:c16="http://schemas.microsoft.com/office/drawing/2014/chart" uri="{C3380CC4-5D6E-409C-BE32-E72D297353CC}">
                <c16:uniqueId val="{00000027-B304-48C7-A242-C92C3BEFF2A4}"/>
              </c:ext>
            </c:extLst>
          </c:dPt>
          <c:dPt>
            <c:idx val="20"/>
            <c:invertIfNegative val="1"/>
            <c:bubble3D val="0"/>
            <c:spPr>
              <a:solidFill>
                <a:srgbClr val="E6E5E5"/>
              </a:solidFill>
            </c:spPr>
            <c:extLst>
              <c:ext xmlns:c16="http://schemas.microsoft.com/office/drawing/2014/chart" uri="{C3380CC4-5D6E-409C-BE32-E72D297353CC}">
                <c16:uniqueId val="{00000029-B304-48C7-A242-C92C3BEFF2A4}"/>
              </c:ext>
            </c:extLst>
          </c:dPt>
          <c:dPt>
            <c:idx val="21"/>
            <c:invertIfNegative val="1"/>
            <c:bubble3D val="0"/>
            <c:spPr>
              <a:solidFill>
                <a:srgbClr val="E6E5E5"/>
              </a:solidFill>
            </c:spPr>
            <c:extLst>
              <c:ext xmlns:c16="http://schemas.microsoft.com/office/drawing/2014/chart" uri="{C3380CC4-5D6E-409C-BE32-E72D297353CC}">
                <c16:uniqueId val="{0000002B-B304-48C7-A242-C92C3BEFF2A4}"/>
              </c:ext>
            </c:extLst>
          </c:dPt>
          <c:dPt>
            <c:idx val="22"/>
            <c:invertIfNegative val="1"/>
            <c:bubble3D val="0"/>
            <c:spPr>
              <a:solidFill>
                <a:srgbClr val="E6E5E5"/>
              </a:solidFill>
            </c:spPr>
            <c:extLst>
              <c:ext xmlns:c16="http://schemas.microsoft.com/office/drawing/2014/chart" uri="{C3380CC4-5D6E-409C-BE32-E72D297353CC}">
                <c16:uniqueId val="{0000002D-B304-48C7-A242-C92C3BEFF2A4}"/>
              </c:ext>
            </c:extLst>
          </c:dPt>
          <c:dPt>
            <c:idx val="23"/>
            <c:invertIfNegative val="1"/>
            <c:bubble3D val="0"/>
            <c:spPr>
              <a:solidFill>
                <a:srgbClr val="E6E5E5"/>
              </a:solidFill>
            </c:spPr>
            <c:extLst>
              <c:ext xmlns:c16="http://schemas.microsoft.com/office/drawing/2014/chart" uri="{C3380CC4-5D6E-409C-BE32-E72D297353CC}">
                <c16:uniqueId val="{0000002F-B304-48C7-A242-C92C3BEFF2A4}"/>
              </c:ext>
            </c:extLst>
          </c:dPt>
          <c:dPt>
            <c:idx val="24"/>
            <c:invertIfNegative val="1"/>
            <c:bubble3D val="0"/>
            <c:spPr>
              <a:solidFill>
                <a:srgbClr val="E6E5E5"/>
              </a:solidFill>
            </c:spPr>
            <c:extLst>
              <c:ext xmlns:c16="http://schemas.microsoft.com/office/drawing/2014/chart" uri="{C3380CC4-5D6E-409C-BE32-E72D297353CC}">
                <c16:uniqueId val="{00000031-B304-48C7-A242-C92C3BEFF2A4}"/>
              </c:ext>
            </c:extLst>
          </c:dPt>
          <c:dPt>
            <c:idx val="25"/>
            <c:invertIfNegative val="1"/>
            <c:bubble3D val="0"/>
            <c:spPr>
              <a:solidFill>
                <a:srgbClr val="E6E5E5"/>
              </a:solidFill>
            </c:spPr>
            <c:extLst>
              <c:ext xmlns:c16="http://schemas.microsoft.com/office/drawing/2014/chart" uri="{C3380CC4-5D6E-409C-BE32-E72D297353CC}">
                <c16:uniqueId val="{00000033-B304-48C7-A242-C92C3BEFF2A4}"/>
              </c:ext>
            </c:extLst>
          </c:dPt>
          <c:dPt>
            <c:idx val="26"/>
            <c:invertIfNegative val="1"/>
            <c:bubble3D val="0"/>
            <c:spPr>
              <a:solidFill>
                <a:srgbClr val="E6E5E5"/>
              </a:solidFill>
            </c:spPr>
            <c:extLst>
              <c:ext xmlns:c16="http://schemas.microsoft.com/office/drawing/2014/chart" uri="{C3380CC4-5D6E-409C-BE32-E72D297353CC}">
                <c16:uniqueId val="{00000035-B304-48C7-A242-C92C3BEFF2A4}"/>
              </c:ext>
            </c:extLst>
          </c:dPt>
          <c:dPt>
            <c:idx val="27"/>
            <c:invertIfNegative val="1"/>
            <c:bubble3D val="0"/>
            <c:spPr>
              <a:solidFill>
                <a:srgbClr val="E6E5E5"/>
              </a:solidFill>
            </c:spPr>
            <c:extLst>
              <c:ext xmlns:c16="http://schemas.microsoft.com/office/drawing/2014/chart" uri="{C3380CC4-5D6E-409C-BE32-E72D297353CC}">
                <c16:uniqueId val="{00000037-B304-48C7-A242-C92C3BEFF2A4}"/>
              </c:ext>
            </c:extLst>
          </c:dPt>
          <c:dPt>
            <c:idx val="28"/>
            <c:invertIfNegative val="1"/>
            <c:bubble3D val="0"/>
            <c:spPr>
              <a:solidFill>
                <a:srgbClr val="E6E5E5"/>
              </a:solidFill>
            </c:spPr>
            <c:extLst>
              <c:ext xmlns:c16="http://schemas.microsoft.com/office/drawing/2014/chart" uri="{C3380CC4-5D6E-409C-BE32-E72D297353CC}">
                <c16:uniqueId val="{00000039-B304-48C7-A242-C92C3BEFF2A4}"/>
              </c:ext>
            </c:extLst>
          </c:dPt>
          <c:dPt>
            <c:idx val="29"/>
            <c:invertIfNegative val="1"/>
            <c:bubble3D val="0"/>
            <c:spPr>
              <a:solidFill>
                <a:srgbClr val="E6E5E5"/>
              </a:solidFill>
            </c:spPr>
            <c:extLst>
              <c:ext xmlns:c16="http://schemas.microsoft.com/office/drawing/2014/chart" uri="{C3380CC4-5D6E-409C-BE32-E72D297353CC}">
                <c16:uniqueId val="{0000003B-B304-48C7-A242-C92C3BEFF2A4}"/>
              </c:ext>
            </c:extLst>
          </c:dPt>
          <c:dPt>
            <c:idx val="30"/>
            <c:invertIfNegative val="1"/>
            <c:bubble3D val="0"/>
            <c:spPr>
              <a:solidFill>
                <a:srgbClr val="E6E5E5"/>
              </a:solidFill>
            </c:spPr>
            <c:extLst>
              <c:ext xmlns:c16="http://schemas.microsoft.com/office/drawing/2014/chart" uri="{C3380CC4-5D6E-409C-BE32-E72D297353CC}">
                <c16:uniqueId val="{0000003D-B304-48C7-A242-C92C3BEFF2A4}"/>
              </c:ext>
            </c:extLst>
          </c:dPt>
          <c:dPt>
            <c:idx val="31"/>
            <c:invertIfNegative val="1"/>
            <c:bubble3D val="0"/>
            <c:spPr>
              <a:solidFill>
                <a:srgbClr val="E6E5E5"/>
              </a:solidFill>
            </c:spPr>
            <c:extLst>
              <c:ext xmlns:c16="http://schemas.microsoft.com/office/drawing/2014/chart" uri="{C3380CC4-5D6E-409C-BE32-E72D297353CC}">
                <c16:uniqueId val="{0000003F-B304-48C7-A242-C92C3BEFF2A4}"/>
              </c:ext>
            </c:extLst>
          </c:dPt>
          <c:dPt>
            <c:idx val="32"/>
            <c:invertIfNegative val="1"/>
            <c:bubble3D val="0"/>
            <c:spPr>
              <a:solidFill>
                <a:srgbClr val="E6E5E5"/>
              </a:solidFill>
            </c:spPr>
            <c:extLst>
              <c:ext xmlns:c16="http://schemas.microsoft.com/office/drawing/2014/chart" uri="{C3380CC4-5D6E-409C-BE32-E72D297353CC}">
                <c16:uniqueId val="{00000041-B304-48C7-A242-C92C3BEFF2A4}"/>
              </c:ext>
            </c:extLst>
          </c:dPt>
          <c:dPt>
            <c:idx val="33"/>
            <c:invertIfNegative val="1"/>
            <c:bubble3D val="0"/>
            <c:spPr>
              <a:solidFill>
                <a:srgbClr val="E6E5E5"/>
              </a:solidFill>
            </c:spPr>
            <c:extLst>
              <c:ext xmlns:c16="http://schemas.microsoft.com/office/drawing/2014/chart" uri="{C3380CC4-5D6E-409C-BE32-E72D297353CC}">
                <c16:uniqueId val="{00000043-B304-48C7-A242-C92C3BEFF2A4}"/>
              </c:ext>
            </c:extLst>
          </c:dPt>
          <c:dPt>
            <c:idx val="34"/>
            <c:invertIfNegative val="1"/>
            <c:bubble3D val="0"/>
            <c:spPr>
              <a:solidFill>
                <a:srgbClr val="E6E5E5"/>
              </a:solidFill>
            </c:spPr>
            <c:extLst>
              <c:ext xmlns:c16="http://schemas.microsoft.com/office/drawing/2014/chart" uri="{C3380CC4-5D6E-409C-BE32-E72D297353CC}">
                <c16:uniqueId val="{00000045-B304-48C7-A242-C92C3BEFF2A4}"/>
              </c:ext>
            </c:extLst>
          </c:dPt>
          <c:dPt>
            <c:idx val="35"/>
            <c:invertIfNegative val="1"/>
            <c:bubble3D val="0"/>
            <c:spPr>
              <a:solidFill>
                <a:srgbClr val="E6E5E5"/>
              </a:solidFill>
            </c:spPr>
            <c:extLst>
              <c:ext xmlns:c16="http://schemas.microsoft.com/office/drawing/2014/chart" uri="{C3380CC4-5D6E-409C-BE32-E72D297353CC}">
                <c16:uniqueId val="{00000047-B304-48C7-A242-C92C3BEFF2A4}"/>
              </c:ext>
            </c:extLst>
          </c:dPt>
          <c:dPt>
            <c:idx val="36"/>
            <c:invertIfNegative val="1"/>
            <c:bubble3D val="0"/>
            <c:spPr>
              <a:solidFill>
                <a:srgbClr val="E6E5E5"/>
              </a:solidFill>
            </c:spPr>
            <c:extLst>
              <c:ext xmlns:c16="http://schemas.microsoft.com/office/drawing/2014/chart" uri="{C3380CC4-5D6E-409C-BE32-E72D297353CC}">
                <c16:uniqueId val="{00000049-B304-48C7-A242-C92C3BEFF2A4}"/>
              </c:ext>
            </c:extLst>
          </c:dPt>
          <c:dPt>
            <c:idx val="37"/>
            <c:invertIfNegative val="1"/>
            <c:bubble3D val="0"/>
            <c:spPr>
              <a:solidFill>
                <a:srgbClr val="E6E5E5"/>
              </a:solidFill>
            </c:spPr>
            <c:extLst>
              <c:ext xmlns:c16="http://schemas.microsoft.com/office/drawing/2014/chart" uri="{C3380CC4-5D6E-409C-BE32-E72D297353CC}">
                <c16:uniqueId val="{0000004B-B304-48C7-A242-C92C3BEFF2A4}"/>
              </c:ext>
            </c:extLst>
          </c:dPt>
          <c:dPt>
            <c:idx val="38"/>
            <c:invertIfNegative val="1"/>
            <c:bubble3D val="0"/>
            <c:spPr>
              <a:solidFill>
                <a:srgbClr val="E6E5E5"/>
              </a:solidFill>
            </c:spPr>
            <c:extLst>
              <c:ext xmlns:c16="http://schemas.microsoft.com/office/drawing/2014/chart" uri="{C3380CC4-5D6E-409C-BE32-E72D297353CC}">
                <c16:uniqueId val="{0000004D-B304-48C7-A242-C92C3BEFF2A4}"/>
              </c:ext>
            </c:extLst>
          </c:dPt>
          <c:dPt>
            <c:idx val="39"/>
            <c:invertIfNegative val="1"/>
            <c:bubble3D val="0"/>
            <c:spPr>
              <a:solidFill>
                <a:srgbClr val="E6E5E5"/>
              </a:solidFill>
            </c:spPr>
            <c:extLst>
              <c:ext xmlns:c16="http://schemas.microsoft.com/office/drawing/2014/chart" uri="{C3380CC4-5D6E-409C-BE32-E72D297353CC}">
                <c16:uniqueId val="{0000004F-B304-48C7-A242-C92C3BEFF2A4}"/>
              </c:ext>
            </c:extLst>
          </c:dPt>
          <c:dPt>
            <c:idx val="40"/>
            <c:invertIfNegative val="1"/>
            <c:bubble3D val="0"/>
            <c:spPr>
              <a:solidFill>
                <a:srgbClr val="E6E5E5"/>
              </a:solidFill>
            </c:spPr>
            <c:extLst>
              <c:ext xmlns:c16="http://schemas.microsoft.com/office/drawing/2014/chart" uri="{C3380CC4-5D6E-409C-BE32-E72D297353CC}">
                <c16:uniqueId val="{00000051-B304-48C7-A242-C92C3BEFF2A4}"/>
              </c:ext>
            </c:extLst>
          </c:dPt>
          <c:dPt>
            <c:idx val="41"/>
            <c:invertIfNegative val="1"/>
            <c:bubble3D val="0"/>
            <c:spPr>
              <a:solidFill>
                <a:srgbClr val="E6E5E5"/>
              </a:solidFill>
            </c:spPr>
            <c:extLst>
              <c:ext xmlns:c16="http://schemas.microsoft.com/office/drawing/2014/chart" uri="{C3380CC4-5D6E-409C-BE32-E72D297353CC}">
                <c16:uniqueId val="{00000053-B304-48C7-A242-C92C3BEFF2A4}"/>
              </c:ext>
            </c:extLst>
          </c:dPt>
          <c:dPt>
            <c:idx val="42"/>
            <c:invertIfNegative val="1"/>
            <c:bubble3D val="0"/>
            <c:spPr>
              <a:solidFill>
                <a:srgbClr val="E6E5E5"/>
              </a:solidFill>
            </c:spPr>
            <c:extLst>
              <c:ext xmlns:c16="http://schemas.microsoft.com/office/drawing/2014/chart" uri="{C3380CC4-5D6E-409C-BE32-E72D297353CC}">
                <c16:uniqueId val="{00000055-B304-48C7-A242-C92C3BEFF2A4}"/>
              </c:ext>
            </c:extLst>
          </c:dPt>
          <c:dPt>
            <c:idx val="43"/>
            <c:invertIfNegative val="1"/>
            <c:bubble3D val="0"/>
            <c:spPr>
              <a:solidFill>
                <a:srgbClr val="E6E5E5"/>
              </a:solidFill>
            </c:spPr>
            <c:extLst>
              <c:ext xmlns:c16="http://schemas.microsoft.com/office/drawing/2014/chart" uri="{C3380CC4-5D6E-409C-BE32-E72D297353CC}">
                <c16:uniqueId val="{00000057-B304-48C7-A242-C92C3BEFF2A4}"/>
              </c:ext>
            </c:extLst>
          </c:dPt>
          <c:dPt>
            <c:idx val="44"/>
            <c:invertIfNegative val="1"/>
            <c:bubble3D val="0"/>
            <c:spPr>
              <a:solidFill>
                <a:srgbClr val="E6E5E5"/>
              </a:solidFill>
            </c:spPr>
            <c:extLst>
              <c:ext xmlns:c16="http://schemas.microsoft.com/office/drawing/2014/chart" uri="{C3380CC4-5D6E-409C-BE32-E72D297353CC}">
                <c16:uniqueId val="{00000059-B304-48C7-A242-C92C3BEFF2A4}"/>
              </c:ext>
            </c:extLst>
          </c:dPt>
          <c:dPt>
            <c:idx val="45"/>
            <c:invertIfNegative val="1"/>
            <c:bubble3D val="0"/>
            <c:spPr>
              <a:solidFill>
                <a:srgbClr val="E6E5E5"/>
              </a:solidFill>
            </c:spPr>
            <c:extLst>
              <c:ext xmlns:c16="http://schemas.microsoft.com/office/drawing/2014/chart" uri="{C3380CC4-5D6E-409C-BE32-E72D297353CC}">
                <c16:uniqueId val="{0000005B-B304-48C7-A242-C92C3BEFF2A4}"/>
              </c:ext>
            </c:extLst>
          </c:dPt>
          <c:dPt>
            <c:idx val="46"/>
            <c:invertIfNegative val="0"/>
            <c:bubble3D val="0"/>
            <c:spPr>
              <a:solidFill>
                <a:srgbClr val="E6E5E5"/>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E6E5E5"/>
              </a:solidFill>
            </c:spPr>
            <c:extLst>
              <c:ext xmlns:c16="http://schemas.microsoft.com/office/drawing/2014/chart" uri="{C3380CC4-5D6E-409C-BE32-E72D297353CC}">
                <c16:uniqueId val="{0000005F-B304-48C7-A242-C92C3BEFF2A4}"/>
              </c:ext>
            </c:extLst>
          </c:dPt>
          <c:dPt>
            <c:idx val="48"/>
            <c:invertIfNegative val="0"/>
            <c:bubble3D val="0"/>
            <c:spPr>
              <a:solidFill>
                <a:srgbClr val="E6E5E5"/>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E6E5E5"/>
              </a:solidFill>
            </c:spPr>
            <c:extLst>
              <c:ext xmlns:c16="http://schemas.microsoft.com/office/drawing/2014/chart" uri="{C3380CC4-5D6E-409C-BE32-E72D297353CC}">
                <c16:uniqueId val="{00000063-B304-48C7-A242-C92C3BEFF2A4}"/>
              </c:ext>
            </c:extLst>
          </c:dPt>
          <c:dPt>
            <c:idx val="50"/>
            <c:invertIfNegative val="1"/>
            <c:bubble3D val="0"/>
            <c:spPr>
              <a:solidFill>
                <a:srgbClr val="E6E5E5"/>
              </a:solidFill>
            </c:spPr>
            <c:extLst>
              <c:ext xmlns:c16="http://schemas.microsoft.com/office/drawing/2014/chart" uri="{C3380CC4-5D6E-409C-BE32-E72D297353CC}">
                <c16:uniqueId val="{00000065-B304-48C7-A242-C92C3BEFF2A4}"/>
              </c:ext>
            </c:extLst>
          </c:dPt>
          <c:dPt>
            <c:idx val="51"/>
            <c:invertIfNegative val="1"/>
            <c:bubble3D val="0"/>
            <c:spPr>
              <a:solidFill>
                <a:srgbClr val="E6E5E5"/>
              </a:solidFill>
            </c:spPr>
            <c:extLst>
              <c:ext xmlns:c16="http://schemas.microsoft.com/office/drawing/2014/chart" uri="{C3380CC4-5D6E-409C-BE32-E72D297353CC}">
                <c16:uniqueId val="{00000067-B304-48C7-A242-C92C3BEFF2A4}"/>
              </c:ext>
            </c:extLst>
          </c:dPt>
          <c:dPt>
            <c:idx val="52"/>
            <c:invertIfNegative val="0"/>
            <c:bubble3D val="0"/>
            <c:spPr>
              <a:solidFill>
                <a:srgbClr val="E6E5E5"/>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E6E5E5"/>
              </a:solidFill>
            </c:spPr>
            <c:extLst>
              <c:ext xmlns:c16="http://schemas.microsoft.com/office/drawing/2014/chart" uri="{C3380CC4-5D6E-409C-BE32-E72D297353CC}">
                <c16:uniqueId val="{0000006B-B304-48C7-A242-C92C3BEFF2A4}"/>
              </c:ext>
            </c:extLst>
          </c:dPt>
          <c:dPt>
            <c:idx val="54"/>
            <c:invertIfNegative val="1"/>
            <c:bubble3D val="0"/>
            <c:spPr>
              <a:solidFill>
                <a:srgbClr val="E6E5E5"/>
              </a:solidFill>
            </c:spPr>
            <c:extLst>
              <c:ext xmlns:c16="http://schemas.microsoft.com/office/drawing/2014/chart" uri="{C3380CC4-5D6E-409C-BE32-E72D297353CC}">
                <c16:uniqueId val="{0000006D-B304-48C7-A242-C92C3BEFF2A4}"/>
              </c:ext>
            </c:extLst>
          </c:dPt>
          <c:dPt>
            <c:idx val="55"/>
            <c:invertIfNegative val="1"/>
            <c:bubble3D val="0"/>
            <c:spPr>
              <a:solidFill>
                <a:srgbClr val="E6E5E5"/>
              </a:solidFill>
            </c:spPr>
            <c:extLst>
              <c:ext xmlns:c16="http://schemas.microsoft.com/office/drawing/2014/chart" uri="{C3380CC4-5D6E-409C-BE32-E72D297353CC}">
                <c16:uniqueId val="{0000006F-B304-48C7-A242-C92C3BEFF2A4}"/>
              </c:ext>
            </c:extLst>
          </c:dPt>
          <c:dPt>
            <c:idx val="56"/>
            <c:invertIfNegative val="1"/>
            <c:bubble3D val="0"/>
            <c:spPr>
              <a:solidFill>
                <a:srgbClr val="E6E5E5"/>
              </a:solidFill>
            </c:spPr>
            <c:extLst>
              <c:ext xmlns:c16="http://schemas.microsoft.com/office/drawing/2014/chart" uri="{C3380CC4-5D6E-409C-BE32-E72D297353CC}">
                <c16:uniqueId val="{00000071-B304-48C7-A242-C92C3BEFF2A4}"/>
              </c:ext>
            </c:extLst>
          </c:dPt>
          <c:dPt>
            <c:idx val="57"/>
            <c:invertIfNegative val="1"/>
            <c:bubble3D val="0"/>
            <c:spPr>
              <a:solidFill>
                <a:srgbClr val="E6E5E5"/>
              </a:solidFill>
            </c:spPr>
            <c:extLst>
              <c:ext xmlns:c16="http://schemas.microsoft.com/office/drawing/2014/chart" uri="{C3380CC4-5D6E-409C-BE32-E72D297353CC}">
                <c16:uniqueId val="{00000073-B304-48C7-A242-C92C3BEFF2A4}"/>
              </c:ext>
            </c:extLst>
          </c:dPt>
          <c:dPt>
            <c:idx val="58"/>
            <c:invertIfNegative val="1"/>
            <c:bubble3D val="0"/>
            <c:spPr>
              <a:solidFill>
                <a:srgbClr val="E6E5E5"/>
              </a:solidFill>
            </c:spPr>
            <c:extLst>
              <c:ext xmlns:c16="http://schemas.microsoft.com/office/drawing/2014/chart" uri="{C3380CC4-5D6E-409C-BE32-E72D297353CC}">
                <c16:uniqueId val="{00000075-B304-48C7-A242-C92C3BEFF2A4}"/>
              </c:ext>
            </c:extLst>
          </c:dPt>
          <c:dPt>
            <c:idx val="59"/>
            <c:invertIfNegative val="1"/>
            <c:bubble3D val="0"/>
            <c:spPr>
              <a:solidFill>
                <a:srgbClr val="E6E5E5"/>
              </a:solidFill>
            </c:spPr>
            <c:extLst>
              <c:ext xmlns:c16="http://schemas.microsoft.com/office/drawing/2014/chart" uri="{C3380CC4-5D6E-409C-BE32-E72D297353CC}">
                <c16:uniqueId val="{00000077-B304-48C7-A242-C92C3BEFF2A4}"/>
              </c:ext>
            </c:extLst>
          </c:dPt>
          <c:dPt>
            <c:idx val="60"/>
            <c:invertIfNegative val="1"/>
            <c:bubble3D val="0"/>
            <c:spPr>
              <a:solidFill>
                <a:srgbClr val="E6E5E5"/>
              </a:solidFill>
            </c:spPr>
            <c:extLst>
              <c:ext xmlns:c16="http://schemas.microsoft.com/office/drawing/2014/chart" uri="{C3380CC4-5D6E-409C-BE32-E72D297353CC}">
                <c16:uniqueId val="{00000079-B304-48C7-A242-C92C3BEFF2A4}"/>
              </c:ext>
            </c:extLst>
          </c:dPt>
          <c:dPt>
            <c:idx val="61"/>
            <c:invertIfNegative val="1"/>
            <c:bubble3D val="0"/>
            <c:spPr>
              <a:solidFill>
                <a:srgbClr val="E6E5E5"/>
              </a:solidFill>
            </c:spPr>
            <c:extLst>
              <c:ext xmlns:c16="http://schemas.microsoft.com/office/drawing/2014/chart" uri="{C3380CC4-5D6E-409C-BE32-E72D297353CC}">
                <c16:uniqueId val="{0000007B-B304-48C7-A242-C92C3BEFF2A4}"/>
              </c:ext>
            </c:extLst>
          </c:dPt>
          <c:dPt>
            <c:idx val="62"/>
            <c:invertIfNegative val="1"/>
            <c:bubble3D val="0"/>
            <c:spPr>
              <a:solidFill>
                <a:srgbClr val="E6E5E5"/>
              </a:solidFill>
            </c:spPr>
            <c:extLst>
              <c:ext xmlns:c16="http://schemas.microsoft.com/office/drawing/2014/chart" uri="{C3380CC4-5D6E-409C-BE32-E72D297353CC}">
                <c16:uniqueId val="{0000007D-B304-48C7-A242-C92C3BEFF2A4}"/>
              </c:ext>
            </c:extLst>
          </c:dPt>
          <c:dPt>
            <c:idx val="63"/>
            <c:invertIfNegative val="1"/>
            <c:bubble3D val="0"/>
            <c:spPr>
              <a:solidFill>
                <a:srgbClr val="E6E5E5"/>
              </a:solidFill>
            </c:spPr>
            <c:extLst>
              <c:ext xmlns:c16="http://schemas.microsoft.com/office/drawing/2014/chart" uri="{C3380CC4-5D6E-409C-BE32-E72D297353CC}">
                <c16:uniqueId val="{0000007F-B304-48C7-A242-C92C3BEFF2A4}"/>
              </c:ext>
            </c:extLst>
          </c:dPt>
          <c:dPt>
            <c:idx val="64"/>
            <c:invertIfNegative val="1"/>
            <c:bubble3D val="0"/>
            <c:spPr>
              <a:solidFill>
                <a:srgbClr val="E6E5E5"/>
              </a:solidFill>
            </c:spPr>
            <c:extLst>
              <c:ext xmlns:c16="http://schemas.microsoft.com/office/drawing/2014/chart" uri="{C3380CC4-5D6E-409C-BE32-E72D297353CC}">
                <c16:uniqueId val="{00000081-B304-48C7-A242-C92C3BEFF2A4}"/>
              </c:ext>
            </c:extLst>
          </c:dPt>
          <c:dPt>
            <c:idx val="65"/>
            <c:invertIfNegative val="1"/>
            <c:bubble3D val="0"/>
            <c:spPr>
              <a:solidFill>
                <a:srgbClr val="E6E5E5"/>
              </a:solidFill>
            </c:spPr>
            <c:extLst>
              <c:ext xmlns:c16="http://schemas.microsoft.com/office/drawing/2014/chart" uri="{C3380CC4-5D6E-409C-BE32-E72D297353CC}">
                <c16:uniqueId val="{00000083-B304-48C7-A242-C92C3BEFF2A4}"/>
              </c:ext>
            </c:extLst>
          </c:dPt>
          <c:dPt>
            <c:idx val="66"/>
            <c:invertIfNegative val="1"/>
            <c:bubble3D val="0"/>
            <c:spPr>
              <a:solidFill>
                <a:srgbClr val="E6E5E5"/>
              </a:solidFill>
            </c:spPr>
            <c:extLst>
              <c:ext xmlns:c16="http://schemas.microsoft.com/office/drawing/2014/chart" uri="{C3380CC4-5D6E-409C-BE32-E72D297353CC}">
                <c16:uniqueId val="{00000085-B304-48C7-A242-C92C3BEFF2A4}"/>
              </c:ext>
            </c:extLst>
          </c:dPt>
          <c:dPt>
            <c:idx val="67"/>
            <c:invertIfNegative val="1"/>
            <c:bubble3D val="0"/>
            <c:spPr>
              <a:solidFill>
                <a:srgbClr val="E6E5E5"/>
              </a:solidFill>
            </c:spPr>
            <c:extLst>
              <c:ext xmlns:c16="http://schemas.microsoft.com/office/drawing/2014/chart" uri="{C3380CC4-5D6E-409C-BE32-E72D297353CC}">
                <c16:uniqueId val="{00000087-B304-48C7-A242-C92C3BEFF2A4}"/>
              </c:ext>
            </c:extLst>
          </c:dPt>
          <c:dPt>
            <c:idx val="68"/>
            <c:invertIfNegative val="1"/>
            <c:bubble3D val="0"/>
            <c:spPr>
              <a:solidFill>
                <a:srgbClr val="E6E5E5"/>
              </a:solidFill>
            </c:spPr>
            <c:extLst>
              <c:ext xmlns:c16="http://schemas.microsoft.com/office/drawing/2014/chart" uri="{C3380CC4-5D6E-409C-BE32-E72D297353CC}">
                <c16:uniqueId val="{00000089-B304-48C7-A242-C92C3BEFF2A4}"/>
              </c:ext>
            </c:extLst>
          </c:dPt>
          <c:dPt>
            <c:idx val="69"/>
            <c:invertIfNegative val="1"/>
            <c:bubble3D val="0"/>
            <c:spPr>
              <a:solidFill>
                <a:srgbClr val="E6E5E5"/>
              </a:solidFill>
            </c:spPr>
            <c:extLst>
              <c:ext xmlns:c16="http://schemas.microsoft.com/office/drawing/2014/chart" uri="{C3380CC4-5D6E-409C-BE32-E72D297353CC}">
                <c16:uniqueId val="{0000008B-B304-48C7-A242-C92C3BEFF2A4}"/>
              </c:ext>
            </c:extLst>
          </c:dPt>
          <c:dPt>
            <c:idx val="70"/>
            <c:invertIfNegative val="1"/>
            <c:bubble3D val="0"/>
            <c:spPr>
              <a:solidFill>
                <a:srgbClr val="E6E5E5"/>
              </a:solidFill>
            </c:spPr>
            <c:extLst>
              <c:ext xmlns:c16="http://schemas.microsoft.com/office/drawing/2014/chart" uri="{C3380CC4-5D6E-409C-BE32-E72D297353CC}">
                <c16:uniqueId val="{0000008D-B304-48C7-A242-C92C3BEFF2A4}"/>
              </c:ext>
            </c:extLst>
          </c:dPt>
          <c:dPt>
            <c:idx val="71"/>
            <c:invertIfNegative val="1"/>
            <c:bubble3D val="0"/>
            <c:spPr>
              <a:solidFill>
                <a:srgbClr val="E6E5E5"/>
              </a:solidFill>
            </c:spPr>
            <c:extLst>
              <c:ext xmlns:c16="http://schemas.microsoft.com/office/drawing/2014/chart" uri="{C3380CC4-5D6E-409C-BE32-E72D297353CC}">
                <c16:uniqueId val="{0000008F-B304-48C7-A242-C92C3BEFF2A4}"/>
              </c:ext>
            </c:extLst>
          </c:dPt>
          <c:dPt>
            <c:idx val="72"/>
            <c:invertIfNegative val="1"/>
            <c:bubble3D val="0"/>
            <c:spPr>
              <a:solidFill>
                <a:srgbClr val="E6E5E5"/>
              </a:solidFill>
            </c:spPr>
            <c:extLst>
              <c:ext xmlns:c16="http://schemas.microsoft.com/office/drawing/2014/chart" uri="{C3380CC4-5D6E-409C-BE32-E72D297353CC}">
                <c16:uniqueId val="{00000091-B304-48C7-A242-C92C3BEFF2A4}"/>
              </c:ext>
            </c:extLst>
          </c:dPt>
          <c:dPt>
            <c:idx val="73"/>
            <c:invertIfNegative val="1"/>
            <c:bubble3D val="0"/>
            <c:spPr>
              <a:solidFill>
                <a:srgbClr val="E6E5E5"/>
              </a:solidFill>
            </c:spPr>
            <c:extLst>
              <c:ext xmlns:c16="http://schemas.microsoft.com/office/drawing/2014/chart" uri="{C3380CC4-5D6E-409C-BE32-E72D297353CC}">
                <c16:uniqueId val="{00000093-B304-48C7-A242-C92C3BEFF2A4}"/>
              </c:ext>
            </c:extLst>
          </c:dPt>
          <c:dPt>
            <c:idx val="74"/>
            <c:invertIfNegative val="1"/>
            <c:bubble3D val="0"/>
            <c:spPr>
              <a:solidFill>
                <a:srgbClr val="E6E5E5"/>
              </a:solidFill>
            </c:spPr>
            <c:extLst>
              <c:ext xmlns:c16="http://schemas.microsoft.com/office/drawing/2014/chart" uri="{C3380CC4-5D6E-409C-BE32-E72D297353CC}">
                <c16:uniqueId val="{00000095-B304-48C7-A242-C92C3BEFF2A4}"/>
              </c:ext>
            </c:extLst>
          </c:dPt>
          <c:dPt>
            <c:idx val="75"/>
            <c:invertIfNegative val="1"/>
            <c:bubble3D val="0"/>
            <c:spPr>
              <a:solidFill>
                <a:srgbClr val="E6E5E5"/>
              </a:solidFill>
            </c:spPr>
            <c:extLst>
              <c:ext xmlns:c16="http://schemas.microsoft.com/office/drawing/2014/chart" uri="{C3380CC4-5D6E-409C-BE32-E72D297353CC}">
                <c16:uniqueId val="{00000097-B304-48C7-A242-C92C3BEFF2A4}"/>
              </c:ext>
            </c:extLst>
          </c:dPt>
          <c:dPt>
            <c:idx val="76"/>
            <c:invertIfNegative val="1"/>
            <c:bubble3D val="0"/>
            <c:spPr>
              <a:solidFill>
                <a:srgbClr val="E6E5E5"/>
              </a:solidFill>
            </c:spPr>
            <c:extLst>
              <c:ext xmlns:c16="http://schemas.microsoft.com/office/drawing/2014/chart" uri="{C3380CC4-5D6E-409C-BE32-E72D297353CC}">
                <c16:uniqueId val="{00000099-B304-48C7-A242-C92C3BEFF2A4}"/>
              </c:ext>
            </c:extLst>
          </c:dPt>
          <c:dPt>
            <c:idx val="77"/>
            <c:invertIfNegative val="1"/>
            <c:bubble3D val="0"/>
            <c:spPr>
              <a:solidFill>
                <a:srgbClr val="E6E5E5"/>
              </a:solidFill>
            </c:spPr>
            <c:extLst>
              <c:ext xmlns:c16="http://schemas.microsoft.com/office/drawing/2014/chart" uri="{C3380CC4-5D6E-409C-BE32-E72D297353CC}">
                <c16:uniqueId val="{0000009B-B304-48C7-A242-C92C3BEFF2A4}"/>
              </c:ext>
            </c:extLst>
          </c:dPt>
          <c:dPt>
            <c:idx val="78"/>
            <c:invertIfNegative val="1"/>
            <c:bubble3D val="0"/>
            <c:spPr>
              <a:solidFill>
                <a:srgbClr val="E6E5E5"/>
              </a:solidFill>
            </c:spPr>
            <c:extLst>
              <c:ext xmlns:c16="http://schemas.microsoft.com/office/drawing/2014/chart" uri="{C3380CC4-5D6E-409C-BE32-E72D297353CC}">
                <c16:uniqueId val="{0000009D-B304-48C7-A242-C92C3BEFF2A4}"/>
              </c:ext>
            </c:extLst>
          </c:dPt>
          <c:dPt>
            <c:idx val="79"/>
            <c:invertIfNegative val="1"/>
            <c:bubble3D val="0"/>
            <c:spPr>
              <a:solidFill>
                <a:srgbClr val="E6E5E5"/>
              </a:solidFill>
            </c:spPr>
            <c:extLst>
              <c:ext xmlns:c16="http://schemas.microsoft.com/office/drawing/2014/chart" uri="{C3380CC4-5D6E-409C-BE32-E72D297353CC}">
                <c16:uniqueId val="{0000009F-B304-48C7-A242-C92C3BEFF2A4}"/>
              </c:ext>
            </c:extLst>
          </c:dPt>
          <c:dPt>
            <c:idx val="80"/>
            <c:invertIfNegative val="1"/>
            <c:bubble3D val="0"/>
            <c:spPr>
              <a:solidFill>
                <a:srgbClr val="E6E5E5"/>
              </a:solidFill>
            </c:spPr>
            <c:extLst>
              <c:ext xmlns:c16="http://schemas.microsoft.com/office/drawing/2014/chart" uri="{C3380CC4-5D6E-409C-BE32-E72D297353CC}">
                <c16:uniqueId val="{000000A1-B304-48C7-A242-C92C3BEFF2A4}"/>
              </c:ext>
            </c:extLst>
          </c:dPt>
          <c:dPt>
            <c:idx val="81"/>
            <c:invertIfNegative val="1"/>
            <c:bubble3D val="0"/>
            <c:spPr>
              <a:solidFill>
                <a:srgbClr val="E6E5E5"/>
              </a:solidFill>
            </c:spPr>
            <c:extLst>
              <c:ext xmlns:c16="http://schemas.microsoft.com/office/drawing/2014/chart" uri="{C3380CC4-5D6E-409C-BE32-E72D297353CC}">
                <c16:uniqueId val="{000000A3-B304-48C7-A242-C92C3BEFF2A4}"/>
              </c:ext>
            </c:extLst>
          </c:dPt>
          <c:dPt>
            <c:idx val="82"/>
            <c:invertIfNegative val="1"/>
            <c:bubble3D val="0"/>
            <c:spPr>
              <a:solidFill>
                <a:srgbClr val="E6E5E5"/>
              </a:solidFill>
            </c:spPr>
            <c:extLst>
              <c:ext xmlns:c16="http://schemas.microsoft.com/office/drawing/2014/chart" uri="{C3380CC4-5D6E-409C-BE32-E72D297353CC}">
                <c16:uniqueId val="{000000A5-B304-48C7-A242-C92C3BEFF2A4}"/>
              </c:ext>
            </c:extLst>
          </c:dPt>
          <c:dPt>
            <c:idx val="83"/>
            <c:invertIfNegative val="1"/>
            <c:bubble3D val="0"/>
            <c:spPr>
              <a:solidFill>
                <a:srgbClr val="E6E5E5"/>
              </a:solidFill>
            </c:spPr>
            <c:extLst>
              <c:ext xmlns:c16="http://schemas.microsoft.com/office/drawing/2014/chart" uri="{C3380CC4-5D6E-409C-BE32-E72D297353CC}">
                <c16:uniqueId val="{000000A7-B304-48C7-A242-C92C3BEFF2A4}"/>
              </c:ext>
            </c:extLst>
          </c:dPt>
          <c:dPt>
            <c:idx val="84"/>
            <c:invertIfNegative val="1"/>
            <c:bubble3D val="0"/>
            <c:spPr>
              <a:solidFill>
                <a:srgbClr val="E6E5E5"/>
              </a:solidFill>
            </c:spPr>
            <c:extLst>
              <c:ext xmlns:c16="http://schemas.microsoft.com/office/drawing/2014/chart" uri="{C3380CC4-5D6E-409C-BE32-E72D297353CC}">
                <c16:uniqueId val="{000000A9-B304-48C7-A242-C92C3BEFF2A4}"/>
              </c:ext>
            </c:extLst>
          </c:dPt>
          <c:dPt>
            <c:idx val="85"/>
            <c:invertIfNegative val="1"/>
            <c:bubble3D val="0"/>
            <c:spPr>
              <a:solidFill>
                <a:srgbClr val="E6E5E5"/>
              </a:solidFill>
            </c:spPr>
            <c:extLst>
              <c:ext xmlns:c16="http://schemas.microsoft.com/office/drawing/2014/chart" uri="{C3380CC4-5D6E-409C-BE32-E72D297353CC}">
                <c16:uniqueId val="{000000AB-B304-48C7-A242-C92C3BEFF2A4}"/>
              </c:ext>
            </c:extLst>
          </c:dPt>
          <c:dPt>
            <c:idx val="86"/>
            <c:invertIfNegative val="1"/>
            <c:bubble3D val="0"/>
            <c:spPr>
              <a:solidFill>
                <a:srgbClr val="E6E5E5"/>
              </a:solidFill>
            </c:spPr>
            <c:extLst>
              <c:ext xmlns:c16="http://schemas.microsoft.com/office/drawing/2014/chart" uri="{C3380CC4-5D6E-409C-BE32-E72D297353CC}">
                <c16:uniqueId val="{000000AD-B304-48C7-A242-C92C3BEFF2A4}"/>
              </c:ext>
            </c:extLst>
          </c:dPt>
          <c:dPt>
            <c:idx val="87"/>
            <c:invertIfNegative val="1"/>
            <c:bubble3D val="0"/>
            <c:spPr>
              <a:solidFill>
                <a:srgbClr val="E6E5E5"/>
              </a:solidFill>
            </c:spPr>
            <c:extLst>
              <c:ext xmlns:c16="http://schemas.microsoft.com/office/drawing/2014/chart" uri="{C3380CC4-5D6E-409C-BE32-E72D297353CC}">
                <c16:uniqueId val="{000000AF-B304-48C7-A242-C92C3BEFF2A4}"/>
              </c:ext>
            </c:extLst>
          </c:dPt>
          <c:dPt>
            <c:idx val="88"/>
            <c:invertIfNegative val="1"/>
            <c:bubble3D val="0"/>
            <c:spPr>
              <a:solidFill>
                <a:srgbClr val="E6E5E5"/>
              </a:solidFill>
            </c:spPr>
            <c:extLst>
              <c:ext xmlns:c16="http://schemas.microsoft.com/office/drawing/2014/chart" uri="{C3380CC4-5D6E-409C-BE32-E72D297353CC}">
                <c16:uniqueId val="{000000B1-B304-48C7-A242-C92C3BEFF2A4}"/>
              </c:ext>
            </c:extLst>
          </c:dPt>
          <c:dPt>
            <c:idx val="89"/>
            <c:invertIfNegative val="1"/>
            <c:bubble3D val="0"/>
            <c:spPr>
              <a:solidFill>
                <a:srgbClr val="E6E5E5"/>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730-4047-97D7-1702257B54F1}"/>
              </c:ext>
            </c:extLst>
          </c:dPt>
          <c:dPt>
            <c:idx val="1"/>
            <c:invertIfNegative val="1"/>
            <c:bubble3D val="0"/>
            <c:spPr>
              <a:solidFill>
                <a:srgbClr val="E6E5E5"/>
              </a:solidFill>
            </c:spPr>
            <c:extLst>
              <c:ext xmlns:c16="http://schemas.microsoft.com/office/drawing/2014/chart" uri="{C3380CC4-5D6E-409C-BE32-E72D297353CC}">
                <c16:uniqueId val="{00000003-0730-4047-97D7-1702257B54F1}"/>
              </c:ext>
            </c:extLst>
          </c:dPt>
          <c:dPt>
            <c:idx val="2"/>
            <c:invertIfNegative val="1"/>
            <c:bubble3D val="0"/>
            <c:spPr>
              <a:solidFill>
                <a:srgbClr val="E6E5E5"/>
              </a:solidFill>
            </c:spPr>
            <c:extLst>
              <c:ext xmlns:c16="http://schemas.microsoft.com/office/drawing/2014/chart" uri="{C3380CC4-5D6E-409C-BE32-E72D297353CC}">
                <c16:uniqueId val="{00000005-0730-4047-97D7-1702257B54F1}"/>
              </c:ext>
            </c:extLst>
          </c:dPt>
          <c:dPt>
            <c:idx val="3"/>
            <c:invertIfNegative val="1"/>
            <c:bubble3D val="0"/>
            <c:spPr>
              <a:solidFill>
                <a:srgbClr val="E6E5E5"/>
              </a:solidFill>
            </c:spPr>
            <c:extLst>
              <c:ext xmlns:c16="http://schemas.microsoft.com/office/drawing/2014/chart" uri="{C3380CC4-5D6E-409C-BE32-E72D297353CC}">
                <c16:uniqueId val="{00000007-0730-4047-97D7-1702257B54F1}"/>
              </c:ext>
            </c:extLst>
          </c:dPt>
          <c:dPt>
            <c:idx val="4"/>
            <c:invertIfNegative val="1"/>
            <c:bubble3D val="0"/>
            <c:spPr>
              <a:solidFill>
                <a:srgbClr val="E6E5E5"/>
              </a:solidFill>
            </c:spPr>
            <c:extLst>
              <c:ext xmlns:c16="http://schemas.microsoft.com/office/drawing/2014/chart" uri="{C3380CC4-5D6E-409C-BE32-E72D297353CC}">
                <c16:uniqueId val="{00000009-0730-4047-97D7-1702257B54F1}"/>
              </c:ext>
            </c:extLst>
          </c:dPt>
          <c:dPt>
            <c:idx val="5"/>
            <c:invertIfNegative val="1"/>
            <c:bubble3D val="0"/>
            <c:spPr>
              <a:solidFill>
                <a:srgbClr val="E6E5E5"/>
              </a:solidFill>
            </c:spPr>
            <c:extLst>
              <c:ext xmlns:c16="http://schemas.microsoft.com/office/drawing/2014/chart" uri="{C3380CC4-5D6E-409C-BE32-E72D297353CC}">
                <c16:uniqueId val="{0000000B-0730-4047-97D7-1702257B54F1}"/>
              </c:ext>
            </c:extLst>
          </c:dPt>
          <c:dPt>
            <c:idx val="6"/>
            <c:invertIfNegative val="1"/>
            <c:bubble3D val="0"/>
            <c:spPr>
              <a:solidFill>
                <a:srgbClr val="E6E5E5"/>
              </a:solidFill>
            </c:spPr>
            <c:extLst>
              <c:ext xmlns:c16="http://schemas.microsoft.com/office/drawing/2014/chart" uri="{C3380CC4-5D6E-409C-BE32-E72D297353CC}">
                <c16:uniqueId val="{0000000D-0730-4047-97D7-1702257B54F1}"/>
              </c:ext>
            </c:extLst>
          </c:dPt>
          <c:dPt>
            <c:idx val="7"/>
            <c:invertIfNegative val="1"/>
            <c:bubble3D val="0"/>
            <c:spPr>
              <a:solidFill>
                <a:srgbClr val="E6E5E5"/>
              </a:solidFill>
            </c:spPr>
            <c:extLst>
              <c:ext xmlns:c16="http://schemas.microsoft.com/office/drawing/2014/chart" uri="{C3380CC4-5D6E-409C-BE32-E72D297353CC}">
                <c16:uniqueId val="{0000000F-0730-4047-97D7-1702257B54F1}"/>
              </c:ext>
            </c:extLst>
          </c:dPt>
          <c:dPt>
            <c:idx val="8"/>
            <c:invertIfNegative val="1"/>
            <c:bubble3D val="0"/>
            <c:spPr>
              <a:solidFill>
                <a:srgbClr val="E6E5E5"/>
              </a:solidFill>
            </c:spPr>
            <c:extLst>
              <c:ext xmlns:c16="http://schemas.microsoft.com/office/drawing/2014/chart" uri="{C3380CC4-5D6E-409C-BE32-E72D297353CC}">
                <c16:uniqueId val="{00000011-0730-4047-97D7-1702257B54F1}"/>
              </c:ext>
            </c:extLst>
          </c:dPt>
          <c:dPt>
            <c:idx val="9"/>
            <c:invertIfNegative val="1"/>
            <c:bubble3D val="0"/>
            <c:spPr>
              <a:solidFill>
                <a:srgbClr val="E6E5E5"/>
              </a:solidFill>
            </c:spPr>
            <c:extLst>
              <c:ext xmlns:c16="http://schemas.microsoft.com/office/drawing/2014/chart" uri="{C3380CC4-5D6E-409C-BE32-E72D297353CC}">
                <c16:uniqueId val="{00000013-0730-4047-97D7-1702257B54F1}"/>
              </c:ext>
            </c:extLst>
          </c:dPt>
          <c:dPt>
            <c:idx val="10"/>
            <c:invertIfNegative val="1"/>
            <c:bubble3D val="0"/>
            <c:spPr>
              <a:solidFill>
                <a:srgbClr val="E6E5E5"/>
              </a:solidFill>
            </c:spPr>
            <c:extLst>
              <c:ext xmlns:c16="http://schemas.microsoft.com/office/drawing/2014/chart" uri="{C3380CC4-5D6E-409C-BE32-E72D297353CC}">
                <c16:uniqueId val="{00000015-0730-4047-97D7-1702257B54F1}"/>
              </c:ext>
            </c:extLst>
          </c:dPt>
          <c:dPt>
            <c:idx val="11"/>
            <c:invertIfNegative val="1"/>
            <c:bubble3D val="0"/>
            <c:spPr>
              <a:solidFill>
                <a:srgbClr val="E6E5E5"/>
              </a:solidFill>
            </c:spPr>
            <c:extLst>
              <c:ext xmlns:c16="http://schemas.microsoft.com/office/drawing/2014/chart" uri="{C3380CC4-5D6E-409C-BE32-E72D297353CC}">
                <c16:uniqueId val="{00000017-0730-4047-97D7-1702257B54F1}"/>
              </c:ext>
            </c:extLst>
          </c:dPt>
          <c:dPt>
            <c:idx val="12"/>
            <c:invertIfNegative val="1"/>
            <c:bubble3D val="0"/>
            <c:spPr>
              <a:solidFill>
                <a:srgbClr val="E6E5E5"/>
              </a:solidFill>
            </c:spPr>
            <c:extLst>
              <c:ext xmlns:c16="http://schemas.microsoft.com/office/drawing/2014/chart" uri="{C3380CC4-5D6E-409C-BE32-E72D297353CC}">
                <c16:uniqueId val="{00000019-0730-4047-97D7-1702257B54F1}"/>
              </c:ext>
            </c:extLst>
          </c:dPt>
          <c:dPt>
            <c:idx val="13"/>
            <c:invertIfNegative val="1"/>
            <c:bubble3D val="0"/>
            <c:spPr>
              <a:solidFill>
                <a:srgbClr val="E6E5E5"/>
              </a:solidFill>
            </c:spPr>
            <c:extLst>
              <c:ext xmlns:c16="http://schemas.microsoft.com/office/drawing/2014/chart" uri="{C3380CC4-5D6E-409C-BE32-E72D297353CC}">
                <c16:uniqueId val="{0000001B-0730-4047-97D7-1702257B54F1}"/>
              </c:ext>
            </c:extLst>
          </c:dPt>
          <c:dPt>
            <c:idx val="14"/>
            <c:invertIfNegative val="1"/>
            <c:bubble3D val="0"/>
            <c:spPr>
              <a:solidFill>
                <a:srgbClr val="E6E5E5"/>
              </a:solidFill>
            </c:spPr>
            <c:extLst>
              <c:ext xmlns:c16="http://schemas.microsoft.com/office/drawing/2014/chart" uri="{C3380CC4-5D6E-409C-BE32-E72D297353CC}">
                <c16:uniqueId val="{0000001D-0730-4047-97D7-1702257B54F1}"/>
              </c:ext>
            </c:extLst>
          </c:dPt>
          <c:dPt>
            <c:idx val="15"/>
            <c:invertIfNegative val="1"/>
            <c:bubble3D val="0"/>
            <c:spPr>
              <a:solidFill>
                <a:srgbClr val="E6E5E5"/>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05/25/2025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13</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5/25/2025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7.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7.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3.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1.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7.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7.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6.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22.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3.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1937088701"/>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596656498"/>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3832500963"/>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1363795525"/>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3773346362"/>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4037389967"/>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3950373197"/>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587538414"/>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062505352"/>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403705457"/>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2244890197"/>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5/25/2025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5/25/2025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5/25/2025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953</Words>
  <Application>Microsoft Office PowerPoint</Application>
  <PresentationFormat>On-screen Show (16:9)</PresentationFormat>
  <Paragraphs>182</Paragraphs>
  <Slides>13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9</cp:revision>
  <dcterms:created xsi:type="dcterms:W3CDTF">2024-07-08T12:20:01Z</dcterms:created>
  <dcterms:modified xsi:type="dcterms:W3CDTF">2025-05-25T11:04:15Z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