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xml" ContentType="application/vnd.openxmlformats-officedocument.presentationml.notesSlide+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ags/tag29.xml" ContentType="application/vnd.openxmlformats-officedocument.presentationml.tags+xml"/>
  <Override PartName="/ppt/notesSlides/notesSlide2.xml" ContentType="application/vnd.openxmlformats-officedocument.presentationml.notesSlide+xml"/>
  <Override PartName="/ppt/charts/chart7.xml" ContentType="application/vnd.openxmlformats-officedocument.drawingml.chart+xml"/>
  <Override PartName="/ppt/charts/style3.xml" ContentType="application/vnd.ms-office.chartstyle+xml"/>
  <Override PartName="/ppt/charts/colors3.xml" ContentType="application/vnd.ms-office.chartcolorstyle+xml"/>
  <Override PartName="/ppt/charts/chart8.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9.xml" ContentType="application/vnd.openxmlformats-officedocument.drawingml.chart+xml"/>
  <Override PartName="/ppt/theme/themeOverride3.xml" ContentType="application/vnd.openxmlformats-officedocument.themeOverride+xml"/>
  <Override PartName="/ppt/charts/chart10.xml" ContentType="application/vnd.openxmlformats-officedocument.drawingml.chart+xml"/>
  <Override PartName="/ppt/theme/themeOverride4.xml" ContentType="application/vnd.openxmlformats-officedocument.themeOverride+xml"/>
  <Override PartName="/ppt/charts/chart11.xml" ContentType="application/vnd.openxmlformats-officedocument.drawingml.chart+xml"/>
  <Override PartName="/ppt/theme/themeOverride5.xml" ContentType="application/vnd.openxmlformats-officedocument.themeOverride+xml"/>
  <Override PartName="/ppt/charts/chart12.xml" ContentType="application/vnd.openxmlformats-officedocument.drawingml.chart+xml"/>
  <Override PartName="/ppt/theme/themeOverride6.xml" ContentType="application/vnd.openxmlformats-officedocument.themeOverride+xml"/>
  <Override PartName="/ppt/charts/chart13.xml" ContentType="application/vnd.openxmlformats-officedocument.drawingml.chart+xml"/>
  <Override PartName="/ppt/theme/themeOverride7.xml" ContentType="application/vnd.openxmlformats-officedocument.themeOverride+xml"/>
  <Override PartName="/ppt/notesSlides/notesSlide4.xml" ContentType="application/vnd.openxmlformats-officedocument.presentationml.notesSlide+xml"/>
  <Override PartName="/ppt/charts/chart14.xml" ContentType="application/vnd.openxmlformats-officedocument.drawingml.chart+xml"/>
  <Override PartName="/ppt/theme/themeOverride8.xml" ContentType="application/vnd.openxmlformats-officedocument.themeOverride+xml"/>
  <Override PartName="/ppt/notesSlides/notesSlide5.xml" ContentType="application/vnd.openxmlformats-officedocument.presentationml.notesSlide+xml"/>
  <Override PartName="/ppt/charts/chart15.xml" ContentType="application/vnd.openxmlformats-officedocument.drawingml.chart+xml"/>
  <Override PartName="/ppt/theme/themeOverride9.xml" ContentType="application/vnd.openxmlformats-officedocument.themeOverride+xml"/>
  <Override PartName="/ppt/charts/chart16.xml" ContentType="application/vnd.openxmlformats-officedocument.drawingml.chart+xml"/>
  <Override PartName="/ppt/theme/themeOverride10.xml" ContentType="application/vnd.openxmlformats-officedocument.themeOverride+xml"/>
  <Override PartName="/ppt/notesSlides/notesSlide6.xml" ContentType="application/vnd.openxmlformats-officedocument.presentationml.notesSlide+xml"/>
  <Override PartName="/ppt/charts/chart17.xml" ContentType="application/vnd.openxmlformats-officedocument.drawingml.chart+xml"/>
  <Override PartName="/ppt/theme/themeOverride11.xml" ContentType="application/vnd.openxmlformats-officedocument.themeOverride+xml"/>
  <Override PartName="/ppt/charts/chart18.xml" ContentType="application/vnd.openxmlformats-officedocument.drawingml.chart+xml"/>
  <Override PartName="/ppt/theme/themeOverride12.xml" ContentType="application/vnd.openxmlformats-officedocument.themeOverride+xml"/>
  <Override PartName="/ppt/charts/chart19.xml" ContentType="application/vnd.openxmlformats-officedocument.drawingml.chart+xml"/>
  <Override PartName="/ppt/theme/themeOverride13.xml" ContentType="application/vnd.openxmlformats-officedocument.themeOverride+xml"/>
  <Override PartName="/ppt/charts/chart20.xml" ContentType="application/vnd.openxmlformats-officedocument.drawingml.chart+xml"/>
  <Override PartName="/ppt/notesSlides/notesSlide7.xml" ContentType="application/vnd.openxmlformats-officedocument.presentationml.notesSlide+xml"/>
  <Override PartName="/ppt/charts/chart21.xml" ContentType="application/vnd.openxmlformats-officedocument.drawingml.chart+xml"/>
  <Override PartName="/ppt/charts/style5.xml" ContentType="application/vnd.ms-office.chartstyle+xml"/>
  <Override PartName="/ppt/charts/colors5.xml" ContentType="application/vnd.ms-office.chartcolorstyle+xml"/>
  <Override PartName="/ppt/charts/chart22.xml" ContentType="application/vnd.openxmlformats-officedocument.drawingml.chart+xml"/>
  <Override PartName="/ppt/charts/style6.xml" ContentType="application/vnd.ms-office.chartstyle+xml"/>
  <Override PartName="/ppt/charts/colors6.xml" ContentType="application/vnd.ms-office.chartcolorstyle+xml"/>
  <Override PartName="/ppt/tags/tag30.xml" ContentType="application/vnd.openxmlformats-officedocument.presentationml.tags+xml"/>
  <Override PartName="/ppt/notesSlides/notesSlide8.xml" ContentType="application/vnd.openxmlformats-officedocument.presentationml.notesSlide+xml"/>
  <Override PartName="/ppt/charts/chart23.xml" ContentType="application/vnd.openxmlformats-officedocument.drawingml.chart+xml"/>
  <Override PartName="/ppt/charts/style7.xml" ContentType="application/vnd.ms-office.chartstyle+xml"/>
  <Override PartName="/ppt/charts/colors7.xml" ContentType="application/vnd.ms-office.chartcolorstyle+xml"/>
  <Override PartName="/ppt/tags/tag31.xml" ContentType="application/vnd.openxmlformats-officedocument.presentationml.tags+xml"/>
  <Override PartName="/ppt/notesSlides/notesSlide9.xml" ContentType="application/vnd.openxmlformats-officedocument.presentationml.notesSlide+xml"/>
  <Override PartName="/ppt/charts/chart24.xml" ContentType="application/vnd.openxmlformats-officedocument.drawingml.chart+xml"/>
  <Override PartName="/ppt/theme/themeOverride14.xml" ContentType="application/vnd.openxmlformats-officedocument.themeOverride+xml"/>
  <Override PartName="/ppt/charts/chart25.xml" ContentType="application/vnd.openxmlformats-officedocument.drawingml.chart+xml"/>
  <Override PartName="/ppt/theme/themeOverride15.xml" ContentType="application/vnd.openxmlformats-officedocument.themeOverride+xml"/>
  <Override PartName="/ppt/tags/tag32.xml" ContentType="application/vnd.openxmlformats-officedocument.presentationml.tags+xml"/>
  <Override PartName="/ppt/notesSlides/notesSlide10.xml" ContentType="application/vnd.openxmlformats-officedocument.presentationml.notesSlide+xml"/>
  <Override PartName="/ppt/charts/chart26.xml" ContentType="application/vnd.openxmlformats-officedocument.drawingml.chart+xml"/>
  <Override PartName="/ppt/theme/themeOverride16.xml" ContentType="application/vnd.openxmlformats-officedocument.themeOverride+xml"/>
  <Override PartName="/ppt/charts/chart27.xml" ContentType="application/vnd.openxmlformats-officedocument.drawingml.chart+xml"/>
  <Override PartName="/ppt/theme/themeOverride17.xml" ContentType="application/vnd.openxmlformats-officedocument.themeOverride+xml"/>
  <Override PartName="/ppt/charts/chart28.xml" ContentType="application/vnd.openxmlformats-officedocument.drawingml.chart+xml"/>
  <Override PartName="/ppt/theme/themeOverride18.xml" ContentType="application/vnd.openxmlformats-officedocument.themeOverride+xml"/>
  <Override PartName="/ppt/charts/chart29.xml" ContentType="application/vnd.openxmlformats-officedocument.drawingml.chart+xml"/>
  <Override PartName="/ppt/theme/themeOverride19.xml" ContentType="application/vnd.openxmlformats-officedocument.themeOverride+xml"/>
  <Override PartName="/ppt/charts/chart30.xml" ContentType="application/vnd.openxmlformats-officedocument.drawingml.chart+xml"/>
  <Override PartName="/ppt/charts/style8.xml" ContentType="application/vnd.ms-office.chartstyle+xml"/>
  <Override PartName="/ppt/charts/colors8.xml" ContentType="application/vnd.ms-office.chartcolorstyle+xml"/>
  <Override PartName="/ppt/charts/chart31.xml" ContentType="application/vnd.openxmlformats-officedocument.drawingml.chart+xml"/>
  <Override PartName="/ppt/charts/style9.xml" ContentType="application/vnd.ms-office.chartstyle+xml"/>
  <Override PartName="/ppt/charts/colors9.xml" ContentType="application/vnd.ms-office.chartcolorstyle+xml"/>
  <Override PartName="/ppt/tags/tag33.xml" ContentType="application/vnd.openxmlformats-officedocument.presentationml.tags+xml"/>
  <Override PartName="/ppt/notesSlides/notesSlide11.xml" ContentType="application/vnd.openxmlformats-officedocument.presentationml.notesSlide+xml"/>
  <Override PartName="/ppt/charts/chart32.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Ex1.xml" ContentType="application/vnd.ms-office.chartex+xml"/>
  <Override PartName="/ppt/charts/style11.xml" ContentType="application/vnd.ms-office.chartstyle+xml"/>
  <Override PartName="/ppt/charts/colors11.xml" ContentType="application/vnd.ms-office.chartcolorstyle+xml"/>
  <Override PartName="/ppt/charts/chartEx2.xml" ContentType="application/vnd.ms-office.chartex+xml"/>
  <Override PartName="/ppt/charts/style12.xml" ContentType="application/vnd.ms-office.chartstyle+xml"/>
  <Override PartName="/ppt/charts/colors12.xml" ContentType="application/vnd.ms-office.chartcolorstyle+xml"/>
  <Override PartName="/ppt/charts/chartEx3.xml" ContentType="application/vnd.ms-office.chartex+xml"/>
  <Override PartName="/ppt/charts/style13.xml" ContentType="application/vnd.ms-office.chartstyle+xml"/>
  <Override PartName="/ppt/charts/colors13.xml" ContentType="application/vnd.ms-office.chartcolorstyle+xml"/>
  <Override PartName="/ppt/charts/chartEx4.xml" ContentType="application/vnd.ms-office.chartex+xml"/>
  <Override PartName="/ppt/charts/style14.xml" ContentType="application/vnd.ms-office.chartstyle+xml"/>
  <Override PartName="/ppt/charts/colors14.xml" ContentType="application/vnd.ms-office.chartcolorstyle+xml"/>
  <Override PartName="/ppt/tags/tag34.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34.xml" ContentType="application/vnd.openxmlformats-officedocument.drawingml.chart+xml"/>
  <Override PartName="/ppt/charts/style16.xml" ContentType="application/vnd.ms-office.chartstyle+xml"/>
  <Override PartName="/ppt/charts/colors16.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22"/>
  </p:notesMasterIdLst>
  <p:sldIdLst>
    <p:sldId id="2147473859" r:id="rId5"/>
    <p:sldId id="2147473866" r:id="rId6"/>
    <p:sldId id="2147473865" r:id="rId7"/>
    <p:sldId id="2147473867" r:id="rId8"/>
    <p:sldId id="2147473863" r:id="rId9"/>
    <p:sldId id="2147473891" r:id="rId10"/>
    <p:sldId id="2147473696" r:id="rId11"/>
    <p:sldId id="2147471730" r:id="rId12"/>
    <p:sldId id="2147473858" r:id="rId13"/>
    <p:sldId id="2147473837" r:id="rId14"/>
    <p:sldId id="2147473890" r:id="rId15"/>
    <p:sldId id="2147475165" r:id="rId16"/>
    <p:sldId id="2147475163" r:id="rId17"/>
    <p:sldId id="2147473803" r:id="rId18"/>
    <p:sldId id="2147475167" r:id="rId19"/>
    <p:sldId id="262" r:id="rId20"/>
    <p:sldId id="2147475168" r:id="rId2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E1EDC4-949C-4C9A-9207-A653EB98B0DF}" v="1549" dt="2024-11-19T09:09:44.4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0" d="100"/>
          <a:sy n="120" d="100"/>
        </p:scale>
        <p:origin x="67" y="-370"/>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772C8042-E127-47ED-B3E3-7C97FEADD95C}"/>
    <pc:docChg chg="undo redo custSel modSld addMainMaster delMainMaster">
      <pc:chgData name="Neriman EL HADIDI" userId="4b24840c-84b3-44ac-9131-ca3568cb403b" providerId="ADAL" clId="{772C8042-E127-47ED-B3E3-7C97FEADD95C}" dt="2024-11-01T08:27:41.538" v="27" actId="14100"/>
      <pc:docMkLst>
        <pc:docMk/>
      </pc:docMkLst>
      <pc:sldChg chg="addSp delSp">
        <pc:chgData name="Neriman EL HADIDI" userId="4b24840c-84b3-44ac-9131-ca3568cb403b" providerId="ADAL" clId="{772C8042-E127-47ED-B3E3-7C97FEADD95C}" dt="2024-11-01T08:21:57.827" v="11"/>
        <pc:sldMkLst>
          <pc:docMk/>
          <pc:sldMk cId="523371552" sldId="262"/>
        </pc:sldMkLst>
        <pc:spChg chg="add del">
          <ac:chgData name="Neriman EL HADIDI" userId="4b24840c-84b3-44ac-9131-ca3568cb403b" providerId="ADAL" clId="{772C8042-E127-47ED-B3E3-7C97FEADD95C}" dt="2024-11-01T08:21:57.827" v="11"/>
          <ac:spMkLst>
            <pc:docMk/>
            <pc:sldMk cId="523371552" sldId="262"/>
            <ac:spMk id="7" creationId="{EC638197-C04A-B1A6-BD3F-416E8A09E49D}"/>
          </ac:spMkLst>
        </pc:spChg>
      </pc:sldChg>
      <pc:sldChg chg="addSp delSp modSp">
        <pc:chgData name="Neriman EL HADIDI" userId="4b24840c-84b3-44ac-9131-ca3568cb403b" providerId="ADAL" clId="{772C8042-E127-47ED-B3E3-7C97FEADD95C}" dt="2024-11-01T08:25:18.836" v="17"/>
        <pc:sldMkLst>
          <pc:docMk/>
          <pc:sldMk cId="440384401" sldId="2147471730"/>
        </pc:sldMkLst>
        <pc:spChg chg="add del">
          <ac:chgData name="Neriman EL HADIDI" userId="4b24840c-84b3-44ac-9131-ca3568cb403b" providerId="ADAL" clId="{772C8042-E127-47ED-B3E3-7C97FEADD95C}" dt="2024-11-01T08:21:57.827" v="11"/>
          <ac:spMkLst>
            <pc:docMk/>
            <pc:sldMk cId="440384401" sldId="2147471730"/>
            <ac:spMk id="4" creationId="{27BB9750-D565-C78D-C8A3-8920C86FC313}"/>
          </ac:spMkLst>
        </pc:spChg>
        <pc:graphicFrameChg chg="mod">
          <ac:chgData name="Neriman EL HADIDI" userId="4b24840c-84b3-44ac-9131-ca3568cb403b" providerId="ADAL" clId="{772C8042-E127-47ED-B3E3-7C97FEADD95C}" dt="2024-11-01T08:25:08.220" v="15"/>
          <ac:graphicFrameMkLst>
            <pc:docMk/>
            <pc:sldMk cId="440384401" sldId="2147471730"/>
            <ac:graphicFrameMk id="12" creationId="{03DF09F2-4CD1-60A9-0F19-C576578C0BBE}"/>
          </ac:graphicFrameMkLst>
        </pc:graphicFrameChg>
        <pc:graphicFrameChg chg="mod">
          <ac:chgData name="Neriman EL HADIDI" userId="4b24840c-84b3-44ac-9131-ca3568cb403b" providerId="ADAL" clId="{772C8042-E127-47ED-B3E3-7C97FEADD95C}" dt="2024-11-01T08:25:18.836" v="17"/>
          <ac:graphicFrameMkLst>
            <pc:docMk/>
            <pc:sldMk cId="440384401" sldId="2147471730"/>
            <ac:graphicFrameMk id="27" creationId="{F3F5C626-4EA3-D080-237F-58D775C55866}"/>
          </ac:graphicFrameMkLst>
        </pc:graphicFrameChg>
        <pc:graphicFrameChg chg="mod">
          <ac:chgData name="Neriman EL HADIDI" userId="4b24840c-84b3-44ac-9131-ca3568cb403b" providerId="ADAL" clId="{772C8042-E127-47ED-B3E3-7C97FEADD95C}" dt="2024-11-01T08:25:13.759" v="16"/>
          <ac:graphicFrameMkLst>
            <pc:docMk/>
            <pc:sldMk cId="440384401" sldId="2147471730"/>
            <ac:graphicFrameMk id="38" creationId="{648E95B9-4B20-7F27-4172-6244EF99CCE0}"/>
          </ac:graphicFrameMkLst>
        </pc:graphicFrameChg>
      </pc:sldChg>
      <pc:sldChg chg="addSp delSp modSp">
        <pc:chgData name="Neriman EL HADIDI" userId="4b24840c-84b3-44ac-9131-ca3568cb403b" providerId="ADAL" clId="{772C8042-E127-47ED-B3E3-7C97FEADD95C}" dt="2024-11-01T08:25:00.328" v="14"/>
        <pc:sldMkLst>
          <pc:docMk/>
          <pc:sldMk cId="2861837392" sldId="2147473696"/>
        </pc:sldMkLst>
        <pc:spChg chg="add del">
          <ac:chgData name="Neriman EL HADIDI" userId="4b24840c-84b3-44ac-9131-ca3568cb403b" providerId="ADAL" clId="{772C8042-E127-47ED-B3E3-7C97FEADD95C}" dt="2024-11-01T08:21:57.827" v="11"/>
          <ac:spMkLst>
            <pc:docMk/>
            <pc:sldMk cId="2861837392" sldId="2147473696"/>
            <ac:spMk id="4" creationId="{27BB9750-D565-C78D-C8A3-8920C86FC313}"/>
          </ac:spMkLst>
        </pc:spChg>
        <pc:graphicFrameChg chg="mod">
          <ac:chgData name="Neriman EL HADIDI" userId="4b24840c-84b3-44ac-9131-ca3568cb403b" providerId="ADAL" clId="{772C8042-E127-47ED-B3E3-7C97FEADD95C}" dt="2024-11-01T08:24:54.716" v="13"/>
          <ac:graphicFrameMkLst>
            <pc:docMk/>
            <pc:sldMk cId="2861837392" sldId="2147473696"/>
            <ac:graphicFrameMk id="12" creationId="{03DF09F2-4CD1-60A9-0F19-C576578C0BBE}"/>
          </ac:graphicFrameMkLst>
        </pc:graphicFrameChg>
        <pc:graphicFrameChg chg="mod">
          <ac:chgData name="Neriman EL HADIDI" userId="4b24840c-84b3-44ac-9131-ca3568cb403b" providerId="ADAL" clId="{772C8042-E127-47ED-B3E3-7C97FEADD95C}" dt="2024-11-01T08:25:00.328" v="14"/>
          <ac:graphicFrameMkLst>
            <pc:docMk/>
            <pc:sldMk cId="2861837392" sldId="2147473696"/>
            <ac:graphicFrameMk id="38" creationId="{648E95B9-4B20-7F27-4172-6244EF99CCE0}"/>
          </ac:graphicFrameMkLst>
        </pc:graphicFrameChg>
      </pc:sldChg>
      <pc:sldChg chg="addSp delSp">
        <pc:chgData name="Neriman EL HADIDI" userId="4b24840c-84b3-44ac-9131-ca3568cb403b" providerId="ADAL" clId="{772C8042-E127-47ED-B3E3-7C97FEADD95C}" dt="2024-11-01T08:21:57.827" v="11"/>
        <pc:sldMkLst>
          <pc:docMk/>
          <pc:sldMk cId="91317114" sldId="2147473803"/>
        </pc:sldMkLst>
        <pc:spChg chg="add del">
          <ac:chgData name="Neriman EL HADIDI" userId="4b24840c-84b3-44ac-9131-ca3568cb403b" providerId="ADAL" clId="{772C8042-E127-47ED-B3E3-7C97FEADD95C}" dt="2024-11-01T08:21:57.827" v="11"/>
          <ac:spMkLst>
            <pc:docMk/>
            <pc:sldMk cId="91317114" sldId="2147473803"/>
            <ac:spMk id="12" creationId="{0FEC47BE-A87F-62EA-D89D-889223475FB6}"/>
          </ac:spMkLst>
        </pc:spChg>
      </pc:sldChg>
      <pc:sldChg chg="addSp delSp">
        <pc:chgData name="Neriman EL HADIDI" userId="4b24840c-84b3-44ac-9131-ca3568cb403b" providerId="ADAL" clId="{772C8042-E127-47ED-B3E3-7C97FEADD95C}" dt="2024-11-01T08:21:57.827" v="11"/>
        <pc:sldMkLst>
          <pc:docMk/>
          <pc:sldMk cId="3303576886" sldId="2147473837"/>
        </pc:sldMkLst>
        <pc:spChg chg="add del">
          <ac:chgData name="Neriman EL HADIDI" userId="4b24840c-84b3-44ac-9131-ca3568cb403b" providerId="ADAL" clId="{772C8042-E127-47ED-B3E3-7C97FEADD95C}" dt="2024-11-01T08:21:57.827" v="11"/>
          <ac:spMkLst>
            <pc:docMk/>
            <pc:sldMk cId="3303576886" sldId="2147473837"/>
            <ac:spMk id="10" creationId="{2CD467EB-1D92-90AB-B825-03A2E605F9FC}"/>
          </ac:spMkLst>
        </pc:spChg>
      </pc:sldChg>
      <pc:sldChg chg="addSp delSp modSp">
        <pc:chgData name="Neriman EL HADIDI" userId="4b24840c-84b3-44ac-9131-ca3568cb403b" providerId="ADAL" clId="{772C8042-E127-47ED-B3E3-7C97FEADD95C}" dt="2024-11-01T08:25:36.979" v="18"/>
        <pc:sldMkLst>
          <pc:docMk/>
          <pc:sldMk cId="526380450" sldId="2147473858"/>
        </pc:sldMkLst>
        <pc:spChg chg="add del">
          <ac:chgData name="Neriman EL HADIDI" userId="4b24840c-84b3-44ac-9131-ca3568cb403b" providerId="ADAL" clId="{772C8042-E127-47ED-B3E3-7C97FEADD95C}" dt="2024-11-01T08:21:57.827" v="11"/>
          <ac:spMkLst>
            <pc:docMk/>
            <pc:sldMk cId="526380450" sldId="2147473858"/>
            <ac:spMk id="9" creationId="{089DA731-D3CF-0913-8B4E-44B5E53A1567}"/>
          </ac:spMkLst>
        </pc:spChg>
        <pc:graphicFrameChg chg="mod">
          <ac:chgData name="Neriman EL HADIDI" userId="4b24840c-84b3-44ac-9131-ca3568cb403b" providerId="ADAL" clId="{772C8042-E127-47ED-B3E3-7C97FEADD95C}" dt="2024-11-01T08:25:36.979" v="18"/>
          <ac:graphicFrameMkLst>
            <pc:docMk/>
            <pc:sldMk cId="526380450" sldId="2147473858"/>
            <ac:graphicFrameMk id="2" creationId="{5159AF27-C69B-A0A1-12BD-5D8439C48238}"/>
          </ac:graphicFrameMkLst>
        </pc:graphicFrameChg>
      </pc:sldChg>
      <pc:sldChg chg="addSp delSp">
        <pc:chgData name="Neriman EL HADIDI" userId="4b24840c-84b3-44ac-9131-ca3568cb403b" providerId="ADAL" clId="{772C8042-E127-47ED-B3E3-7C97FEADD95C}" dt="2024-11-01T08:21:57.827" v="11"/>
        <pc:sldMkLst>
          <pc:docMk/>
          <pc:sldMk cId="1489660218" sldId="2147473859"/>
        </pc:sldMkLst>
        <pc:spChg chg="add del">
          <ac:chgData name="Neriman EL HADIDI" userId="4b24840c-84b3-44ac-9131-ca3568cb403b" providerId="ADAL" clId="{772C8042-E127-47ED-B3E3-7C97FEADD95C}" dt="2024-11-01T08:21:57.827" v="11"/>
          <ac:spMkLst>
            <pc:docMk/>
            <pc:sldMk cId="1489660218" sldId="2147473859"/>
            <ac:spMk id="7" creationId="{1E02A589-E4EF-7C4D-CE6C-9CB94CD72731}"/>
          </ac:spMkLst>
        </pc:spChg>
      </pc:sldChg>
      <pc:sldChg chg="addSp delSp modSp mod">
        <pc:chgData name="Neriman EL HADIDI" userId="4b24840c-84b3-44ac-9131-ca3568cb403b" providerId="ADAL" clId="{772C8042-E127-47ED-B3E3-7C97FEADD95C}" dt="2024-11-01T08:27:41.538" v="27" actId="14100"/>
        <pc:sldMkLst>
          <pc:docMk/>
          <pc:sldMk cId="2537877549" sldId="2147473863"/>
        </pc:sldMkLst>
        <pc:spChg chg="add del">
          <ac:chgData name="Neriman EL HADIDI" userId="4b24840c-84b3-44ac-9131-ca3568cb403b" providerId="ADAL" clId="{772C8042-E127-47ED-B3E3-7C97FEADD95C}" dt="2024-11-01T08:21:57.827" v="11"/>
          <ac:spMkLst>
            <pc:docMk/>
            <pc:sldMk cId="2537877549" sldId="2147473863"/>
            <ac:spMk id="12" creationId="{277AAF47-C83C-B442-B6B2-A3D2E2B271A3}"/>
          </ac:spMkLst>
        </pc:spChg>
        <pc:graphicFrameChg chg="mod">
          <ac:chgData name="Neriman EL HADIDI" userId="4b24840c-84b3-44ac-9131-ca3568cb403b" providerId="ADAL" clId="{772C8042-E127-47ED-B3E3-7C97FEADD95C}" dt="2024-11-01T08:27:33.548" v="25" actId="14100"/>
          <ac:graphicFrameMkLst>
            <pc:docMk/>
            <pc:sldMk cId="2537877549" sldId="2147473863"/>
            <ac:graphicFrameMk id="3" creationId="{D496125F-1032-DD6E-7DF7-18EE8950C9CF}"/>
          </ac:graphicFrameMkLst>
        </pc:graphicFrameChg>
        <pc:graphicFrameChg chg="mod">
          <ac:chgData name="Neriman EL HADIDI" userId="4b24840c-84b3-44ac-9131-ca3568cb403b" providerId="ADAL" clId="{772C8042-E127-47ED-B3E3-7C97FEADD95C}" dt="2024-11-01T08:27:22.599" v="23" actId="14100"/>
          <ac:graphicFrameMkLst>
            <pc:docMk/>
            <pc:sldMk cId="2537877549" sldId="2147473863"/>
            <ac:graphicFrameMk id="5" creationId="{7F30AADC-3E43-4C45-9F24-19ADDF70B62F}"/>
          </ac:graphicFrameMkLst>
        </pc:graphicFrameChg>
        <pc:graphicFrameChg chg="mod">
          <ac:chgData name="Neriman EL HADIDI" userId="4b24840c-84b3-44ac-9131-ca3568cb403b" providerId="ADAL" clId="{772C8042-E127-47ED-B3E3-7C97FEADD95C}" dt="2024-11-01T08:27:41.538" v="27" actId="14100"/>
          <ac:graphicFrameMkLst>
            <pc:docMk/>
            <pc:sldMk cId="2537877549" sldId="2147473863"/>
            <ac:graphicFrameMk id="6" creationId="{4E871FA1-C59D-321B-4F6B-21C892C04351}"/>
          </ac:graphicFrameMkLst>
        </pc:graphicFrameChg>
        <pc:graphicFrameChg chg="mod">
          <ac:chgData name="Neriman EL HADIDI" userId="4b24840c-84b3-44ac-9131-ca3568cb403b" providerId="ADAL" clId="{772C8042-E127-47ED-B3E3-7C97FEADD95C}" dt="2024-11-01T08:27:28.267" v="24" actId="14100"/>
          <ac:graphicFrameMkLst>
            <pc:docMk/>
            <pc:sldMk cId="2537877549" sldId="2147473863"/>
            <ac:graphicFrameMk id="9" creationId="{DC363333-B0A5-4CDB-895B-E400670F60EB}"/>
          </ac:graphicFrameMkLst>
        </pc:graphicFrameChg>
        <pc:graphicFrameChg chg="mod">
          <ac:chgData name="Neriman EL HADIDI" userId="4b24840c-84b3-44ac-9131-ca3568cb403b" providerId="ADAL" clId="{772C8042-E127-47ED-B3E3-7C97FEADD95C}" dt="2024-11-01T08:27:37.996" v="26" actId="14100"/>
          <ac:graphicFrameMkLst>
            <pc:docMk/>
            <pc:sldMk cId="2537877549" sldId="2147473863"/>
            <ac:graphicFrameMk id="56" creationId="{F7F24E6C-12AE-439F-A0E3-B0C57AA64F47}"/>
          </ac:graphicFrameMkLst>
        </pc:graphicFrameChg>
      </pc:sldChg>
      <pc:sldChg chg="addSp delSp">
        <pc:chgData name="Neriman EL HADIDI" userId="4b24840c-84b3-44ac-9131-ca3568cb403b" providerId="ADAL" clId="{772C8042-E127-47ED-B3E3-7C97FEADD95C}" dt="2024-11-01T08:21:57.827" v="11"/>
        <pc:sldMkLst>
          <pc:docMk/>
          <pc:sldMk cId="999493048" sldId="2147473865"/>
        </pc:sldMkLst>
        <pc:spChg chg="add del">
          <ac:chgData name="Neriman EL HADIDI" userId="4b24840c-84b3-44ac-9131-ca3568cb403b" providerId="ADAL" clId="{772C8042-E127-47ED-B3E3-7C97FEADD95C}" dt="2024-11-01T08:21:57.827" v="11"/>
          <ac:spMkLst>
            <pc:docMk/>
            <pc:sldMk cId="999493048" sldId="2147473865"/>
            <ac:spMk id="6" creationId="{8A66F40C-2E2A-6D5B-4089-EAE27E9682AB}"/>
          </ac:spMkLst>
        </pc:spChg>
      </pc:sldChg>
      <pc:sldChg chg="addSp delSp">
        <pc:chgData name="Neriman EL HADIDI" userId="4b24840c-84b3-44ac-9131-ca3568cb403b" providerId="ADAL" clId="{772C8042-E127-47ED-B3E3-7C97FEADD95C}" dt="2024-11-01T08:21:57.827" v="11"/>
        <pc:sldMkLst>
          <pc:docMk/>
          <pc:sldMk cId="106088379" sldId="2147473866"/>
        </pc:sldMkLst>
        <pc:spChg chg="add del">
          <ac:chgData name="Neriman EL HADIDI" userId="4b24840c-84b3-44ac-9131-ca3568cb403b" providerId="ADAL" clId="{772C8042-E127-47ED-B3E3-7C97FEADD95C}" dt="2024-11-01T08:21:57.827" v="11"/>
          <ac:spMkLst>
            <pc:docMk/>
            <pc:sldMk cId="106088379" sldId="2147473866"/>
            <ac:spMk id="7" creationId="{37C35038-A407-8957-E674-951B3AC54A69}"/>
          </ac:spMkLst>
        </pc:spChg>
      </pc:sldChg>
      <pc:sldChg chg="addSp delSp">
        <pc:chgData name="Neriman EL HADIDI" userId="4b24840c-84b3-44ac-9131-ca3568cb403b" providerId="ADAL" clId="{772C8042-E127-47ED-B3E3-7C97FEADD95C}" dt="2024-11-01T08:21:57.827" v="11"/>
        <pc:sldMkLst>
          <pc:docMk/>
          <pc:sldMk cId="2840028520" sldId="2147473867"/>
        </pc:sldMkLst>
        <pc:spChg chg="add del">
          <ac:chgData name="Neriman EL HADIDI" userId="4b24840c-84b3-44ac-9131-ca3568cb403b" providerId="ADAL" clId="{772C8042-E127-47ED-B3E3-7C97FEADD95C}" dt="2024-11-01T08:21:57.827" v="11"/>
          <ac:spMkLst>
            <pc:docMk/>
            <pc:sldMk cId="2840028520" sldId="2147473867"/>
            <ac:spMk id="5" creationId="{7A31163A-A2A5-74D6-29FA-A92A2AFC20E7}"/>
          </ac:spMkLst>
        </pc:spChg>
      </pc:sldChg>
      <pc:sldChg chg="addSp delSp">
        <pc:chgData name="Neriman EL HADIDI" userId="4b24840c-84b3-44ac-9131-ca3568cb403b" providerId="ADAL" clId="{772C8042-E127-47ED-B3E3-7C97FEADD95C}" dt="2024-11-01T08:21:57.827" v="11"/>
        <pc:sldMkLst>
          <pc:docMk/>
          <pc:sldMk cId="0" sldId="2147473890"/>
        </pc:sldMkLst>
        <pc:spChg chg="add del">
          <ac:chgData name="Neriman EL HADIDI" userId="4b24840c-84b3-44ac-9131-ca3568cb403b" providerId="ADAL" clId="{772C8042-E127-47ED-B3E3-7C97FEADD95C}" dt="2024-11-01T08:21:57.827" v="11"/>
          <ac:spMkLst>
            <pc:docMk/>
            <pc:sldMk cId="0" sldId="2147473890"/>
            <ac:spMk id="3" creationId="{227808F4-5737-7610-F86C-A6C985FB1F5C}"/>
          </ac:spMkLst>
        </pc:spChg>
      </pc:sldChg>
      <pc:sldChg chg="addSp delSp modSp">
        <pc:chgData name="Neriman EL HADIDI" userId="4b24840c-84b3-44ac-9131-ca3568cb403b" providerId="ADAL" clId="{772C8042-E127-47ED-B3E3-7C97FEADD95C}" dt="2024-11-01T08:24:46.090" v="12"/>
        <pc:sldMkLst>
          <pc:docMk/>
          <pc:sldMk cId="2360674465" sldId="2147473891"/>
        </pc:sldMkLst>
        <pc:spChg chg="add del">
          <ac:chgData name="Neriman EL HADIDI" userId="4b24840c-84b3-44ac-9131-ca3568cb403b" providerId="ADAL" clId="{772C8042-E127-47ED-B3E3-7C97FEADD95C}" dt="2024-11-01T08:21:57.827" v="11"/>
          <ac:spMkLst>
            <pc:docMk/>
            <pc:sldMk cId="2360674465" sldId="2147473891"/>
            <ac:spMk id="4" creationId="{27BB9750-D565-C78D-C8A3-8920C86FC313}"/>
          </ac:spMkLst>
        </pc:spChg>
        <pc:graphicFrameChg chg="mod">
          <ac:chgData name="Neriman EL HADIDI" userId="4b24840c-84b3-44ac-9131-ca3568cb403b" providerId="ADAL" clId="{772C8042-E127-47ED-B3E3-7C97FEADD95C}" dt="2024-11-01T08:24:46.090" v="12"/>
          <ac:graphicFrameMkLst>
            <pc:docMk/>
            <pc:sldMk cId="2360674465" sldId="2147473891"/>
            <ac:graphicFrameMk id="12" creationId="{03DF09F2-4CD1-60A9-0F19-C576578C0BBE}"/>
          </ac:graphicFrameMkLst>
        </pc:graphicFrameChg>
      </pc:sldChg>
      <pc:sldChg chg="addSp delSp modSp">
        <pc:chgData name="Neriman EL HADIDI" userId="4b24840c-84b3-44ac-9131-ca3568cb403b" providerId="ADAL" clId="{772C8042-E127-47ED-B3E3-7C97FEADD95C}" dt="2024-11-01T08:26:29.183" v="22"/>
        <pc:sldMkLst>
          <pc:docMk/>
          <pc:sldMk cId="407622133" sldId="2147475163"/>
        </pc:sldMkLst>
        <pc:spChg chg="add del">
          <ac:chgData name="Neriman EL HADIDI" userId="4b24840c-84b3-44ac-9131-ca3568cb403b" providerId="ADAL" clId="{772C8042-E127-47ED-B3E3-7C97FEADD95C}" dt="2024-11-01T08:21:57.827" v="11"/>
          <ac:spMkLst>
            <pc:docMk/>
            <pc:sldMk cId="407622133" sldId="2147475163"/>
            <ac:spMk id="12" creationId="{277AAF47-C83C-B442-B6B2-A3D2E2B271A3}"/>
          </ac:spMkLst>
        </pc:spChg>
        <pc:graphicFrameChg chg="mod">
          <ac:chgData name="Neriman EL HADIDI" userId="4b24840c-84b3-44ac-9131-ca3568cb403b" providerId="ADAL" clId="{772C8042-E127-47ED-B3E3-7C97FEADD95C}" dt="2024-11-01T08:26:14.879" v="21"/>
          <ac:graphicFrameMkLst>
            <pc:docMk/>
            <pc:sldMk cId="407622133" sldId="2147475163"/>
            <ac:graphicFrameMk id="10" creationId="{99D06A6F-750F-D9D3-5171-5E272FF00306}"/>
          </ac:graphicFrameMkLst>
        </pc:graphicFrameChg>
        <pc:graphicFrameChg chg="mod">
          <ac:chgData name="Neriman EL HADIDI" userId="4b24840c-84b3-44ac-9131-ca3568cb403b" providerId="ADAL" clId="{772C8042-E127-47ED-B3E3-7C97FEADD95C}" dt="2024-11-01T08:26:29.183" v="22"/>
          <ac:graphicFrameMkLst>
            <pc:docMk/>
            <pc:sldMk cId="407622133" sldId="2147475163"/>
            <ac:graphicFrameMk id="11" creationId="{9F1C35C6-D0AD-82C5-EB52-5916CAB8F76A}"/>
          </ac:graphicFrameMkLst>
        </pc:graphicFrameChg>
      </pc:sldChg>
      <pc:sldChg chg="addSp delSp modSp">
        <pc:chgData name="Neriman EL HADIDI" userId="4b24840c-84b3-44ac-9131-ca3568cb403b" providerId="ADAL" clId="{772C8042-E127-47ED-B3E3-7C97FEADD95C}" dt="2024-11-01T08:25:58.274" v="20"/>
        <pc:sldMkLst>
          <pc:docMk/>
          <pc:sldMk cId="3213014248" sldId="2147475165"/>
        </pc:sldMkLst>
        <pc:spChg chg="add del">
          <ac:chgData name="Neriman EL HADIDI" userId="4b24840c-84b3-44ac-9131-ca3568cb403b" providerId="ADAL" clId="{772C8042-E127-47ED-B3E3-7C97FEADD95C}" dt="2024-11-01T08:21:57.827" v="11"/>
          <ac:spMkLst>
            <pc:docMk/>
            <pc:sldMk cId="3213014248" sldId="2147475165"/>
            <ac:spMk id="12" creationId="{277AAF47-C83C-B442-B6B2-A3D2E2B271A3}"/>
          </ac:spMkLst>
        </pc:spChg>
        <pc:graphicFrameChg chg="mod">
          <ac:chgData name="Neriman EL HADIDI" userId="4b24840c-84b3-44ac-9131-ca3568cb403b" providerId="ADAL" clId="{772C8042-E127-47ED-B3E3-7C97FEADD95C}" dt="2024-11-01T08:25:52.519" v="19"/>
          <ac:graphicFrameMkLst>
            <pc:docMk/>
            <pc:sldMk cId="3213014248" sldId="2147475165"/>
            <ac:graphicFrameMk id="8" creationId="{2F6B651A-D28F-618D-747D-33FD80B604F9}"/>
          </ac:graphicFrameMkLst>
        </pc:graphicFrameChg>
        <pc:graphicFrameChg chg="mod">
          <ac:chgData name="Neriman EL HADIDI" userId="4b24840c-84b3-44ac-9131-ca3568cb403b" providerId="ADAL" clId="{772C8042-E127-47ED-B3E3-7C97FEADD95C}" dt="2024-11-01T08:25:58.274" v="20"/>
          <ac:graphicFrameMkLst>
            <pc:docMk/>
            <pc:sldMk cId="3213014248" sldId="2147475165"/>
            <ac:graphicFrameMk id="10" creationId="{A682ADE7-3DB8-E2F3-6BFE-C4FB5628ED4E}"/>
          </ac:graphicFrameMkLst>
        </pc:graphicFrameChg>
      </pc:sldChg>
      <pc:sldMasterChg chg="add del">
        <pc:chgData name="Neriman EL HADIDI" userId="4b24840c-84b3-44ac-9131-ca3568cb403b" providerId="ADAL" clId="{772C8042-E127-47ED-B3E3-7C97FEADD95C}" dt="2024-11-01T08:21:56.963" v="10" actId="2696"/>
        <pc:sldMasterMkLst>
          <pc:docMk/>
          <pc:sldMasterMk cId="823099819" sldId="2147483792"/>
        </pc:sldMasterMkLst>
      </pc:sldMasterChg>
    </pc:docChg>
  </pc:docChgLst>
  <pc:docChgLst>
    <pc:chgData name="Sophie  ZIMMERMANN" userId="a3ccab47-c860-43ce-9c7d-ef7907b0df29" providerId="ADAL" clId="{F2AD018D-2F94-458E-BBBB-0C4277BC07C9}"/>
    <pc:docChg chg="undo custSel modSld">
      <pc:chgData name="Sophie  ZIMMERMANN" userId="a3ccab47-c860-43ce-9c7d-ef7907b0df29" providerId="ADAL" clId="{F2AD018D-2F94-458E-BBBB-0C4277BC07C9}" dt="2024-11-01T08:24:01.787" v="29" actId="27918"/>
      <pc:docMkLst>
        <pc:docMk/>
      </pc:docMkLst>
      <pc:sldChg chg="modSp mod">
        <pc:chgData name="Sophie  ZIMMERMANN" userId="a3ccab47-c860-43ce-9c7d-ef7907b0df29" providerId="ADAL" clId="{F2AD018D-2F94-458E-BBBB-0C4277BC07C9}" dt="2024-11-01T07:36:39.853" v="26" actId="207"/>
        <pc:sldMkLst>
          <pc:docMk/>
          <pc:sldMk cId="523371552" sldId="262"/>
        </pc:sldMkLst>
        <pc:spChg chg="mod">
          <ac:chgData name="Sophie  ZIMMERMANN" userId="a3ccab47-c860-43ce-9c7d-ef7907b0df29" providerId="ADAL" clId="{F2AD018D-2F94-458E-BBBB-0C4277BC07C9}" dt="2024-11-01T07:36:39.853" v="26" actId="207"/>
          <ac:spMkLst>
            <pc:docMk/>
            <pc:sldMk cId="523371552" sldId="262"/>
            <ac:spMk id="6" creationId="{0FB2DBD1-2F5E-0099-3915-1F783D490F0F}"/>
          </ac:spMkLst>
        </pc:spChg>
      </pc:sldChg>
      <pc:sldChg chg="modSp mod">
        <pc:chgData name="Sophie  ZIMMERMANN" userId="a3ccab47-c860-43ce-9c7d-ef7907b0df29" providerId="ADAL" clId="{F2AD018D-2F94-458E-BBBB-0C4277BC07C9}" dt="2024-11-01T07:35:58.236" v="17" actId="207"/>
        <pc:sldMkLst>
          <pc:docMk/>
          <pc:sldMk cId="440384401" sldId="2147471730"/>
        </pc:sldMkLst>
        <pc:spChg chg="mod">
          <ac:chgData name="Sophie  ZIMMERMANN" userId="a3ccab47-c860-43ce-9c7d-ef7907b0df29" providerId="ADAL" clId="{F2AD018D-2F94-458E-BBBB-0C4277BC07C9}" dt="2024-11-01T07:35:58.236" v="17" actId="207"/>
          <ac:spMkLst>
            <pc:docMk/>
            <pc:sldMk cId="440384401" sldId="2147471730"/>
            <ac:spMk id="2" creationId="{0A883C56-5E1F-E0CD-5E27-1BA77FBA39C8}"/>
          </ac:spMkLst>
        </pc:spChg>
      </pc:sldChg>
      <pc:sldChg chg="modSp mod">
        <pc:chgData name="Sophie  ZIMMERMANN" userId="a3ccab47-c860-43ce-9c7d-ef7907b0df29" providerId="ADAL" clId="{F2AD018D-2F94-458E-BBBB-0C4277BC07C9}" dt="2024-11-01T07:35:54.930" v="16" actId="207"/>
        <pc:sldMkLst>
          <pc:docMk/>
          <pc:sldMk cId="2861837392" sldId="2147473696"/>
        </pc:sldMkLst>
        <pc:spChg chg="mod">
          <ac:chgData name="Sophie  ZIMMERMANN" userId="a3ccab47-c860-43ce-9c7d-ef7907b0df29" providerId="ADAL" clId="{F2AD018D-2F94-458E-BBBB-0C4277BC07C9}" dt="2024-11-01T07:35:54.930" v="16" actId="207"/>
          <ac:spMkLst>
            <pc:docMk/>
            <pc:sldMk cId="2861837392" sldId="2147473696"/>
            <ac:spMk id="2" creationId="{0A883C56-5E1F-E0CD-5E27-1BA77FBA39C8}"/>
          </ac:spMkLst>
        </pc:spChg>
      </pc:sldChg>
      <pc:sldChg chg="modSp mod">
        <pc:chgData name="Sophie  ZIMMERMANN" userId="a3ccab47-c860-43ce-9c7d-ef7907b0df29" providerId="ADAL" clId="{F2AD018D-2F94-458E-BBBB-0C4277BC07C9}" dt="2024-11-01T07:36:34.156" v="25" actId="207"/>
        <pc:sldMkLst>
          <pc:docMk/>
          <pc:sldMk cId="91317114" sldId="2147473803"/>
        </pc:sldMkLst>
        <pc:spChg chg="mod">
          <ac:chgData name="Sophie  ZIMMERMANN" userId="a3ccab47-c860-43ce-9c7d-ef7907b0df29" providerId="ADAL" clId="{F2AD018D-2F94-458E-BBBB-0C4277BC07C9}" dt="2024-11-01T07:36:34.156" v="25" actId="207"/>
          <ac:spMkLst>
            <pc:docMk/>
            <pc:sldMk cId="91317114" sldId="2147473803"/>
            <ac:spMk id="2" creationId="{35E2219C-C47D-B88F-3DE7-A0B36B75952E}"/>
          </ac:spMkLst>
        </pc:spChg>
        <pc:spChg chg="mod">
          <ac:chgData name="Sophie  ZIMMERMANN" userId="a3ccab47-c860-43ce-9c7d-ef7907b0df29" providerId="ADAL" clId="{F2AD018D-2F94-458E-BBBB-0C4277BC07C9}" dt="2024-11-01T07:34:44.404" v="1" actId="27636"/>
          <ac:spMkLst>
            <pc:docMk/>
            <pc:sldMk cId="91317114" sldId="2147473803"/>
            <ac:spMk id="3" creationId="{19E83EBD-6DC8-7916-86A1-B36B5BA89CA1}"/>
          </ac:spMkLst>
        </pc:spChg>
      </pc:sldChg>
      <pc:sldChg chg="modSp mod">
        <pc:chgData name="Sophie  ZIMMERMANN" userId="a3ccab47-c860-43ce-9c7d-ef7907b0df29" providerId="ADAL" clId="{F2AD018D-2F94-458E-BBBB-0C4277BC07C9}" dt="2024-11-01T07:36:07.665" v="19" actId="207"/>
        <pc:sldMkLst>
          <pc:docMk/>
          <pc:sldMk cId="3303576886" sldId="2147473837"/>
        </pc:sldMkLst>
        <pc:spChg chg="mod">
          <ac:chgData name="Sophie  ZIMMERMANN" userId="a3ccab47-c860-43ce-9c7d-ef7907b0df29" providerId="ADAL" clId="{F2AD018D-2F94-458E-BBBB-0C4277BC07C9}" dt="2024-11-01T07:36:07.665" v="19" actId="207"/>
          <ac:spMkLst>
            <pc:docMk/>
            <pc:sldMk cId="3303576886" sldId="2147473837"/>
            <ac:spMk id="2" creationId="{96D425AE-83DC-4AAC-A6BB-AFB7CA189407}"/>
          </ac:spMkLst>
        </pc:spChg>
      </pc:sldChg>
      <pc:sldChg chg="modSp mod">
        <pc:chgData name="Sophie  ZIMMERMANN" userId="a3ccab47-c860-43ce-9c7d-ef7907b0df29" providerId="ADAL" clId="{F2AD018D-2F94-458E-BBBB-0C4277BC07C9}" dt="2024-11-01T07:36:02.014" v="18" actId="207"/>
        <pc:sldMkLst>
          <pc:docMk/>
          <pc:sldMk cId="526380450" sldId="2147473858"/>
        </pc:sldMkLst>
        <pc:spChg chg="mod">
          <ac:chgData name="Sophie  ZIMMERMANN" userId="a3ccab47-c860-43ce-9c7d-ef7907b0df29" providerId="ADAL" clId="{F2AD018D-2F94-458E-BBBB-0C4277BC07C9}" dt="2024-11-01T07:36:02.014" v="18" actId="207"/>
          <ac:spMkLst>
            <pc:docMk/>
            <pc:sldMk cId="526380450" sldId="2147473858"/>
            <ac:spMk id="5" creationId="{6BC1CAD5-3663-4DA1-A1F5-FEFABB5F70F0}"/>
          </ac:spMkLst>
        </pc:spChg>
      </pc:sldChg>
      <pc:sldChg chg="modSp mod">
        <pc:chgData name="Sophie  ZIMMERMANN" userId="a3ccab47-c860-43ce-9c7d-ef7907b0df29" providerId="ADAL" clId="{F2AD018D-2F94-458E-BBBB-0C4277BC07C9}" dt="2024-11-01T07:35:29.593" v="9" actId="13926"/>
        <pc:sldMkLst>
          <pc:docMk/>
          <pc:sldMk cId="1489660218" sldId="2147473859"/>
        </pc:sldMkLst>
        <pc:spChg chg="mod">
          <ac:chgData name="Sophie  ZIMMERMANN" userId="a3ccab47-c860-43ce-9c7d-ef7907b0df29" providerId="ADAL" clId="{F2AD018D-2F94-458E-BBBB-0C4277BC07C9}" dt="2024-11-01T07:35:10.590" v="3" actId="207"/>
          <ac:spMkLst>
            <pc:docMk/>
            <pc:sldMk cId="1489660218" sldId="2147473859"/>
            <ac:spMk id="2" creationId="{375D922C-441A-4C67-91C2-A48484644B39}"/>
          </ac:spMkLst>
        </pc:spChg>
        <pc:spChg chg="mod">
          <ac:chgData name="Sophie  ZIMMERMANN" userId="a3ccab47-c860-43ce-9c7d-ef7907b0df29" providerId="ADAL" clId="{F2AD018D-2F94-458E-BBBB-0C4277BC07C9}" dt="2024-11-01T07:35:29.593" v="9" actId="13926"/>
          <ac:spMkLst>
            <pc:docMk/>
            <pc:sldMk cId="1489660218" sldId="2147473859"/>
            <ac:spMk id="17" creationId="{402F5B75-EDCF-4DA3-D759-4A8E93D42CBC}"/>
          </ac:spMkLst>
        </pc:spChg>
      </pc:sldChg>
      <pc:sldChg chg="modSp mod">
        <pc:chgData name="Sophie  ZIMMERMANN" userId="a3ccab47-c860-43ce-9c7d-ef7907b0df29" providerId="ADAL" clId="{F2AD018D-2F94-458E-BBBB-0C4277BC07C9}" dt="2024-11-01T07:35:45.863" v="14" actId="207"/>
        <pc:sldMkLst>
          <pc:docMk/>
          <pc:sldMk cId="2537877549" sldId="2147473863"/>
        </pc:sldMkLst>
        <pc:spChg chg="mod">
          <ac:chgData name="Sophie  ZIMMERMANN" userId="a3ccab47-c860-43ce-9c7d-ef7907b0df29" providerId="ADAL" clId="{F2AD018D-2F94-458E-BBBB-0C4277BC07C9}" dt="2024-11-01T07:35:45.863" v="14" actId="207"/>
          <ac:spMkLst>
            <pc:docMk/>
            <pc:sldMk cId="2537877549" sldId="2147473863"/>
            <ac:spMk id="4" creationId="{CBD249FA-FC74-49F6-8E91-79569674609C}"/>
          </ac:spMkLst>
        </pc:spChg>
      </pc:sldChg>
      <pc:sldChg chg="modSp mod">
        <pc:chgData name="Sophie  ZIMMERMANN" userId="a3ccab47-c860-43ce-9c7d-ef7907b0df29" providerId="ADAL" clId="{F2AD018D-2F94-458E-BBBB-0C4277BC07C9}" dt="2024-11-01T07:35:37.298" v="12" actId="207"/>
        <pc:sldMkLst>
          <pc:docMk/>
          <pc:sldMk cId="999493048" sldId="2147473865"/>
        </pc:sldMkLst>
        <pc:spChg chg="mod">
          <ac:chgData name="Sophie  ZIMMERMANN" userId="a3ccab47-c860-43ce-9c7d-ef7907b0df29" providerId="ADAL" clId="{F2AD018D-2F94-458E-BBBB-0C4277BC07C9}" dt="2024-11-01T07:35:37.298" v="12" actId="207"/>
          <ac:spMkLst>
            <pc:docMk/>
            <pc:sldMk cId="999493048" sldId="2147473865"/>
            <ac:spMk id="2" creationId="{DFF7124B-570C-428B-8946-293ABE1ACF02}"/>
          </ac:spMkLst>
        </pc:spChg>
      </pc:sldChg>
      <pc:sldChg chg="modSp mod">
        <pc:chgData name="Sophie  ZIMMERMANN" userId="a3ccab47-c860-43ce-9c7d-ef7907b0df29" providerId="ADAL" clId="{F2AD018D-2F94-458E-BBBB-0C4277BC07C9}" dt="2024-11-01T07:35:30.998" v="11" actId="13926"/>
        <pc:sldMkLst>
          <pc:docMk/>
          <pc:sldMk cId="106088379" sldId="2147473866"/>
        </pc:sldMkLst>
        <pc:spChg chg="mod">
          <ac:chgData name="Sophie  ZIMMERMANN" userId="a3ccab47-c860-43ce-9c7d-ef7907b0df29" providerId="ADAL" clId="{F2AD018D-2F94-458E-BBBB-0C4277BC07C9}" dt="2024-11-01T07:35:16.476" v="5" actId="20577"/>
          <ac:spMkLst>
            <pc:docMk/>
            <pc:sldMk cId="106088379" sldId="2147473866"/>
            <ac:spMk id="2" creationId="{003F985F-5230-44F6-95BD-5A958B6AE682}"/>
          </ac:spMkLst>
        </pc:spChg>
        <pc:spChg chg="mod">
          <ac:chgData name="Sophie  ZIMMERMANN" userId="a3ccab47-c860-43ce-9c7d-ef7907b0df29" providerId="ADAL" clId="{F2AD018D-2F94-458E-BBBB-0C4277BC07C9}" dt="2024-11-01T07:35:30.998" v="11" actId="13926"/>
          <ac:spMkLst>
            <pc:docMk/>
            <pc:sldMk cId="106088379" sldId="2147473866"/>
            <ac:spMk id="6" creationId="{DDF0689F-E50E-4EBA-A8CA-86418EA195B7}"/>
          </ac:spMkLst>
        </pc:spChg>
      </pc:sldChg>
      <pc:sldChg chg="modSp mod">
        <pc:chgData name="Sophie  ZIMMERMANN" userId="a3ccab47-c860-43ce-9c7d-ef7907b0df29" providerId="ADAL" clId="{F2AD018D-2F94-458E-BBBB-0C4277BC07C9}" dt="2024-11-01T07:35:41.131" v="13" actId="207"/>
        <pc:sldMkLst>
          <pc:docMk/>
          <pc:sldMk cId="2840028520" sldId="2147473867"/>
        </pc:sldMkLst>
        <pc:spChg chg="mod">
          <ac:chgData name="Sophie  ZIMMERMANN" userId="a3ccab47-c860-43ce-9c7d-ef7907b0df29" providerId="ADAL" clId="{F2AD018D-2F94-458E-BBBB-0C4277BC07C9}" dt="2024-11-01T07:35:41.131" v="13" actId="207"/>
          <ac:spMkLst>
            <pc:docMk/>
            <pc:sldMk cId="2840028520" sldId="2147473867"/>
            <ac:spMk id="9" creationId="{F9CDADCF-CDED-491A-B12E-733913463598}"/>
          </ac:spMkLst>
        </pc:spChg>
      </pc:sldChg>
      <pc:sldChg chg="modSp mod">
        <pc:chgData name="Sophie  ZIMMERMANN" userId="a3ccab47-c860-43ce-9c7d-ef7907b0df29" providerId="ADAL" clId="{F2AD018D-2F94-458E-BBBB-0C4277BC07C9}" dt="2024-11-01T07:36:13.473" v="20" actId="207"/>
        <pc:sldMkLst>
          <pc:docMk/>
          <pc:sldMk cId="0" sldId="2147473890"/>
        </pc:sldMkLst>
        <pc:spChg chg="mod">
          <ac:chgData name="Sophie  ZIMMERMANN" userId="a3ccab47-c860-43ce-9c7d-ef7907b0df29" providerId="ADAL" clId="{F2AD018D-2F94-458E-BBBB-0C4277BC07C9}" dt="2024-11-01T07:36:13.473" v="20" actId="207"/>
          <ac:spMkLst>
            <pc:docMk/>
            <pc:sldMk cId="0" sldId="2147473890"/>
            <ac:spMk id="9" creationId="{F9CDADCF-CDED-491A-B12E-733913463598}"/>
          </ac:spMkLst>
        </pc:spChg>
      </pc:sldChg>
      <pc:sldChg chg="modSp mod">
        <pc:chgData name="Sophie  ZIMMERMANN" userId="a3ccab47-c860-43ce-9c7d-ef7907b0df29" providerId="ADAL" clId="{F2AD018D-2F94-458E-BBBB-0C4277BC07C9}" dt="2024-11-01T08:24:01.787" v="29" actId="27918"/>
        <pc:sldMkLst>
          <pc:docMk/>
          <pc:sldMk cId="2360674465" sldId="2147473891"/>
        </pc:sldMkLst>
        <pc:spChg chg="mod">
          <ac:chgData name="Sophie  ZIMMERMANN" userId="a3ccab47-c860-43ce-9c7d-ef7907b0df29" providerId="ADAL" clId="{F2AD018D-2F94-458E-BBBB-0C4277BC07C9}" dt="2024-11-01T07:35:50.180" v="15" actId="207"/>
          <ac:spMkLst>
            <pc:docMk/>
            <pc:sldMk cId="2360674465" sldId="2147473891"/>
            <ac:spMk id="2" creationId="{0A883C56-5E1F-E0CD-5E27-1BA77FBA39C8}"/>
          </ac:spMkLst>
        </pc:spChg>
      </pc:sldChg>
      <pc:sldChg chg="modSp mod">
        <pc:chgData name="Sophie  ZIMMERMANN" userId="a3ccab47-c860-43ce-9c7d-ef7907b0df29" providerId="ADAL" clId="{F2AD018D-2F94-458E-BBBB-0C4277BC07C9}" dt="2024-11-01T07:36:23.203" v="24" actId="20577"/>
        <pc:sldMkLst>
          <pc:docMk/>
          <pc:sldMk cId="407622133" sldId="2147475163"/>
        </pc:sldMkLst>
        <pc:spChg chg="mod">
          <ac:chgData name="Sophie  ZIMMERMANN" userId="a3ccab47-c860-43ce-9c7d-ef7907b0df29" providerId="ADAL" clId="{F2AD018D-2F94-458E-BBBB-0C4277BC07C9}" dt="2024-11-01T07:36:23.203" v="24" actId="20577"/>
          <ac:spMkLst>
            <pc:docMk/>
            <pc:sldMk cId="407622133" sldId="2147475163"/>
            <ac:spMk id="4" creationId="{CBD249FA-FC74-49F6-8E91-79569674609C}"/>
          </ac:spMkLst>
        </pc:spChg>
      </pc:sldChg>
      <pc:sldChg chg="modSp mod">
        <pc:chgData name="Sophie  ZIMMERMANN" userId="a3ccab47-c860-43ce-9c7d-ef7907b0df29" providerId="ADAL" clId="{F2AD018D-2F94-458E-BBBB-0C4277BC07C9}" dt="2024-11-01T07:36:18.587" v="21" actId="207"/>
        <pc:sldMkLst>
          <pc:docMk/>
          <pc:sldMk cId="3213014248" sldId="2147475165"/>
        </pc:sldMkLst>
        <pc:spChg chg="mod">
          <ac:chgData name="Sophie  ZIMMERMANN" userId="a3ccab47-c860-43ce-9c7d-ef7907b0df29" providerId="ADAL" clId="{F2AD018D-2F94-458E-BBBB-0C4277BC07C9}" dt="2024-11-01T07:36:18.587" v="21" actId="207"/>
          <ac:spMkLst>
            <pc:docMk/>
            <pc:sldMk cId="3213014248" sldId="2147475165"/>
            <ac:spMk id="4" creationId="{CBD249FA-FC74-49F6-8E91-79569674609C}"/>
          </ac:spMkLst>
        </pc:spChg>
      </pc:sldChg>
    </pc:docChg>
  </pc:docChgLst>
  <pc:docChgLst>
    <pc:chgData name="Sophie  ZIMMERMANN" userId="a3ccab47-c860-43ce-9c7d-ef7907b0df29" providerId="ADAL" clId="{AB066A46-0E69-4DCD-8CD2-584000E3ED5E}"/>
    <pc:docChg chg="modSld">
      <pc:chgData name="Sophie  ZIMMERMANN" userId="a3ccab47-c860-43ce-9c7d-ef7907b0df29" providerId="ADAL" clId="{AB066A46-0E69-4DCD-8CD2-584000E3ED5E}" dt="2024-11-15T12:18:29.307" v="75"/>
      <pc:docMkLst>
        <pc:docMk/>
      </pc:docMkLst>
      <pc:sldChg chg="modSp">
        <pc:chgData name="Sophie  ZIMMERMANN" userId="a3ccab47-c860-43ce-9c7d-ef7907b0df29" providerId="ADAL" clId="{AB066A46-0E69-4DCD-8CD2-584000E3ED5E}" dt="2024-11-15T12:18:14.241" v="73"/>
        <pc:sldMkLst>
          <pc:docMk/>
          <pc:sldMk cId="523371552" sldId="262"/>
        </pc:sldMkLst>
        <pc:graphicFrameChg chg="modGraphic">
          <ac:chgData name="Sophie  ZIMMERMANN" userId="a3ccab47-c860-43ce-9c7d-ef7907b0df29" providerId="ADAL" clId="{AB066A46-0E69-4DCD-8CD2-584000E3ED5E}" dt="2024-11-15T12:18:18.191" v="74"/>
          <ac:graphicFrameMkLst>
            <pc:docMk/>
            <pc:sldMk cId="523371552" sldId="262"/>
            <ac:graphicFrameMk id="12" creationId="{93759828-74D1-CEE5-30AA-5C9D03FBF4BA}"/>
          </ac:graphicFrameMkLst>
        </pc:graphicFrameChg>
        <pc:graphicFrameChg chg="modGraphic">
          <ac:chgData name="Sophie  ZIMMERMANN" userId="a3ccab47-c860-43ce-9c7d-ef7907b0df29" providerId="ADAL" clId="{AB066A46-0E69-4DCD-8CD2-584000E3ED5E}" dt="2024-11-15T12:18:14.241" v="73"/>
          <ac:graphicFrameMkLst>
            <pc:docMk/>
            <pc:sldMk cId="523371552" sldId="262"/>
            <ac:graphicFrameMk id="13" creationId="{471565E5-5F5D-7996-8FD2-AB2B3C134740}"/>
          </ac:graphicFrameMkLst>
        </pc:graphicFrameChg>
      </pc:sldChg>
    </pc:docChg>
  </pc:docChgLst>
  <pc:docChgLst>
    <pc:chgData name="Raphaella ASHRAF" userId="5247841d-d595-4c30-b58a-9906097315c5" providerId="ADAL" clId="{49E1EDC4-949C-4C9A-9207-A653EB98B0DF}"/>
    <pc:docChg chg="custSel addSld delSld modSld sldOrd">
      <pc:chgData name="Raphaella ASHRAF" userId="5247841d-d595-4c30-b58a-9906097315c5" providerId="ADAL" clId="{49E1EDC4-949C-4C9A-9207-A653EB98B0DF}" dt="2024-11-19T09:17:25.947" v="4768" actId="47"/>
      <pc:docMkLst>
        <pc:docMk/>
      </pc:docMkLst>
      <pc:sldChg chg="add del ord">
        <pc:chgData name="Raphaella ASHRAF" userId="5247841d-d595-4c30-b58a-9906097315c5" providerId="ADAL" clId="{49E1EDC4-949C-4C9A-9207-A653EB98B0DF}" dt="2024-11-19T09:14:13.499" v="4766" actId="47"/>
        <pc:sldMkLst>
          <pc:docMk/>
          <pc:sldMk cId="2145169043" sldId="2147475166"/>
        </pc:sldMkLst>
      </pc:sldChg>
      <pc:sldChg chg="add del ord">
        <pc:chgData name="Raphaella ASHRAF" userId="5247841d-d595-4c30-b58a-9906097315c5" providerId="ADAL" clId="{49E1EDC4-949C-4C9A-9207-A653EB98B0DF}" dt="2024-11-19T09:14:13.499" v="4766" actId="47"/>
        <pc:sldMkLst>
          <pc:docMk/>
          <pc:sldMk cId="1532235590" sldId="2147475167"/>
        </pc:sldMkLst>
      </pc:sldChg>
      <pc:sldChg chg="add del ord">
        <pc:chgData name="Raphaella ASHRAF" userId="5247841d-d595-4c30-b58a-9906097315c5" providerId="ADAL" clId="{49E1EDC4-949C-4C9A-9207-A653EB98B0DF}" dt="2024-11-19T09:14:13.499" v="4766" actId="47"/>
        <pc:sldMkLst>
          <pc:docMk/>
          <pc:sldMk cId="1263630829" sldId="2147475168"/>
        </pc:sldMkLst>
      </pc:sldChg>
      <pc:sldChg chg="add del ord">
        <pc:chgData name="Raphaella ASHRAF" userId="5247841d-d595-4c30-b58a-9906097315c5" providerId="ADAL" clId="{49E1EDC4-949C-4C9A-9207-A653EB98B0DF}" dt="2024-11-19T09:14:13.499" v="4766" actId="47"/>
        <pc:sldMkLst>
          <pc:docMk/>
          <pc:sldMk cId="2333745539" sldId="2147475169"/>
        </pc:sldMkLst>
      </pc:sldChg>
      <pc:sldChg chg="add del ord">
        <pc:chgData name="Raphaella ASHRAF" userId="5247841d-d595-4c30-b58a-9906097315c5" providerId="ADAL" clId="{49E1EDC4-949C-4C9A-9207-A653EB98B0DF}" dt="2024-11-19T09:14:13.499" v="4766" actId="47"/>
        <pc:sldMkLst>
          <pc:docMk/>
          <pc:sldMk cId="2658637388" sldId="2147475170"/>
        </pc:sldMkLst>
      </pc:sldChg>
      <pc:sldChg chg="add del ord">
        <pc:chgData name="Raphaella ASHRAF" userId="5247841d-d595-4c30-b58a-9906097315c5" providerId="ADAL" clId="{49E1EDC4-949C-4C9A-9207-A653EB98B0DF}" dt="2024-11-19T09:14:13.499" v="4766" actId="47"/>
        <pc:sldMkLst>
          <pc:docMk/>
          <pc:sldMk cId="2604706149" sldId="2147475171"/>
        </pc:sldMkLst>
      </pc:sldChg>
      <pc:sldChg chg="add del ord">
        <pc:chgData name="Raphaella ASHRAF" userId="5247841d-d595-4c30-b58a-9906097315c5" providerId="ADAL" clId="{49E1EDC4-949C-4C9A-9207-A653EB98B0DF}" dt="2024-11-19T09:14:13.499" v="4766" actId="47"/>
        <pc:sldMkLst>
          <pc:docMk/>
          <pc:sldMk cId="1736090765" sldId="2147475172"/>
        </pc:sldMkLst>
      </pc:sldChg>
      <pc:sldChg chg="add del ord">
        <pc:chgData name="Raphaella ASHRAF" userId="5247841d-d595-4c30-b58a-9906097315c5" providerId="ADAL" clId="{49E1EDC4-949C-4C9A-9207-A653EB98B0DF}" dt="2024-11-19T09:14:13.499" v="4766" actId="47"/>
        <pc:sldMkLst>
          <pc:docMk/>
          <pc:sldMk cId="436617398" sldId="2147475173"/>
        </pc:sldMkLst>
      </pc:sldChg>
      <pc:sldChg chg="add del ord">
        <pc:chgData name="Raphaella ASHRAF" userId="5247841d-d595-4c30-b58a-9906097315c5" providerId="ADAL" clId="{49E1EDC4-949C-4C9A-9207-A653EB98B0DF}" dt="2024-11-19T09:14:13.499" v="4766" actId="47"/>
        <pc:sldMkLst>
          <pc:docMk/>
          <pc:sldMk cId="3005502425" sldId="2147475174"/>
        </pc:sldMkLst>
      </pc:sldChg>
      <pc:sldChg chg="add del ord">
        <pc:chgData name="Raphaella ASHRAF" userId="5247841d-d595-4c30-b58a-9906097315c5" providerId="ADAL" clId="{49E1EDC4-949C-4C9A-9207-A653EB98B0DF}" dt="2024-11-19T09:14:13.499" v="4766" actId="47"/>
        <pc:sldMkLst>
          <pc:docMk/>
          <pc:sldMk cId="113747087" sldId="2147475175"/>
        </pc:sldMkLst>
      </pc:sldChg>
      <pc:sldChg chg="add del ord">
        <pc:chgData name="Raphaella ASHRAF" userId="5247841d-d595-4c30-b58a-9906097315c5" providerId="ADAL" clId="{49E1EDC4-949C-4C9A-9207-A653EB98B0DF}" dt="2024-11-19T09:14:13.499" v="4766" actId="47"/>
        <pc:sldMkLst>
          <pc:docMk/>
          <pc:sldMk cId="1618543542" sldId="2147475176"/>
        </pc:sldMkLst>
      </pc:sldChg>
      <pc:sldChg chg="add del ord">
        <pc:chgData name="Raphaella ASHRAF" userId="5247841d-d595-4c30-b58a-9906097315c5" providerId="ADAL" clId="{49E1EDC4-949C-4C9A-9207-A653EB98B0DF}" dt="2024-11-19T09:14:13.499" v="4766" actId="47"/>
        <pc:sldMkLst>
          <pc:docMk/>
          <pc:sldMk cId="2267451100" sldId="2147475177"/>
        </pc:sldMkLst>
      </pc:sldChg>
      <pc:sldChg chg="add del ord">
        <pc:chgData name="Raphaella ASHRAF" userId="5247841d-d595-4c30-b58a-9906097315c5" providerId="ADAL" clId="{49E1EDC4-949C-4C9A-9207-A653EB98B0DF}" dt="2024-11-19T09:14:13.499" v="4766" actId="47"/>
        <pc:sldMkLst>
          <pc:docMk/>
          <pc:sldMk cId="1609161974" sldId="2147475178"/>
        </pc:sldMkLst>
      </pc:sldChg>
      <pc:sldChg chg="add del ord">
        <pc:chgData name="Raphaella ASHRAF" userId="5247841d-d595-4c30-b58a-9906097315c5" providerId="ADAL" clId="{49E1EDC4-949C-4C9A-9207-A653EB98B0DF}" dt="2024-11-19T09:14:13.499" v="4766" actId="47"/>
        <pc:sldMkLst>
          <pc:docMk/>
          <pc:sldMk cId="3625723878" sldId="2147475179"/>
        </pc:sldMkLst>
      </pc:sldChg>
      <pc:sldChg chg="add del ord">
        <pc:chgData name="Raphaella ASHRAF" userId="5247841d-d595-4c30-b58a-9906097315c5" providerId="ADAL" clId="{49E1EDC4-949C-4C9A-9207-A653EB98B0DF}" dt="2024-11-19T09:14:13.499" v="4766" actId="47"/>
        <pc:sldMkLst>
          <pc:docMk/>
          <pc:sldMk cId="3179067410" sldId="2147475180"/>
        </pc:sldMkLst>
      </pc:sldChg>
      <pc:sldChg chg="add del ord">
        <pc:chgData name="Raphaella ASHRAF" userId="5247841d-d595-4c30-b58a-9906097315c5" providerId="ADAL" clId="{49E1EDC4-949C-4C9A-9207-A653EB98B0DF}" dt="2024-11-19T09:14:13.499" v="4766" actId="47"/>
        <pc:sldMkLst>
          <pc:docMk/>
          <pc:sldMk cId="1504629359" sldId="2147475181"/>
        </pc:sldMkLst>
      </pc:sldChg>
      <pc:sldChg chg="add del ord">
        <pc:chgData name="Raphaella ASHRAF" userId="5247841d-d595-4c30-b58a-9906097315c5" providerId="ADAL" clId="{49E1EDC4-949C-4C9A-9207-A653EB98B0DF}" dt="2024-11-19T09:14:13.499" v="4766" actId="47"/>
        <pc:sldMkLst>
          <pc:docMk/>
          <pc:sldMk cId="457104723" sldId="2147475182"/>
        </pc:sldMkLst>
      </pc:sldChg>
      <pc:sldChg chg="add del ord">
        <pc:chgData name="Raphaella ASHRAF" userId="5247841d-d595-4c30-b58a-9906097315c5" providerId="ADAL" clId="{49E1EDC4-949C-4C9A-9207-A653EB98B0DF}" dt="2024-11-19T09:14:13.499" v="4766" actId="47"/>
        <pc:sldMkLst>
          <pc:docMk/>
          <pc:sldMk cId="3032503651" sldId="2147475183"/>
        </pc:sldMkLst>
      </pc:sldChg>
      <pc:sldChg chg="add del ord">
        <pc:chgData name="Raphaella ASHRAF" userId="5247841d-d595-4c30-b58a-9906097315c5" providerId="ADAL" clId="{49E1EDC4-949C-4C9A-9207-A653EB98B0DF}" dt="2024-11-19T09:14:13.499" v="4766" actId="47"/>
        <pc:sldMkLst>
          <pc:docMk/>
          <pc:sldMk cId="3045385220" sldId="2147475184"/>
        </pc:sldMkLst>
      </pc:sldChg>
      <pc:sldChg chg="add del ord">
        <pc:chgData name="Raphaella ASHRAF" userId="5247841d-d595-4c30-b58a-9906097315c5" providerId="ADAL" clId="{49E1EDC4-949C-4C9A-9207-A653EB98B0DF}" dt="2024-11-19T09:14:13.499" v="4766" actId="47"/>
        <pc:sldMkLst>
          <pc:docMk/>
          <pc:sldMk cId="1550826477" sldId="2147475185"/>
        </pc:sldMkLst>
      </pc:sldChg>
      <pc:sldChg chg="add del ord">
        <pc:chgData name="Raphaella ASHRAF" userId="5247841d-d595-4c30-b58a-9906097315c5" providerId="ADAL" clId="{49E1EDC4-949C-4C9A-9207-A653EB98B0DF}" dt="2024-11-19T09:14:13.499" v="4766" actId="47"/>
        <pc:sldMkLst>
          <pc:docMk/>
          <pc:sldMk cId="1279164033" sldId="2147475186"/>
        </pc:sldMkLst>
      </pc:sldChg>
      <pc:sldChg chg="add del ord">
        <pc:chgData name="Raphaella ASHRAF" userId="5247841d-d595-4c30-b58a-9906097315c5" providerId="ADAL" clId="{49E1EDC4-949C-4C9A-9207-A653EB98B0DF}" dt="2024-11-19T09:14:13.499" v="4766" actId="47"/>
        <pc:sldMkLst>
          <pc:docMk/>
          <pc:sldMk cId="2557040845" sldId="2147475187"/>
        </pc:sldMkLst>
      </pc:sldChg>
      <pc:sldChg chg="add del ord">
        <pc:chgData name="Raphaella ASHRAF" userId="5247841d-d595-4c30-b58a-9906097315c5" providerId="ADAL" clId="{49E1EDC4-949C-4C9A-9207-A653EB98B0DF}" dt="2024-11-19T09:14:13.499" v="4766" actId="47"/>
        <pc:sldMkLst>
          <pc:docMk/>
          <pc:sldMk cId="1702300589" sldId="2147475188"/>
        </pc:sldMkLst>
      </pc:sldChg>
      <pc:sldChg chg="add del ord">
        <pc:chgData name="Raphaella ASHRAF" userId="5247841d-d595-4c30-b58a-9906097315c5" providerId="ADAL" clId="{49E1EDC4-949C-4C9A-9207-A653EB98B0DF}" dt="2024-11-19T09:14:13.499" v="4766" actId="47"/>
        <pc:sldMkLst>
          <pc:docMk/>
          <pc:sldMk cId="1978433800" sldId="2147475189"/>
        </pc:sldMkLst>
      </pc:sldChg>
      <pc:sldChg chg="add del ord">
        <pc:chgData name="Raphaella ASHRAF" userId="5247841d-d595-4c30-b58a-9906097315c5" providerId="ADAL" clId="{49E1EDC4-949C-4C9A-9207-A653EB98B0DF}" dt="2024-11-19T09:14:13.499" v="4766" actId="47"/>
        <pc:sldMkLst>
          <pc:docMk/>
          <pc:sldMk cId="478175513" sldId="2147475190"/>
        </pc:sldMkLst>
      </pc:sldChg>
      <pc:sldChg chg="add del ord">
        <pc:chgData name="Raphaella ASHRAF" userId="5247841d-d595-4c30-b58a-9906097315c5" providerId="ADAL" clId="{49E1EDC4-949C-4C9A-9207-A653EB98B0DF}" dt="2024-11-19T09:14:13.499" v="4766" actId="47"/>
        <pc:sldMkLst>
          <pc:docMk/>
          <pc:sldMk cId="2146503481" sldId="2147475191"/>
        </pc:sldMkLst>
      </pc:sldChg>
      <pc:sldChg chg="add del ord">
        <pc:chgData name="Raphaella ASHRAF" userId="5247841d-d595-4c30-b58a-9906097315c5" providerId="ADAL" clId="{49E1EDC4-949C-4C9A-9207-A653EB98B0DF}" dt="2024-11-19T09:14:13.499" v="4766" actId="47"/>
        <pc:sldMkLst>
          <pc:docMk/>
          <pc:sldMk cId="2028863232" sldId="2147475192"/>
        </pc:sldMkLst>
      </pc:sldChg>
      <pc:sldChg chg="add del ord">
        <pc:chgData name="Raphaella ASHRAF" userId="5247841d-d595-4c30-b58a-9906097315c5" providerId="ADAL" clId="{49E1EDC4-949C-4C9A-9207-A653EB98B0DF}" dt="2024-11-19T09:14:13.499" v="4766" actId="47"/>
        <pc:sldMkLst>
          <pc:docMk/>
          <pc:sldMk cId="1107965559" sldId="2147475193"/>
        </pc:sldMkLst>
      </pc:sldChg>
      <pc:sldChg chg="add del ord">
        <pc:chgData name="Raphaella ASHRAF" userId="5247841d-d595-4c30-b58a-9906097315c5" providerId="ADAL" clId="{49E1EDC4-949C-4C9A-9207-A653EB98B0DF}" dt="2024-11-19T09:14:13.499" v="4766" actId="47"/>
        <pc:sldMkLst>
          <pc:docMk/>
          <pc:sldMk cId="2456394262" sldId="2147475194"/>
        </pc:sldMkLst>
      </pc:sldChg>
      <pc:sldChg chg="add del ord">
        <pc:chgData name="Raphaella ASHRAF" userId="5247841d-d595-4c30-b58a-9906097315c5" providerId="ADAL" clId="{49E1EDC4-949C-4C9A-9207-A653EB98B0DF}" dt="2024-11-19T09:14:13.499" v="4766" actId="47"/>
        <pc:sldMkLst>
          <pc:docMk/>
          <pc:sldMk cId="1453049676" sldId="2147475195"/>
        </pc:sldMkLst>
      </pc:sldChg>
      <pc:sldChg chg="add del ord">
        <pc:chgData name="Raphaella ASHRAF" userId="5247841d-d595-4c30-b58a-9906097315c5" providerId="ADAL" clId="{49E1EDC4-949C-4C9A-9207-A653EB98B0DF}" dt="2024-11-19T09:14:13.499" v="4766" actId="47"/>
        <pc:sldMkLst>
          <pc:docMk/>
          <pc:sldMk cId="2494858756" sldId="2147475196"/>
        </pc:sldMkLst>
      </pc:sldChg>
      <pc:sldChg chg="add del ord">
        <pc:chgData name="Raphaella ASHRAF" userId="5247841d-d595-4c30-b58a-9906097315c5" providerId="ADAL" clId="{49E1EDC4-949C-4C9A-9207-A653EB98B0DF}" dt="2024-11-19T09:14:13.499" v="4766" actId="47"/>
        <pc:sldMkLst>
          <pc:docMk/>
          <pc:sldMk cId="3420795763" sldId="2147475197"/>
        </pc:sldMkLst>
      </pc:sldChg>
      <pc:sldChg chg="add del ord">
        <pc:chgData name="Raphaella ASHRAF" userId="5247841d-d595-4c30-b58a-9906097315c5" providerId="ADAL" clId="{49E1EDC4-949C-4C9A-9207-A653EB98B0DF}" dt="2024-11-19T09:14:13.499" v="4766" actId="47"/>
        <pc:sldMkLst>
          <pc:docMk/>
          <pc:sldMk cId="2205502981" sldId="2147475198"/>
        </pc:sldMkLst>
      </pc:sldChg>
      <pc:sldChg chg="add del ord">
        <pc:chgData name="Raphaella ASHRAF" userId="5247841d-d595-4c30-b58a-9906097315c5" providerId="ADAL" clId="{49E1EDC4-949C-4C9A-9207-A653EB98B0DF}" dt="2024-11-19T09:14:13.499" v="4766" actId="47"/>
        <pc:sldMkLst>
          <pc:docMk/>
          <pc:sldMk cId="1153373882" sldId="2147475199"/>
        </pc:sldMkLst>
      </pc:sldChg>
      <pc:sldChg chg="add del ord">
        <pc:chgData name="Raphaella ASHRAF" userId="5247841d-d595-4c30-b58a-9906097315c5" providerId="ADAL" clId="{49E1EDC4-949C-4C9A-9207-A653EB98B0DF}" dt="2024-11-19T09:14:13.499" v="4766" actId="47"/>
        <pc:sldMkLst>
          <pc:docMk/>
          <pc:sldMk cId="3433885873" sldId="2147475200"/>
        </pc:sldMkLst>
      </pc:sldChg>
      <pc:sldChg chg="add del ord">
        <pc:chgData name="Raphaella ASHRAF" userId="5247841d-d595-4c30-b58a-9906097315c5" providerId="ADAL" clId="{49E1EDC4-949C-4C9A-9207-A653EB98B0DF}" dt="2024-11-19T09:14:13.499" v="4766" actId="47"/>
        <pc:sldMkLst>
          <pc:docMk/>
          <pc:sldMk cId="24921072" sldId="2147475201"/>
        </pc:sldMkLst>
      </pc:sldChg>
      <pc:sldChg chg="add del ord">
        <pc:chgData name="Raphaella ASHRAF" userId="5247841d-d595-4c30-b58a-9906097315c5" providerId="ADAL" clId="{49E1EDC4-949C-4C9A-9207-A653EB98B0DF}" dt="2024-11-19T09:14:13.499" v="4766" actId="47"/>
        <pc:sldMkLst>
          <pc:docMk/>
          <pc:sldMk cId="1724895154" sldId="2147475202"/>
        </pc:sldMkLst>
      </pc:sldChg>
      <pc:sldChg chg="add del ord">
        <pc:chgData name="Raphaella ASHRAF" userId="5247841d-d595-4c30-b58a-9906097315c5" providerId="ADAL" clId="{49E1EDC4-949C-4C9A-9207-A653EB98B0DF}" dt="2024-11-19T09:14:13.499" v="4766" actId="47"/>
        <pc:sldMkLst>
          <pc:docMk/>
          <pc:sldMk cId="2440638555" sldId="2147475203"/>
        </pc:sldMkLst>
      </pc:sldChg>
      <pc:sldChg chg="add del ord">
        <pc:chgData name="Raphaella ASHRAF" userId="5247841d-d595-4c30-b58a-9906097315c5" providerId="ADAL" clId="{49E1EDC4-949C-4C9A-9207-A653EB98B0DF}" dt="2024-11-19T09:14:13.499" v="4766" actId="47"/>
        <pc:sldMkLst>
          <pc:docMk/>
          <pc:sldMk cId="1493367556" sldId="2147475204"/>
        </pc:sldMkLst>
      </pc:sldChg>
      <pc:sldChg chg="add del ord">
        <pc:chgData name="Raphaella ASHRAF" userId="5247841d-d595-4c30-b58a-9906097315c5" providerId="ADAL" clId="{49E1EDC4-949C-4C9A-9207-A653EB98B0DF}" dt="2024-11-19T09:14:13.499" v="4766" actId="47"/>
        <pc:sldMkLst>
          <pc:docMk/>
          <pc:sldMk cId="3403049601" sldId="2147475205"/>
        </pc:sldMkLst>
      </pc:sldChg>
      <pc:sldChg chg="add del ord">
        <pc:chgData name="Raphaella ASHRAF" userId="5247841d-d595-4c30-b58a-9906097315c5" providerId="ADAL" clId="{49E1EDC4-949C-4C9A-9207-A653EB98B0DF}" dt="2024-11-19T09:14:13.499" v="4766" actId="47"/>
        <pc:sldMkLst>
          <pc:docMk/>
          <pc:sldMk cId="1547933480" sldId="2147475206"/>
        </pc:sldMkLst>
      </pc:sldChg>
      <pc:sldChg chg="add del ord">
        <pc:chgData name="Raphaella ASHRAF" userId="5247841d-d595-4c30-b58a-9906097315c5" providerId="ADAL" clId="{49E1EDC4-949C-4C9A-9207-A653EB98B0DF}" dt="2024-11-19T09:14:13.499" v="4766" actId="47"/>
        <pc:sldMkLst>
          <pc:docMk/>
          <pc:sldMk cId="639869212" sldId="2147475207"/>
        </pc:sldMkLst>
      </pc:sldChg>
      <pc:sldChg chg="add del ord">
        <pc:chgData name="Raphaella ASHRAF" userId="5247841d-d595-4c30-b58a-9906097315c5" providerId="ADAL" clId="{49E1EDC4-949C-4C9A-9207-A653EB98B0DF}" dt="2024-11-19T09:14:13.499" v="4766" actId="47"/>
        <pc:sldMkLst>
          <pc:docMk/>
          <pc:sldMk cId="1139231625" sldId="2147475208"/>
        </pc:sldMkLst>
      </pc:sldChg>
      <pc:sldChg chg="add del ord">
        <pc:chgData name="Raphaella ASHRAF" userId="5247841d-d595-4c30-b58a-9906097315c5" providerId="ADAL" clId="{49E1EDC4-949C-4C9A-9207-A653EB98B0DF}" dt="2024-11-19T09:14:13.499" v="4766" actId="47"/>
        <pc:sldMkLst>
          <pc:docMk/>
          <pc:sldMk cId="1205913927" sldId="2147475209"/>
        </pc:sldMkLst>
      </pc:sldChg>
      <pc:sldChg chg="add del ord">
        <pc:chgData name="Raphaella ASHRAF" userId="5247841d-d595-4c30-b58a-9906097315c5" providerId="ADAL" clId="{49E1EDC4-949C-4C9A-9207-A653EB98B0DF}" dt="2024-11-19T09:14:13.499" v="4766" actId="47"/>
        <pc:sldMkLst>
          <pc:docMk/>
          <pc:sldMk cId="3466383968" sldId="2147475210"/>
        </pc:sldMkLst>
      </pc:sldChg>
      <pc:sldChg chg="add del ord">
        <pc:chgData name="Raphaella ASHRAF" userId="5247841d-d595-4c30-b58a-9906097315c5" providerId="ADAL" clId="{49E1EDC4-949C-4C9A-9207-A653EB98B0DF}" dt="2024-11-19T09:14:13.499" v="4766" actId="47"/>
        <pc:sldMkLst>
          <pc:docMk/>
          <pc:sldMk cId="3207662000" sldId="2147475211"/>
        </pc:sldMkLst>
      </pc:sldChg>
      <pc:sldChg chg="add del ord">
        <pc:chgData name="Raphaella ASHRAF" userId="5247841d-d595-4c30-b58a-9906097315c5" providerId="ADAL" clId="{49E1EDC4-949C-4C9A-9207-A653EB98B0DF}" dt="2024-11-19T09:14:13.499" v="4766" actId="47"/>
        <pc:sldMkLst>
          <pc:docMk/>
          <pc:sldMk cId="1549680880" sldId="2147475212"/>
        </pc:sldMkLst>
      </pc:sldChg>
      <pc:sldChg chg="add del ord">
        <pc:chgData name="Raphaella ASHRAF" userId="5247841d-d595-4c30-b58a-9906097315c5" providerId="ADAL" clId="{49E1EDC4-949C-4C9A-9207-A653EB98B0DF}" dt="2024-11-19T09:14:13.499" v="4766" actId="47"/>
        <pc:sldMkLst>
          <pc:docMk/>
          <pc:sldMk cId="502665960" sldId="2147475213"/>
        </pc:sldMkLst>
      </pc:sldChg>
      <pc:sldChg chg="add del ord">
        <pc:chgData name="Raphaella ASHRAF" userId="5247841d-d595-4c30-b58a-9906097315c5" providerId="ADAL" clId="{49E1EDC4-949C-4C9A-9207-A653EB98B0DF}" dt="2024-11-19T09:14:13.499" v="4766" actId="47"/>
        <pc:sldMkLst>
          <pc:docMk/>
          <pc:sldMk cId="285119908" sldId="2147475214"/>
        </pc:sldMkLst>
      </pc:sldChg>
      <pc:sldChg chg="add del ord">
        <pc:chgData name="Raphaella ASHRAF" userId="5247841d-d595-4c30-b58a-9906097315c5" providerId="ADAL" clId="{49E1EDC4-949C-4C9A-9207-A653EB98B0DF}" dt="2024-11-19T09:14:13.499" v="4766" actId="47"/>
        <pc:sldMkLst>
          <pc:docMk/>
          <pc:sldMk cId="1695069562" sldId="2147475215"/>
        </pc:sldMkLst>
      </pc:sldChg>
      <pc:sldChg chg="add del ord">
        <pc:chgData name="Raphaella ASHRAF" userId="5247841d-d595-4c30-b58a-9906097315c5" providerId="ADAL" clId="{49E1EDC4-949C-4C9A-9207-A653EB98B0DF}" dt="2024-11-19T09:14:13.499" v="4766" actId="47"/>
        <pc:sldMkLst>
          <pc:docMk/>
          <pc:sldMk cId="1155044612" sldId="2147475216"/>
        </pc:sldMkLst>
      </pc:sldChg>
      <pc:sldChg chg="add del ord">
        <pc:chgData name="Raphaella ASHRAF" userId="5247841d-d595-4c30-b58a-9906097315c5" providerId="ADAL" clId="{49E1EDC4-949C-4C9A-9207-A653EB98B0DF}" dt="2024-11-19T09:14:13.499" v="4766" actId="47"/>
        <pc:sldMkLst>
          <pc:docMk/>
          <pc:sldMk cId="2246144734" sldId="2147475217"/>
        </pc:sldMkLst>
      </pc:sldChg>
      <pc:sldChg chg="add del ord">
        <pc:chgData name="Raphaella ASHRAF" userId="5247841d-d595-4c30-b58a-9906097315c5" providerId="ADAL" clId="{49E1EDC4-949C-4C9A-9207-A653EB98B0DF}" dt="2024-11-19T09:14:13.499" v="4766" actId="47"/>
        <pc:sldMkLst>
          <pc:docMk/>
          <pc:sldMk cId="2473722366" sldId="2147475218"/>
        </pc:sldMkLst>
      </pc:sldChg>
      <pc:sldChg chg="add del ord">
        <pc:chgData name="Raphaella ASHRAF" userId="5247841d-d595-4c30-b58a-9906097315c5" providerId="ADAL" clId="{49E1EDC4-949C-4C9A-9207-A653EB98B0DF}" dt="2024-11-19T09:14:13.499" v="4766" actId="47"/>
        <pc:sldMkLst>
          <pc:docMk/>
          <pc:sldMk cId="4074688386" sldId="2147475219"/>
        </pc:sldMkLst>
      </pc:sldChg>
      <pc:sldChg chg="add del ord">
        <pc:chgData name="Raphaella ASHRAF" userId="5247841d-d595-4c30-b58a-9906097315c5" providerId="ADAL" clId="{49E1EDC4-949C-4C9A-9207-A653EB98B0DF}" dt="2024-11-19T09:14:13.499" v="4766" actId="47"/>
        <pc:sldMkLst>
          <pc:docMk/>
          <pc:sldMk cId="3413568878" sldId="2147475220"/>
        </pc:sldMkLst>
      </pc:sldChg>
      <pc:sldChg chg="add del ord">
        <pc:chgData name="Raphaella ASHRAF" userId="5247841d-d595-4c30-b58a-9906097315c5" providerId="ADAL" clId="{49E1EDC4-949C-4C9A-9207-A653EB98B0DF}" dt="2024-11-19T09:14:13.499" v="4766" actId="47"/>
        <pc:sldMkLst>
          <pc:docMk/>
          <pc:sldMk cId="1238642377" sldId="2147475221"/>
        </pc:sldMkLst>
      </pc:sldChg>
      <pc:sldChg chg="add del ord">
        <pc:chgData name="Raphaella ASHRAF" userId="5247841d-d595-4c30-b58a-9906097315c5" providerId="ADAL" clId="{49E1EDC4-949C-4C9A-9207-A653EB98B0DF}" dt="2024-11-19T09:14:13.499" v="4766" actId="47"/>
        <pc:sldMkLst>
          <pc:docMk/>
          <pc:sldMk cId="384057854" sldId="2147475222"/>
        </pc:sldMkLst>
      </pc:sldChg>
      <pc:sldChg chg="add del ord">
        <pc:chgData name="Raphaella ASHRAF" userId="5247841d-d595-4c30-b58a-9906097315c5" providerId="ADAL" clId="{49E1EDC4-949C-4C9A-9207-A653EB98B0DF}" dt="2024-11-19T09:14:13.499" v="4766" actId="47"/>
        <pc:sldMkLst>
          <pc:docMk/>
          <pc:sldMk cId="1755976510" sldId="2147475223"/>
        </pc:sldMkLst>
      </pc:sldChg>
      <pc:sldChg chg="add del ord">
        <pc:chgData name="Raphaella ASHRAF" userId="5247841d-d595-4c30-b58a-9906097315c5" providerId="ADAL" clId="{49E1EDC4-949C-4C9A-9207-A653EB98B0DF}" dt="2024-11-19T09:14:13.499" v="4766" actId="47"/>
        <pc:sldMkLst>
          <pc:docMk/>
          <pc:sldMk cId="3219459662" sldId="2147475224"/>
        </pc:sldMkLst>
      </pc:sldChg>
      <pc:sldChg chg="add del ord">
        <pc:chgData name="Raphaella ASHRAF" userId="5247841d-d595-4c30-b58a-9906097315c5" providerId="ADAL" clId="{49E1EDC4-949C-4C9A-9207-A653EB98B0DF}" dt="2024-11-19T09:14:13.499" v="4766" actId="47"/>
        <pc:sldMkLst>
          <pc:docMk/>
          <pc:sldMk cId="3532090177" sldId="2147475225"/>
        </pc:sldMkLst>
      </pc:sldChg>
      <pc:sldChg chg="add del ord">
        <pc:chgData name="Raphaella ASHRAF" userId="5247841d-d595-4c30-b58a-9906097315c5" providerId="ADAL" clId="{49E1EDC4-949C-4C9A-9207-A653EB98B0DF}" dt="2024-11-19T09:14:13.499" v="4766" actId="47"/>
        <pc:sldMkLst>
          <pc:docMk/>
          <pc:sldMk cId="3109668970" sldId="2147475226"/>
        </pc:sldMkLst>
      </pc:sldChg>
      <pc:sldChg chg="add del ord">
        <pc:chgData name="Raphaella ASHRAF" userId="5247841d-d595-4c30-b58a-9906097315c5" providerId="ADAL" clId="{49E1EDC4-949C-4C9A-9207-A653EB98B0DF}" dt="2024-11-19T09:14:13.499" v="4766" actId="47"/>
        <pc:sldMkLst>
          <pc:docMk/>
          <pc:sldMk cId="3844919365" sldId="2147475227"/>
        </pc:sldMkLst>
      </pc:sldChg>
      <pc:sldChg chg="add del ord">
        <pc:chgData name="Raphaella ASHRAF" userId="5247841d-d595-4c30-b58a-9906097315c5" providerId="ADAL" clId="{49E1EDC4-949C-4C9A-9207-A653EB98B0DF}" dt="2024-11-19T09:14:13.499" v="4766" actId="47"/>
        <pc:sldMkLst>
          <pc:docMk/>
          <pc:sldMk cId="2740700101" sldId="2147475228"/>
        </pc:sldMkLst>
      </pc:sldChg>
      <pc:sldChg chg="add del ord">
        <pc:chgData name="Raphaella ASHRAF" userId="5247841d-d595-4c30-b58a-9906097315c5" providerId="ADAL" clId="{49E1EDC4-949C-4C9A-9207-A653EB98B0DF}" dt="2024-11-19T09:14:13.499" v="4766" actId="47"/>
        <pc:sldMkLst>
          <pc:docMk/>
          <pc:sldMk cId="3951029766" sldId="2147475229"/>
        </pc:sldMkLst>
      </pc:sldChg>
      <pc:sldChg chg="add del ord">
        <pc:chgData name="Raphaella ASHRAF" userId="5247841d-d595-4c30-b58a-9906097315c5" providerId="ADAL" clId="{49E1EDC4-949C-4C9A-9207-A653EB98B0DF}" dt="2024-11-19T09:14:13.499" v="4766" actId="47"/>
        <pc:sldMkLst>
          <pc:docMk/>
          <pc:sldMk cId="584275301" sldId="2147475230"/>
        </pc:sldMkLst>
      </pc:sldChg>
      <pc:sldChg chg="add del ord">
        <pc:chgData name="Raphaella ASHRAF" userId="5247841d-d595-4c30-b58a-9906097315c5" providerId="ADAL" clId="{49E1EDC4-949C-4C9A-9207-A653EB98B0DF}" dt="2024-11-19T09:14:13.499" v="4766" actId="47"/>
        <pc:sldMkLst>
          <pc:docMk/>
          <pc:sldMk cId="1327526517" sldId="2147475231"/>
        </pc:sldMkLst>
      </pc:sldChg>
      <pc:sldChg chg="add del ord">
        <pc:chgData name="Raphaella ASHRAF" userId="5247841d-d595-4c30-b58a-9906097315c5" providerId="ADAL" clId="{49E1EDC4-949C-4C9A-9207-A653EB98B0DF}" dt="2024-11-19T09:14:13.499" v="4766" actId="47"/>
        <pc:sldMkLst>
          <pc:docMk/>
          <pc:sldMk cId="4223441837" sldId="2147475232"/>
        </pc:sldMkLst>
      </pc:sldChg>
      <pc:sldChg chg="add del ord">
        <pc:chgData name="Raphaella ASHRAF" userId="5247841d-d595-4c30-b58a-9906097315c5" providerId="ADAL" clId="{49E1EDC4-949C-4C9A-9207-A653EB98B0DF}" dt="2024-11-19T09:14:13.499" v="4766" actId="47"/>
        <pc:sldMkLst>
          <pc:docMk/>
          <pc:sldMk cId="646085101" sldId="2147475233"/>
        </pc:sldMkLst>
      </pc:sldChg>
      <pc:sldChg chg="add del ord">
        <pc:chgData name="Raphaella ASHRAF" userId="5247841d-d595-4c30-b58a-9906097315c5" providerId="ADAL" clId="{49E1EDC4-949C-4C9A-9207-A653EB98B0DF}" dt="2024-11-19T09:14:13.499" v="4766" actId="47"/>
        <pc:sldMkLst>
          <pc:docMk/>
          <pc:sldMk cId="69632603" sldId="2147475234"/>
        </pc:sldMkLst>
      </pc:sldChg>
      <pc:sldChg chg="add del ord">
        <pc:chgData name="Raphaella ASHRAF" userId="5247841d-d595-4c30-b58a-9906097315c5" providerId="ADAL" clId="{49E1EDC4-949C-4C9A-9207-A653EB98B0DF}" dt="2024-11-19T09:14:13.499" v="4766" actId="47"/>
        <pc:sldMkLst>
          <pc:docMk/>
          <pc:sldMk cId="2179943685" sldId="2147475235"/>
        </pc:sldMkLst>
      </pc:sldChg>
      <pc:sldChg chg="add del ord">
        <pc:chgData name="Raphaella ASHRAF" userId="5247841d-d595-4c30-b58a-9906097315c5" providerId="ADAL" clId="{49E1EDC4-949C-4C9A-9207-A653EB98B0DF}" dt="2024-11-19T09:14:13.499" v="4766" actId="47"/>
        <pc:sldMkLst>
          <pc:docMk/>
          <pc:sldMk cId="3152457016" sldId="2147475236"/>
        </pc:sldMkLst>
      </pc:sldChg>
      <pc:sldChg chg="add del ord">
        <pc:chgData name="Raphaella ASHRAF" userId="5247841d-d595-4c30-b58a-9906097315c5" providerId="ADAL" clId="{49E1EDC4-949C-4C9A-9207-A653EB98B0DF}" dt="2024-11-19T09:14:13.499" v="4766" actId="47"/>
        <pc:sldMkLst>
          <pc:docMk/>
          <pc:sldMk cId="1015963334" sldId="2147475237"/>
        </pc:sldMkLst>
      </pc:sldChg>
      <pc:sldChg chg="add del ord">
        <pc:chgData name="Raphaella ASHRAF" userId="5247841d-d595-4c30-b58a-9906097315c5" providerId="ADAL" clId="{49E1EDC4-949C-4C9A-9207-A653EB98B0DF}" dt="2024-11-19T09:14:13.499" v="4766" actId="47"/>
        <pc:sldMkLst>
          <pc:docMk/>
          <pc:sldMk cId="1989515418" sldId="2147475238"/>
        </pc:sldMkLst>
      </pc:sldChg>
      <pc:sldChg chg="add del ord">
        <pc:chgData name="Raphaella ASHRAF" userId="5247841d-d595-4c30-b58a-9906097315c5" providerId="ADAL" clId="{49E1EDC4-949C-4C9A-9207-A653EB98B0DF}" dt="2024-11-19T09:14:13.499" v="4766" actId="47"/>
        <pc:sldMkLst>
          <pc:docMk/>
          <pc:sldMk cId="1798274965" sldId="2147475239"/>
        </pc:sldMkLst>
      </pc:sldChg>
      <pc:sldChg chg="add del ord">
        <pc:chgData name="Raphaella ASHRAF" userId="5247841d-d595-4c30-b58a-9906097315c5" providerId="ADAL" clId="{49E1EDC4-949C-4C9A-9207-A653EB98B0DF}" dt="2024-11-19T09:14:13.499" v="4766" actId="47"/>
        <pc:sldMkLst>
          <pc:docMk/>
          <pc:sldMk cId="1066374481" sldId="2147475240"/>
        </pc:sldMkLst>
      </pc:sldChg>
      <pc:sldChg chg="add del ord">
        <pc:chgData name="Raphaella ASHRAF" userId="5247841d-d595-4c30-b58a-9906097315c5" providerId="ADAL" clId="{49E1EDC4-949C-4C9A-9207-A653EB98B0DF}" dt="2024-11-19T09:14:13.499" v="4766" actId="47"/>
        <pc:sldMkLst>
          <pc:docMk/>
          <pc:sldMk cId="69952090" sldId="2147475241"/>
        </pc:sldMkLst>
      </pc:sldChg>
      <pc:sldChg chg="add del ord">
        <pc:chgData name="Raphaella ASHRAF" userId="5247841d-d595-4c30-b58a-9906097315c5" providerId="ADAL" clId="{49E1EDC4-949C-4C9A-9207-A653EB98B0DF}" dt="2024-11-19T09:14:13.499" v="4766" actId="47"/>
        <pc:sldMkLst>
          <pc:docMk/>
          <pc:sldMk cId="3590587934" sldId="2147475242"/>
        </pc:sldMkLst>
      </pc:sldChg>
      <pc:sldChg chg="add del ord">
        <pc:chgData name="Raphaella ASHRAF" userId="5247841d-d595-4c30-b58a-9906097315c5" providerId="ADAL" clId="{49E1EDC4-949C-4C9A-9207-A653EB98B0DF}" dt="2024-11-19T09:14:13.499" v="4766" actId="47"/>
        <pc:sldMkLst>
          <pc:docMk/>
          <pc:sldMk cId="3979046399" sldId="2147475243"/>
        </pc:sldMkLst>
      </pc:sldChg>
      <pc:sldChg chg="add del ord">
        <pc:chgData name="Raphaella ASHRAF" userId="5247841d-d595-4c30-b58a-9906097315c5" providerId="ADAL" clId="{49E1EDC4-949C-4C9A-9207-A653EB98B0DF}" dt="2024-11-19T09:14:13.499" v="4766" actId="47"/>
        <pc:sldMkLst>
          <pc:docMk/>
          <pc:sldMk cId="1703855626" sldId="2147475244"/>
        </pc:sldMkLst>
      </pc:sldChg>
      <pc:sldChg chg="add del ord">
        <pc:chgData name="Raphaella ASHRAF" userId="5247841d-d595-4c30-b58a-9906097315c5" providerId="ADAL" clId="{49E1EDC4-949C-4C9A-9207-A653EB98B0DF}" dt="2024-11-19T09:14:13.499" v="4766" actId="47"/>
        <pc:sldMkLst>
          <pc:docMk/>
          <pc:sldMk cId="1688949336" sldId="2147475245"/>
        </pc:sldMkLst>
      </pc:sldChg>
      <pc:sldChg chg="add del ord">
        <pc:chgData name="Raphaella ASHRAF" userId="5247841d-d595-4c30-b58a-9906097315c5" providerId="ADAL" clId="{49E1EDC4-949C-4C9A-9207-A653EB98B0DF}" dt="2024-11-19T09:14:13.499" v="4766" actId="47"/>
        <pc:sldMkLst>
          <pc:docMk/>
          <pc:sldMk cId="3457731234" sldId="2147475246"/>
        </pc:sldMkLst>
      </pc:sldChg>
      <pc:sldChg chg="add del ord">
        <pc:chgData name="Raphaella ASHRAF" userId="5247841d-d595-4c30-b58a-9906097315c5" providerId="ADAL" clId="{49E1EDC4-949C-4C9A-9207-A653EB98B0DF}" dt="2024-11-19T09:14:13.499" v="4766" actId="47"/>
        <pc:sldMkLst>
          <pc:docMk/>
          <pc:sldMk cId="3364593806" sldId="2147475247"/>
        </pc:sldMkLst>
      </pc:sldChg>
      <pc:sldChg chg="add del ord">
        <pc:chgData name="Raphaella ASHRAF" userId="5247841d-d595-4c30-b58a-9906097315c5" providerId="ADAL" clId="{49E1EDC4-949C-4C9A-9207-A653EB98B0DF}" dt="2024-11-19T09:14:13.499" v="4766" actId="47"/>
        <pc:sldMkLst>
          <pc:docMk/>
          <pc:sldMk cId="800018424" sldId="2147475248"/>
        </pc:sldMkLst>
      </pc:sldChg>
      <pc:sldChg chg="add del ord">
        <pc:chgData name="Raphaella ASHRAF" userId="5247841d-d595-4c30-b58a-9906097315c5" providerId="ADAL" clId="{49E1EDC4-949C-4C9A-9207-A653EB98B0DF}" dt="2024-11-19T09:14:13.499" v="4766" actId="47"/>
        <pc:sldMkLst>
          <pc:docMk/>
          <pc:sldMk cId="1400045038" sldId="2147475249"/>
        </pc:sldMkLst>
      </pc:sldChg>
      <pc:sldChg chg="add del ord">
        <pc:chgData name="Raphaella ASHRAF" userId="5247841d-d595-4c30-b58a-9906097315c5" providerId="ADAL" clId="{49E1EDC4-949C-4C9A-9207-A653EB98B0DF}" dt="2024-11-19T09:14:13.499" v="4766" actId="47"/>
        <pc:sldMkLst>
          <pc:docMk/>
          <pc:sldMk cId="388376707" sldId="2147475250"/>
        </pc:sldMkLst>
      </pc:sldChg>
      <pc:sldChg chg="add del ord">
        <pc:chgData name="Raphaella ASHRAF" userId="5247841d-d595-4c30-b58a-9906097315c5" providerId="ADAL" clId="{49E1EDC4-949C-4C9A-9207-A653EB98B0DF}" dt="2024-11-19T09:14:13.499" v="4766" actId="47"/>
        <pc:sldMkLst>
          <pc:docMk/>
          <pc:sldMk cId="675436526" sldId="2147475251"/>
        </pc:sldMkLst>
      </pc:sldChg>
      <pc:sldChg chg="add del ord">
        <pc:chgData name="Raphaella ASHRAF" userId="5247841d-d595-4c30-b58a-9906097315c5" providerId="ADAL" clId="{49E1EDC4-949C-4C9A-9207-A653EB98B0DF}" dt="2024-11-19T09:14:13.499" v="4766" actId="47"/>
        <pc:sldMkLst>
          <pc:docMk/>
          <pc:sldMk cId="1312578196" sldId="2147475252"/>
        </pc:sldMkLst>
      </pc:sldChg>
      <pc:sldChg chg="add del ord">
        <pc:chgData name="Raphaella ASHRAF" userId="5247841d-d595-4c30-b58a-9906097315c5" providerId="ADAL" clId="{49E1EDC4-949C-4C9A-9207-A653EB98B0DF}" dt="2024-11-19T09:14:13.499" v="4766" actId="47"/>
        <pc:sldMkLst>
          <pc:docMk/>
          <pc:sldMk cId="1223561610" sldId="2147475253"/>
        </pc:sldMkLst>
      </pc:sldChg>
      <pc:sldChg chg="add del ord">
        <pc:chgData name="Raphaella ASHRAF" userId="5247841d-d595-4c30-b58a-9906097315c5" providerId="ADAL" clId="{49E1EDC4-949C-4C9A-9207-A653EB98B0DF}" dt="2024-11-19T09:14:13.499" v="4766" actId="47"/>
        <pc:sldMkLst>
          <pc:docMk/>
          <pc:sldMk cId="369044079" sldId="2147475254"/>
        </pc:sldMkLst>
      </pc:sldChg>
      <pc:sldChg chg="add del ord">
        <pc:chgData name="Raphaella ASHRAF" userId="5247841d-d595-4c30-b58a-9906097315c5" providerId="ADAL" clId="{49E1EDC4-949C-4C9A-9207-A653EB98B0DF}" dt="2024-11-19T09:14:13.499" v="4766" actId="47"/>
        <pc:sldMkLst>
          <pc:docMk/>
          <pc:sldMk cId="1274726795" sldId="2147475255"/>
        </pc:sldMkLst>
      </pc:sldChg>
      <pc:sldChg chg="add del ord">
        <pc:chgData name="Raphaella ASHRAF" userId="5247841d-d595-4c30-b58a-9906097315c5" providerId="ADAL" clId="{49E1EDC4-949C-4C9A-9207-A653EB98B0DF}" dt="2024-11-19T09:14:13.499" v="4766" actId="47"/>
        <pc:sldMkLst>
          <pc:docMk/>
          <pc:sldMk cId="1870180272" sldId="2147475256"/>
        </pc:sldMkLst>
      </pc:sldChg>
      <pc:sldChg chg="add del ord">
        <pc:chgData name="Raphaella ASHRAF" userId="5247841d-d595-4c30-b58a-9906097315c5" providerId="ADAL" clId="{49E1EDC4-949C-4C9A-9207-A653EB98B0DF}" dt="2024-11-19T09:14:13.499" v="4766" actId="47"/>
        <pc:sldMkLst>
          <pc:docMk/>
          <pc:sldMk cId="439391191" sldId="2147475257"/>
        </pc:sldMkLst>
      </pc:sldChg>
      <pc:sldChg chg="add del ord">
        <pc:chgData name="Raphaella ASHRAF" userId="5247841d-d595-4c30-b58a-9906097315c5" providerId="ADAL" clId="{49E1EDC4-949C-4C9A-9207-A653EB98B0DF}" dt="2024-11-19T09:14:13.499" v="4766" actId="47"/>
        <pc:sldMkLst>
          <pc:docMk/>
          <pc:sldMk cId="1776191109" sldId="2147475258"/>
        </pc:sldMkLst>
      </pc:sldChg>
      <pc:sldChg chg="add del ord">
        <pc:chgData name="Raphaella ASHRAF" userId="5247841d-d595-4c30-b58a-9906097315c5" providerId="ADAL" clId="{49E1EDC4-949C-4C9A-9207-A653EB98B0DF}" dt="2024-11-19T09:14:13.499" v="4766" actId="47"/>
        <pc:sldMkLst>
          <pc:docMk/>
          <pc:sldMk cId="564613147" sldId="2147475259"/>
        </pc:sldMkLst>
      </pc:sldChg>
      <pc:sldChg chg="add del ord">
        <pc:chgData name="Raphaella ASHRAF" userId="5247841d-d595-4c30-b58a-9906097315c5" providerId="ADAL" clId="{49E1EDC4-949C-4C9A-9207-A653EB98B0DF}" dt="2024-11-19T09:14:13.499" v="4766" actId="47"/>
        <pc:sldMkLst>
          <pc:docMk/>
          <pc:sldMk cId="3476159350" sldId="2147475260"/>
        </pc:sldMkLst>
      </pc:sldChg>
      <pc:sldChg chg="add del ord">
        <pc:chgData name="Raphaella ASHRAF" userId="5247841d-d595-4c30-b58a-9906097315c5" providerId="ADAL" clId="{49E1EDC4-949C-4C9A-9207-A653EB98B0DF}" dt="2024-11-19T09:14:13.499" v="4766" actId="47"/>
        <pc:sldMkLst>
          <pc:docMk/>
          <pc:sldMk cId="3100090489" sldId="2147475261"/>
        </pc:sldMkLst>
      </pc:sldChg>
      <pc:sldChg chg="add del ord">
        <pc:chgData name="Raphaella ASHRAF" userId="5247841d-d595-4c30-b58a-9906097315c5" providerId="ADAL" clId="{49E1EDC4-949C-4C9A-9207-A653EB98B0DF}" dt="2024-11-19T09:14:13.499" v="4766" actId="47"/>
        <pc:sldMkLst>
          <pc:docMk/>
          <pc:sldMk cId="1816245114" sldId="2147475262"/>
        </pc:sldMkLst>
      </pc:sldChg>
      <pc:sldChg chg="add del ord">
        <pc:chgData name="Raphaella ASHRAF" userId="5247841d-d595-4c30-b58a-9906097315c5" providerId="ADAL" clId="{49E1EDC4-949C-4C9A-9207-A653EB98B0DF}" dt="2024-11-19T09:14:13.499" v="4766" actId="47"/>
        <pc:sldMkLst>
          <pc:docMk/>
          <pc:sldMk cId="3775690300" sldId="2147475263"/>
        </pc:sldMkLst>
      </pc:sldChg>
      <pc:sldChg chg="add del ord">
        <pc:chgData name="Raphaella ASHRAF" userId="5247841d-d595-4c30-b58a-9906097315c5" providerId="ADAL" clId="{49E1EDC4-949C-4C9A-9207-A653EB98B0DF}" dt="2024-11-19T09:14:13.499" v="4766" actId="47"/>
        <pc:sldMkLst>
          <pc:docMk/>
          <pc:sldMk cId="3581112257" sldId="2147475264"/>
        </pc:sldMkLst>
      </pc:sldChg>
      <pc:sldChg chg="add del ord">
        <pc:chgData name="Raphaella ASHRAF" userId="5247841d-d595-4c30-b58a-9906097315c5" providerId="ADAL" clId="{49E1EDC4-949C-4C9A-9207-A653EB98B0DF}" dt="2024-11-19T09:14:13.499" v="4766" actId="47"/>
        <pc:sldMkLst>
          <pc:docMk/>
          <pc:sldMk cId="37982094" sldId="2147475265"/>
        </pc:sldMkLst>
      </pc:sldChg>
      <pc:sldChg chg="add del ord">
        <pc:chgData name="Raphaella ASHRAF" userId="5247841d-d595-4c30-b58a-9906097315c5" providerId="ADAL" clId="{49E1EDC4-949C-4C9A-9207-A653EB98B0DF}" dt="2024-11-19T09:14:13.499" v="4766" actId="47"/>
        <pc:sldMkLst>
          <pc:docMk/>
          <pc:sldMk cId="382941883" sldId="2147475266"/>
        </pc:sldMkLst>
      </pc:sldChg>
      <pc:sldChg chg="add del ord">
        <pc:chgData name="Raphaella ASHRAF" userId="5247841d-d595-4c30-b58a-9906097315c5" providerId="ADAL" clId="{49E1EDC4-949C-4C9A-9207-A653EB98B0DF}" dt="2024-11-19T09:14:13.499" v="4766" actId="47"/>
        <pc:sldMkLst>
          <pc:docMk/>
          <pc:sldMk cId="2567173979" sldId="2147475267"/>
        </pc:sldMkLst>
      </pc:sldChg>
      <pc:sldChg chg="add del ord">
        <pc:chgData name="Raphaella ASHRAF" userId="5247841d-d595-4c30-b58a-9906097315c5" providerId="ADAL" clId="{49E1EDC4-949C-4C9A-9207-A653EB98B0DF}" dt="2024-11-19T09:14:13.499" v="4766" actId="47"/>
        <pc:sldMkLst>
          <pc:docMk/>
          <pc:sldMk cId="2794706336" sldId="2147475268"/>
        </pc:sldMkLst>
      </pc:sldChg>
      <pc:sldChg chg="add del ord">
        <pc:chgData name="Raphaella ASHRAF" userId="5247841d-d595-4c30-b58a-9906097315c5" providerId="ADAL" clId="{49E1EDC4-949C-4C9A-9207-A653EB98B0DF}" dt="2024-11-19T09:14:13.499" v="4766" actId="47"/>
        <pc:sldMkLst>
          <pc:docMk/>
          <pc:sldMk cId="2991230903" sldId="2147475269"/>
        </pc:sldMkLst>
      </pc:sldChg>
      <pc:sldChg chg="add del ord">
        <pc:chgData name="Raphaella ASHRAF" userId="5247841d-d595-4c30-b58a-9906097315c5" providerId="ADAL" clId="{49E1EDC4-949C-4C9A-9207-A653EB98B0DF}" dt="2024-11-19T09:14:13.499" v="4766" actId="47"/>
        <pc:sldMkLst>
          <pc:docMk/>
          <pc:sldMk cId="3193509590" sldId="2147475270"/>
        </pc:sldMkLst>
      </pc:sldChg>
      <pc:sldChg chg="add del ord">
        <pc:chgData name="Raphaella ASHRAF" userId="5247841d-d595-4c30-b58a-9906097315c5" providerId="ADAL" clId="{49E1EDC4-949C-4C9A-9207-A653EB98B0DF}" dt="2024-11-19T09:14:13.499" v="4766" actId="47"/>
        <pc:sldMkLst>
          <pc:docMk/>
          <pc:sldMk cId="1144757050" sldId="2147475271"/>
        </pc:sldMkLst>
      </pc:sldChg>
      <pc:sldChg chg="add del ord">
        <pc:chgData name="Raphaella ASHRAF" userId="5247841d-d595-4c30-b58a-9906097315c5" providerId="ADAL" clId="{49E1EDC4-949C-4C9A-9207-A653EB98B0DF}" dt="2024-11-19T09:14:13.499" v="4766" actId="47"/>
        <pc:sldMkLst>
          <pc:docMk/>
          <pc:sldMk cId="2257523564" sldId="2147475272"/>
        </pc:sldMkLst>
      </pc:sldChg>
      <pc:sldChg chg="add del ord">
        <pc:chgData name="Raphaella ASHRAF" userId="5247841d-d595-4c30-b58a-9906097315c5" providerId="ADAL" clId="{49E1EDC4-949C-4C9A-9207-A653EB98B0DF}" dt="2024-11-19T09:14:13.499" v="4766" actId="47"/>
        <pc:sldMkLst>
          <pc:docMk/>
          <pc:sldMk cId="817353124" sldId="2147475273"/>
        </pc:sldMkLst>
      </pc:sldChg>
      <pc:sldChg chg="add del ord">
        <pc:chgData name="Raphaella ASHRAF" userId="5247841d-d595-4c30-b58a-9906097315c5" providerId="ADAL" clId="{49E1EDC4-949C-4C9A-9207-A653EB98B0DF}" dt="2024-11-19T09:14:13.499" v="4766" actId="47"/>
        <pc:sldMkLst>
          <pc:docMk/>
          <pc:sldMk cId="3050079778" sldId="2147475274"/>
        </pc:sldMkLst>
      </pc:sldChg>
      <pc:sldChg chg="add del ord">
        <pc:chgData name="Raphaella ASHRAF" userId="5247841d-d595-4c30-b58a-9906097315c5" providerId="ADAL" clId="{49E1EDC4-949C-4C9A-9207-A653EB98B0DF}" dt="2024-11-19T09:14:13.499" v="4766" actId="47"/>
        <pc:sldMkLst>
          <pc:docMk/>
          <pc:sldMk cId="2428112314" sldId="2147475275"/>
        </pc:sldMkLst>
      </pc:sldChg>
      <pc:sldChg chg="add del ord">
        <pc:chgData name="Raphaella ASHRAF" userId="5247841d-d595-4c30-b58a-9906097315c5" providerId="ADAL" clId="{49E1EDC4-949C-4C9A-9207-A653EB98B0DF}" dt="2024-11-19T09:14:13.499" v="4766" actId="47"/>
        <pc:sldMkLst>
          <pc:docMk/>
          <pc:sldMk cId="2190089266" sldId="2147475276"/>
        </pc:sldMkLst>
      </pc:sldChg>
      <pc:sldChg chg="add del ord">
        <pc:chgData name="Raphaella ASHRAF" userId="5247841d-d595-4c30-b58a-9906097315c5" providerId="ADAL" clId="{49E1EDC4-949C-4C9A-9207-A653EB98B0DF}" dt="2024-11-19T09:14:13.499" v="4766" actId="47"/>
        <pc:sldMkLst>
          <pc:docMk/>
          <pc:sldMk cId="714967918" sldId="2147475277"/>
        </pc:sldMkLst>
      </pc:sldChg>
      <pc:sldChg chg="add del ord">
        <pc:chgData name="Raphaella ASHRAF" userId="5247841d-d595-4c30-b58a-9906097315c5" providerId="ADAL" clId="{49E1EDC4-949C-4C9A-9207-A653EB98B0DF}" dt="2024-11-19T09:14:13.499" v="4766" actId="47"/>
        <pc:sldMkLst>
          <pc:docMk/>
          <pc:sldMk cId="1135043163" sldId="2147475278"/>
        </pc:sldMkLst>
      </pc:sldChg>
      <pc:sldChg chg="add del ord">
        <pc:chgData name="Raphaella ASHRAF" userId="5247841d-d595-4c30-b58a-9906097315c5" providerId="ADAL" clId="{49E1EDC4-949C-4C9A-9207-A653EB98B0DF}" dt="2024-11-19T09:14:13.499" v="4766" actId="47"/>
        <pc:sldMkLst>
          <pc:docMk/>
          <pc:sldMk cId="2339955884" sldId="2147475279"/>
        </pc:sldMkLst>
      </pc:sldChg>
      <pc:sldChg chg="add del ord">
        <pc:chgData name="Raphaella ASHRAF" userId="5247841d-d595-4c30-b58a-9906097315c5" providerId="ADAL" clId="{49E1EDC4-949C-4C9A-9207-A653EB98B0DF}" dt="2024-11-19T09:14:13.499" v="4766" actId="47"/>
        <pc:sldMkLst>
          <pc:docMk/>
          <pc:sldMk cId="61451400" sldId="2147475280"/>
        </pc:sldMkLst>
      </pc:sldChg>
      <pc:sldChg chg="add del ord">
        <pc:chgData name="Raphaella ASHRAF" userId="5247841d-d595-4c30-b58a-9906097315c5" providerId="ADAL" clId="{49E1EDC4-949C-4C9A-9207-A653EB98B0DF}" dt="2024-11-19T09:14:13.499" v="4766" actId="47"/>
        <pc:sldMkLst>
          <pc:docMk/>
          <pc:sldMk cId="3471663746" sldId="2147475281"/>
        </pc:sldMkLst>
      </pc:sldChg>
      <pc:sldChg chg="add del ord">
        <pc:chgData name="Raphaella ASHRAF" userId="5247841d-d595-4c30-b58a-9906097315c5" providerId="ADAL" clId="{49E1EDC4-949C-4C9A-9207-A653EB98B0DF}" dt="2024-11-19T09:14:13.499" v="4766" actId="47"/>
        <pc:sldMkLst>
          <pc:docMk/>
          <pc:sldMk cId="3069579864" sldId="2147475282"/>
        </pc:sldMkLst>
      </pc:sldChg>
      <pc:sldChg chg="add del ord">
        <pc:chgData name="Raphaella ASHRAF" userId="5247841d-d595-4c30-b58a-9906097315c5" providerId="ADAL" clId="{49E1EDC4-949C-4C9A-9207-A653EB98B0DF}" dt="2024-11-19T09:14:13.499" v="4766" actId="47"/>
        <pc:sldMkLst>
          <pc:docMk/>
          <pc:sldMk cId="2114600331" sldId="2147475283"/>
        </pc:sldMkLst>
      </pc:sldChg>
      <pc:sldChg chg="add del ord">
        <pc:chgData name="Raphaella ASHRAF" userId="5247841d-d595-4c30-b58a-9906097315c5" providerId="ADAL" clId="{49E1EDC4-949C-4C9A-9207-A653EB98B0DF}" dt="2024-11-19T09:14:13.499" v="4766" actId="47"/>
        <pc:sldMkLst>
          <pc:docMk/>
          <pc:sldMk cId="3437598296" sldId="2147475284"/>
        </pc:sldMkLst>
      </pc:sldChg>
      <pc:sldChg chg="add del ord">
        <pc:chgData name="Raphaella ASHRAF" userId="5247841d-d595-4c30-b58a-9906097315c5" providerId="ADAL" clId="{49E1EDC4-949C-4C9A-9207-A653EB98B0DF}" dt="2024-11-19T09:14:13.499" v="4766" actId="47"/>
        <pc:sldMkLst>
          <pc:docMk/>
          <pc:sldMk cId="3488417216" sldId="2147475285"/>
        </pc:sldMkLst>
      </pc:sldChg>
      <pc:sldChg chg="add del ord">
        <pc:chgData name="Raphaella ASHRAF" userId="5247841d-d595-4c30-b58a-9906097315c5" providerId="ADAL" clId="{49E1EDC4-949C-4C9A-9207-A653EB98B0DF}" dt="2024-11-19T09:14:13.499" v="4766" actId="47"/>
        <pc:sldMkLst>
          <pc:docMk/>
          <pc:sldMk cId="1608063369" sldId="2147475286"/>
        </pc:sldMkLst>
      </pc:sldChg>
      <pc:sldChg chg="add del ord">
        <pc:chgData name="Raphaella ASHRAF" userId="5247841d-d595-4c30-b58a-9906097315c5" providerId="ADAL" clId="{49E1EDC4-949C-4C9A-9207-A653EB98B0DF}" dt="2024-11-19T09:14:13.499" v="4766" actId="47"/>
        <pc:sldMkLst>
          <pc:docMk/>
          <pc:sldMk cId="200446631" sldId="2147475287"/>
        </pc:sldMkLst>
      </pc:sldChg>
      <pc:sldChg chg="add del ord">
        <pc:chgData name="Raphaella ASHRAF" userId="5247841d-d595-4c30-b58a-9906097315c5" providerId="ADAL" clId="{49E1EDC4-949C-4C9A-9207-A653EB98B0DF}" dt="2024-11-19T09:14:13.499" v="4766" actId="47"/>
        <pc:sldMkLst>
          <pc:docMk/>
          <pc:sldMk cId="3403564515" sldId="2147475288"/>
        </pc:sldMkLst>
      </pc:sldChg>
      <pc:sldChg chg="add del ord">
        <pc:chgData name="Raphaella ASHRAF" userId="5247841d-d595-4c30-b58a-9906097315c5" providerId="ADAL" clId="{49E1EDC4-949C-4C9A-9207-A653EB98B0DF}" dt="2024-11-19T09:14:13.499" v="4766" actId="47"/>
        <pc:sldMkLst>
          <pc:docMk/>
          <pc:sldMk cId="3944304118" sldId="2147475289"/>
        </pc:sldMkLst>
      </pc:sldChg>
      <pc:sldChg chg="add del ord">
        <pc:chgData name="Raphaella ASHRAF" userId="5247841d-d595-4c30-b58a-9906097315c5" providerId="ADAL" clId="{49E1EDC4-949C-4C9A-9207-A653EB98B0DF}" dt="2024-11-19T09:14:13.499" v="4766" actId="47"/>
        <pc:sldMkLst>
          <pc:docMk/>
          <pc:sldMk cId="1924555180" sldId="2147475290"/>
        </pc:sldMkLst>
      </pc:sldChg>
      <pc:sldChg chg="add del ord">
        <pc:chgData name="Raphaella ASHRAF" userId="5247841d-d595-4c30-b58a-9906097315c5" providerId="ADAL" clId="{49E1EDC4-949C-4C9A-9207-A653EB98B0DF}" dt="2024-11-19T09:14:13.499" v="4766" actId="47"/>
        <pc:sldMkLst>
          <pc:docMk/>
          <pc:sldMk cId="4085375276" sldId="2147475291"/>
        </pc:sldMkLst>
      </pc:sldChg>
      <pc:sldChg chg="add del ord">
        <pc:chgData name="Raphaella ASHRAF" userId="5247841d-d595-4c30-b58a-9906097315c5" providerId="ADAL" clId="{49E1EDC4-949C-4C9A-9207-A653EB98B0DF}" dt="2024-11-19T09:14:13.499" v="4766" actId="47"/>
        <pc:sldMkLst>
          <pc:docMk/>
          <pc:sldMk cId="837461978" sldId="2147475292"/>
        </pc:sldMkLst>
      </pc:sldChg>
      <pc:sldChg chg="add del ord">
        <pc:chgData name="Raphaella ASHRAF" userId="5247841d-d595-4c30-b58a-9906097315c5" providerId="ADAL" clId="{49E1EDC4-949C-4C9A-9207-A653EB98B0DF}" dt="2024-11-19T09:14:13.499" v="4766" actId="47"/>
        <pc:sldMkLst>
          <pc:docMk/>
          <pc:sldMk cId="2738939188" sldId="2147475293"/>
        </pc:sldMkLst>
      </pc:sldChg>
      <pc:sldChg chg="add del ord">
        <pc:chgData name="Raphaella ASHRAF" userId="5247841d-d595-4c30-b58a-9906097315c5" providerId="ADAL" clId="{49E1EDC4-949C-4C9A-9207-A653EB98B0DF}" dt="2024-11-19T09:14:13.499" v="4766" actId="47"/>
        <pc:sldMkLst>
          <pc:docMk/>
          <pc:sldMk cId="2403782851" sldId="2147475294"/>
        </pc:sldMkLst>
      </pc:sldChg>
      <pc:sldChg chg="add del ord">
        <pc:chgData name="Raphaella ASHRAF" userId="5247841d-d595-4c30-b58a-9906097315c5" providerId="ADAL" clId="{49E1EDC4-949C-4C9A-9207-A653EB98B0DF}" dt="2024-11-19T09:14:13.499" v="4766" actId="47"/>
        <pc:sldMkLst>
          <pc:docMk/>
          <pc:sldMk cId="211599398" sldId="2147475295"/>
        </pc:sldMkLst>
      </pc:sldChg>
      <pc:sldChg chg="add del ord">
        <pc:chgData name="Raphaella ASHRAF" userId="5247841d-d595-4c30-b58a-9906097315c5" providerId="ADAL" clId="{49E1EDC4-949C-4C9A-9207-A653EB98B0DF}" dt="2024-11-19T09:14:13.499" v="4766" actId="47"/>
        <pc:sldMkLst>
          <pc:docMk/>
          <pc:sldMk cId="2178771722" sldId="2147475296"/>
        </pc:sldMkLst>
      </pc:sldChg>
      <pc:sldChg chg="add del ord">
        <pc:chgData name="Raphaella ASHRAF" userId="5247841d-d595-4c30-b58a-9906097315c5" providerId="ADAL" clId="{49E1EDC4-949C-4C9A-9207-A653EB98B0DF}" dt="2024-11-19T09:14:13.499" v="4766" actId="47"/>
        <pc:sldMkLst>
          <pc:docMk/>
          <pc:sldMk cId="651443188" sldId="2147475297"/>
        </pc:sldMkLst>
      </pc:sldChg>
      <pc:sldChg chg="add del ord">
        <pc:chgData name="Raphaella ASHRAF" userId="5247841d-d595-4c30-b58a-9906097315c5" providerId="ADAL" clId="{49E1EDC4-949C-4C9A-9207-A653EB98B0DF}" dt="2024-11-19T09:14:13.499" v="4766" actId="47"/>
        <pc:sldMkLst>
          <pc:docMk/>
          <pc:sldMk cId="2148355724" sldId="2147475298"/>
        </pc:sldMkLst>
      </pc:sldChg>
      <pc:sldChg chg="add del ord">
        <pc:chgData name="Raphaella ASHRAF" userId="5247841d-d595-4c30-b58a-9906097315c5" providerId="ADAL" clId="{49E1EDC4-949C-4C9A-9207-A653EB98B0DF}" dt="2024-11-19T09:14:13.499" v="4766" actId="47"/>
        <pc:sldMkLst>
          <pc:docMk/>
          <pc:sldMk cId="1942097950" sldId="2147475299"/>
        </pc:sldMkLst>
      </pc:sldChg>
      <pc:sldChg chg="add del ord">
        <pc:chgData name="Raphaella ASHRAF" userId="5247841d-d595-4c30-b58a-9906097315c5" providerId="ADAL" clId="{49E1EDC4-949C-4C9A-9207-A653EB98B0DF}" dt="2024-11-19T09:14:13.499" v="4766" actId="47"/>
        <pc:sldMkLst>
          <pc:docMk/>
          <pc:sldMk cId="3140143617" sldId="2147475300"/>
        </pc:sldMkLst>
      </pc:sldChg>
      <pc:sldChg chg="add del ord">
        <pc:chgData name="Raphaella ASHRAF" userId="5247841d-d595-4c30-b58a-9906097315c5" providerId="ADAL" clId="{49E1EDC4-949C-4C9A-9207-A653EB98B0DF}" dt="2024-11-19T09:14:13.499" v="4766" actId="47"/>
        <pc:sldMkLst>
          <pc:docMk/>
          <pc:sldMk cId="4158654058" sldId="2147475301"/>
        </pc:sldMkLst>
      </pc:sldChg>
      <pc:sldChg chg="add del ord">
        <pc:chgData name="Raphaella ASHRAF" userId="5247841d-d595-4c30-b58a-9906097315c5" providerId="ADAL" clId="{49E1EDC4-949C-4C9A-9207-A653EB98B0DF}" dt="2024-11-19T09:14:13.499" v="4766" actId="47"/>
        <pc:sldMkLst>
          <pc:docMk/>
          <pc:sldMk cId="3015308578" sldId="2147475302"/>
        </pc:sldMkLst>
      </pc:sldChg>
      <pc:sldChg chg="add del ord">
        <pc:chgData name="Raphaella ASHRAF" userId="5247841d-d595-4c30-b58a-9906097315c5" providerId="ADAL" clId="{49E1EDC4-949C-4C9A-9207-A653EB98B0DF}" dt="2024-11-19T09:14:13.499" v="4766" actId="47"/>
        <pc:sldMkLst>
          <pc:docMk/>
          <pc:sldMk cId="2786257945" sldId="2147475303"/>
        </pc:sldMkLst>
      </pc:sldChg>
      <pc:sldChg chg="add del ord">
        <pc:chgData name="Raphaella ASHRAF" userId="5247841d-d595-4c30-b58a-9906097315c5" providerId="ADAL" clId="{49E1EDC4-949C-4C9A-9207-A653EB98B0DF}" dt="2024-11-19T09:14:13.499" v="4766" actId="47"/>
        <pc:sldMkLst>
          <pc:docMk/>
          <pc:sldMk cId="923046674" sldId="2147475304"/>
        </pc:sldMkLst>
      </pc:sldChg>
      <pc:sldChg chg="add del ord">
        <pc:chgData name="Raphaella ASHRAF" userId="5247841d-d595-4c30-b58a-9906097315c5" providerId="ADAL" clId="{49E1EDC4-949C-4C9A-9207-A653EB98B0DF}" dt="2024-11-19T09:14:13.499" v="4766" actId="47"/>
        <pc:sldMkLst>
          <pc:docMk/>
          <pc:sldMk cId="2052215124" sldId="2147475305"/>
        </pc:sldMkLst>
      </pc:sldChg>
      <pc:sldChg chg="add del ord">
        <pc:chgData name="Raphaella ASHRAF" userId="5247841d-d595-4c30-b58a-9906097315c5" providerId="ADAL" clId="{49E1EDC4-949C-4C9A-9207-A653EB98B0DF}" dt="2024-11-19T09:14:13.499" v="4766" actId="47"/>
        <pc:sldMkLst>
          <pc:docMk/>
          <pc:sldMk cId="1730490806" sldId="2147475306"/>
        </pc:sldMkLst>
      </pc:sldChg>
      <pc:sldChg chg="add del ord">
        <pc:chgData name="Raphaella ASHRAF" userId="5247841d-d595-4c30-b58a-9906097315c5" providerId="ADAL" clId="{49E1EDC4-949C-4C9A-9207-A653EB98B0DF}" dt="2024-11-19T09:14:13.499" v="4766" actId="47"/>
        <pc:sldMkLst>
          <pc:docMk/>
          <pc:sldMk cId="3109645975" sldId="2147475307"/>
        </pc:sldMkLst>
      </pc:sldChg>
      <pc:sldChg chg="add del ord">
        <pc:chgData name="Raphaella ASHRAF" userId="5247841d-d595-4c30-b58a-9906097315c5" providerId="ADAL" clId="{49E1EDC4-949C-4C9A-9207-A653EB98B0DF}" dt="2024-11-19T09:14:13.499" v="4766" actId="47"/>
        <pc:sldMkLst>
          <pc:docMk/>
          <pc:sldMk cId="3994509311" sldId="2147475308"/>
        </pc:sldMkLst>
      </pc:sldChg>
      <pc:sldChg chg="add del ord">
        <pc:chgData name="Raphaella ASHRAF" userId="5247841d-d595-4c30-b58a-9906097315c5" providerId="ADAL" clId="{49E1EDC4-949C-4C9A-9207-A653EB98B0DF}" dt="2024-11-19T09:14:13.499" v="4766" actId="47"/>
        <pc:sldMkLst>
          <pc:docMk/>
          <pc:sldMk cId="912545924" sldId="2147475309"/>
        </pc:sldMkLst>
      </pc:sldChg>
      <pc:sldChg chg="add del ord">
        <pc:chgData name="Raphaella ASHRAF" userId="5247841d-d595-4c30-b58a-9906097315c5" providerId="ADAL" clId="{49E1EDC4-949C-4C9A-9207-A653EB98B0DF}" dt="2024-11-19T09:14:13.499" v="4766" actId="47"/>
        <pc:sldMkLst>
          <pc:docMk/>
          <pc:sldMk cId="4001059090" sldId="2147475310"/>
        </pc:sldMkLst>
      </pc:sldChg>
      <pc:sldChg chg="add del ord">
        <pc:chgData name="Raphaella ASHRAF" userId="5247841d-d595-4c30-b58a-9906097315c5" providerId="ADAL" clId="{49E1EDC4-949C-4C9A-9207-A653EB98B0DF}" dt="2024-11-19T09:14:13.499" v="4766" actId="47"/>
        <pc:sldMkLst>
          <pc:docMk/>
          <pc:sldMk cId="4245203846" sldId="2147475311"/>
        </pc:sldMkLst>
      </pc:sldChg>
      <pc:sldChg chg="add del ord">
        <pc:chgData name="Raphaella ASHRAF" userId="5247841d-d595-4c30-b58a-9906097315c5" providerId="ADAL" clId="{49E1EDC4-949C-4C9A-9207-A653EB98B0DF}" dt="2024-11-19T09:14:13.499" v="4766" actId="47"/>
        <pc:sldMkLst>
          <pc:docMk/>
          <pc:sldMk cId="193970556" sldId="2147475312"/>
        </pc:sldMkLst>
      </pc:sldChg>
      <pc:sldChg chg="add del ord">
        <pc:chgData name="Raphaella ASHRAF" userId="5247841d-d595-4c30-b58a-9906097315c5" providerId="ADAL" clId="{49E1EDC4-949C-4C9A-9207-A653EB98B0DF}" dt="2024-11-19T09:14:13.499" v="4766" actId="47"/>
        <pc:sldMkLst>
          <pc:docMk/>
          <pc:sldMk cId="4106246111" sldId="2147475313"/>
        </pc:sldMkLst>
      </pc:sldChg>
      <pc:sldChg chg="add del ord">
        <pc:chgData name="Raphaella ASHRAF" userId="5247841d-d595-4c30-b58a-9906097315c5" providerId="ADAL" clId="{49E1EDC4-949C-4C9A-9207-A653EB98B0DF}" dt="2024-11-19T09:14:13.499" v="4766" actId="47"/>
        <pc:sldMkLst>
          <pc:docMk/>
          <pc:sldMk cId="1299830648" sldId="2147475314"/>
        </pc:sldMkLst>
      </pc:sldChg>
      <pc:sldChg chg="add del ord">
        <pc:chgData name="Raphaella ASHRAF" userId="5247841d-d595-4c30-b58a-9906097315c5" providerId="ADAL" clId="{49E1EDC4-949C-4C9A-9207-A653EB98B0DF}" dt="2024-11-19T09:14:13.499" v="4766" actId="47"/>
        <pc:sldMkLst>
          <pc:docMk/>
          <pc:sldMk cId="3613725161" sldId="2147475315"/>
        </pc:sldMkLst>
      </pc:sldChg>
      <pc:sldChg chg="add del ord">
        <pc:chgData name="Raphaella ASHRAF" userId="5247841d-d595-4c30-b58a-9906097315c5" providerId="ADAL" clId="{49E1EDC4-949C-4C9A-9207-A653EB98B0DF}" dt="2024-11-19T09:14:13.499" v="4766" actId="47"/>
        <pc:sldMkLst>
          <pc:docMk/>
          <pc:sldMk cId="2189760094" sldId="2147475316"/>
        </pc:sldMkLst>
      </pc:sldChg>
      <pc:sldChg chg="add del ord">
        <pc:chgData name="Raphaella ASHRAF" userId="5247841d-d595-4c30-b58a-9906097315c5" providerId="ADAL" clId="{49E1EDC4-949C-4C9A-9207-A653EB98B0DF}" dt="2024-11-19T09:14:13.499" v="4766" actId="47"/>
        <pc:sldMkLst>
          <pc:docMk/>
          <pc:sldMk cId="2649149607" sldId="2147475317"/>
        </pc:sldMkLst>
      </pc:sldChg>
      <pc:sldChg chg="add del ord">
        <pc:chgData name="Raphaella ASHRAF" userId="5247841d-d595-4c30-b58a-9906097315c5" providerId="ADAL" clId="{49E1EDC4-949C-4C9A-9207-A653EB98B0DF}" dt="2024-11-19T09:14:13.499" v="4766" actId="47"/>
        <pc:sldMkLst>
          <pc:docMk/>
          <pc:sldMk cId="1479758343" sldId="2147475318"/>
        </pc:sldMkLst>
      </pc:sldChg>
      <pc:sldChg chg="add del ord">
        <pc:chgData name="Raphaella ASHRAF" userId="5247841d-d595-4c30-b58a-9906097315c5" providerId="ADAL" clId="{49E1EDC4-949C-4C9A-9207-A653EB98B0DF}" dt="2024-11-19T09:14:13.499" v="4766" actId="47"/>
        <pc:sldMkLst>
          <pc:docMk/>
          <pc:sldMk cId="3590259346" sldId="2147475319"/>
        </pc:sldMkLst>
      </pc:sldChg>
      <pc:sldChg chg="add del ord">
        <pc:chgData name="Raphaella ASHRAF" userId="5247841d-d595-4c30-b58a-9906097315c5" providerId="ADAL" clId="{49E1EDC4-949C-4C9A-9207-A653EB98B0DF}" dt="2024-11-19T09:14:13.499" v="4766" actId="47"/>
        <pc:sldMkLst>
          <pc:docMk/>
          <pc:sldMk cId="616606160" sldId="2147475320"/>
        </pc:sldMkLst>
      </pc:sldChg>
      <pc:sldChg chg="add del ord">
        <pc:chgData name="Raphaella ASHRAF" userId="5247841d-d595-4c30-b58a-9906097315c5" providerId="ADAL" clId="{49E1EDC4-949C-4C9A-9207-A653EB98B0DF}" dt="2024-11-19T09:14:13.499" v="4766" actId="47"/>
        <pc:sldMkLst>
          <pc:docMk/>
          <pc:sldMk cId="433318133" sldId="2147475321"/>
        </pc:sldMkLst>
      </pc:sldChg>
      <pc:sldChg chg="add del ord">
        <pc:chgData name="Raphaella ASHRAF" userId="5247841d-d595-4c30-b58a-9906097315c5" providerId="ADAL" clId="{49E1EDC4-949C-4C9A-9207-A653EB98B0DF}" dt="2024-11-19T09:14:13.499" v="4766" actId="47"/>
        <pc:sldMkLst>
          <pc:docMk/>
          <pc:sldMk cId="1297678945" sldId="2147475322"/>
        </pc:sldMkLst>
      </pc:sldChg>
      <pc:sldChg chg="add del ord">
        <pc:chgData name="Raphaella ASHRAF" userId="5247841d-d595-4c30-b58a-9906097315c5" providerId="ADAL" clId="{49E1EDC4-949C-4C9A-9207-A653EB98B0DF}" dt="2024-11-19T09:14:13.499" v="4766" actId="47"/>
        <pc:sldMkLst>
          <pc:docMk/>
          <pc:sldMk cId="76955592" sldId="2147475323"/>
        </pc:sldMkLst>
      </pc:sldChg>
      <pc:sldChg chg="add del ord">
        <pc:chgData name="Raphaella ASHRAF" userId="5247841d-d595-4c30-b58a-9906097315c5" providerId="ADAL" clId="{49E1EDC4-949C-4C9A-9207-A653EB98B0DF}" dt="2024-11-19T09:14:13.499" v="4766" actId="47"/>
        <pc:sldMkLst>
          <pc:docMk/>
          <pc:sldMk cId="316677535" sldId="2147475324"/>
        </pc:sldMkLst>
      </pc:sldChg>
      <pc:sldChg chg="add del ord">
        <pc:chgData name="Raphaella ASHRAF" userId="5247841d-d595-4c30-b58a-9906097315c5" providerId="ADAL" clId="{49E1EDC4-949C-4C9A-9207-A653EB98B0DF}" dt="2024-11-19T09:14:13.499" v="4766" actId="47"/>
        <pc:sldMkLst>
          <pc:docMk/>
          <pc:sldMk cId="2029701728" sldId="2147475325"/>
        </pc:sldMkLst>
      </pc:sldChg>
      <pc:sldChg chg="add del ord">
        <pc:chgData name="Raphaella ASHRAF" userId="5247841d-d595-4c30-b58a-9906097315c5" providerId="ADAL" clId="{49E1EDC4-949C-4C9A-9207-A653EB98B0DF}" dt="2024-11-19T09:14:13.499" v="4766" actId="47"/>
        <pc:sldMkLst>
          <pc:docMk/>
          <pc:sldMk cId="2410890455" sldId="2147475326"/>
        </pc:sldMkLst>
      </pc:sldChg>
      <pc:sldChg chg="add del ord">
        <pc:chgData name="Raphaella ASHRAF" userId="5247841d-d595-4c30-b58a-9906097315c5" providerId="ADAL" clId="{49E1EDC4-949C-4C9A-9207-A653EB98B0DF}" dt="2024-11-19T09:14:13.499" v="4766" actId="47"/>
        <pc:sldMkLst>
          <pc:docMk/>
          <pc:sldMk cId="3554991463" sldId="2147475327"/>
        </pc:sldMkLst>
      </pc:sldChg>
      <pc:sldChg chg="add del ord">
        <pc:chgData name="Raphaella ASHRAF" userId="5247841d-d595-4c30-b58a-9906097315c5" providerId="ADAL" clId="{49E1EDC4-949C-4C9A-9207-A653EB98B0DF}" dt="2024-11-19T09:14:13.499" v="4766" actId="47"/>
        <pc:sldMkLst>
          <pc:docMk/>
          <pc:sldMk cId="972067799" sldId="2147475328"/>
        </pc:sldMkLst>
      </pc:sldChg>
      <pc:sldChg chg="add del ord">
        <pc:chgData name="Raphaella ASHRAF" userId="5247841d-d595-4c30-b58a-9906097315c5" providerId="ADAL" clId="{49E1EDC4-949C-4C9A-9207-A653EB98B0DF}" dt="2024-11-19T09:14:13.499" v="4766" actId="47"/>
        <pc:sldMkLst>
          <pc:docMk/>
          <pc:sldMk cId="3312097451" sldId="2147475329"/>
        </pc:sldMkLst>
      </pc:sldChg>
      <pc:sldChg chg="add del ord">
        <pc:chgData name="Raphaella ASHRAF" userId="5247841d-d595-4c30-b58a-9906097315c5" providerId="ADAL" clId="{49E1EDC4-949C-4C9A-9207-A653EB98B0DF}" dt="2024-11-19T09:14:13.499" v="4766" actId="47"/>
        <pc:sldMkLst>
          <pc:docMk/>
          <pc:sldMk cId="491776234" sldId="2147475330"/>
        </pc:sldMkLst>
      </pc:sldChg>
      <pc:sldChg chg="add del ord">
        <pc:chgData name="Raphaella ASHRAF" userId="5247841d-d595-4c30-b58a-9906097315c5" providerId="ADAL" clId="{49E1EDC4-949C-4C9A-9207-A653EB98B0DF}" dt="2024-11-19T09:14:13.499" v="4766" actId="47"/>
        <pc:sldMkLst>
          <pc:docMk/>
          <pc:sldMk cId="548413440" sldId="2147475331"/>
        </pc:sldMkLst>
      </pc:sldChg>
      <pc:sldChg chg="add del ord">
        <pc:chgData name="Raphaella ASHRAF" userId="5247841d-d595-4c30-b58a-9906097315c5" providerId="ADAL" clId="{49E1EDC4-949C-4C9A-9207-A653EB98B0DF}" dt="2024-11-19T09:14:13.499" v="4766" actId="47"/>
        <pc:sldMkLst>
          <pc:docMk/>
          <pc:sldMk cId="2199705026" sldId="2147475332"/>
        </pc:sldMkLst>
      </pc:sldChg>
      <pc:sldChg chg="add del ord">
        <pc:chgData name="Raphaella ASHRAF" userId="5247841d-d595-4c30-b58a-9906097315c5" providerId="ADAL" clId="{49E1EDC4-949C-4C9A-9207-A653EB98B0DF}" dt="2024-11-19T09:14:13.499" v="4766" actId="47"/>
        <pc:sldMkLst>
          <pc:docMk/>
          <pc:sldMk cId="1389754075" sldId="2147475333"/>
        </pc:sldMkLst>
      </pc:sldChg>
      <pc:sldChg chg="add del ord">
        <pc:chgData name="Raphaella ASHRAF" userId="5247841d-d595-4c30-b58a-9906097315c5" providerId="ADAL" clId="{49E1EDC4-949C-4C9A-9207-A653EB98B0DF}" dt="2024-11-19T09:14:13.499" v="4766" actId="47"/>
        <pc:sldMkLst>
          <pc:docMk/>
          <pc:sldMk cId="541614139" sldId="2147475334"/>
        </pc:sldMkLst>
      </pc:sldChg>
      <pc:sldChg chg="add del ord">
        <pc:chgData name="Raphaella ASHRAF" userId="5247841d-d595-4c30-b58a-9906097315c5" providerId="ADAL" clId="{49E1EDC4-949C-4C9A-9207-A653EB98B0DF}" dt="2024-11-19T09:14:13.499" v="4766" actId="47"/>
        <pc:sldMkLst>
          <pc:docMk/>
          <pc:sldMk cId="67381529" sldId="2147475335"/>
        </pc:sldMkLst>
      </pc:sldChg>
      <pc:sldChg chg="add del ord">
        <pc:chgData name="Raphaella ASHRAF" userId="5247841d-d595-4c30-b58a-9906097315c5" providerId="ADAL" clId="{49E1EDC4-949C-4C9A-9207-A653EB98B0DF}" dt="2024-11-19T09:14:13.499" v="4766" actId="47"/>
        <pc:sldMkLst>
          <pc:docMk/>
          <pc:sldMk cId="571440500" sldId="2147475336"/>
        </pc:sldMkLst>
      </pc:sldChg>
      <pc:sldChg chg="add del ord">
        <pc:chgData name="Raphaella ASHRAF" userId="5247841d-d595-4c30-b58a-9906097315c5" providerId="ADAL" clId="{49E1EDC4-949C-4C9A-9207-A653EB98B0DF}" dt="2024-11-19T09:14:13.499" v="4766" actId="47"/>
        <pc:sldMkLst>
          <pc:docMk/>
          <pc:sldMk cId="1459931773" sldId="2147475337"/>
        </pc:sldMkLst>
      </pc:sldChg>
      <pc:sldChg chg="add del ord">
        <pc:chgData name="Raphaella ASHRAF" userId="5247841d-d595-4c30-b58a-9906097315c5" providerId="ADAL" clId="{49E1EDC4-949C-4C9A-9207-A653EB98B0DF}" dt="2024-11-19T09:14:13.499" v="4766" actId="47"/>
        <pc:sldMkLst>
          <pc:docMk/>
          <pc:sldMk cId="1435394545" sldId="2147475338"/>
        </pc:sldMkLst>
      </pc:sldChg>
      <pc:sldChg chg="add del ord">
        <pc:chgData name="Raphaella ASHRAF" userId="5247841d-d595-4c30-b58a-9906097315c5" providerId="ADAL" clId="{49E1EDC4-949C-4C9A-9207-A653EB98B0DF}" dt="2024-11-19T09:14:13.499" v="4766" actId="47"/>
        <pc:sldMkLst>
          <pc:docMk/>
          <pc:sldMk cId="549503852" sldId="2147475339"/>
        </pc:sldMkLst>
      </pc:sldChg>
      <pc:sldChg chg="add del ord">
        <pc:chgData name="Raphaella ASHRAF" userId="5247841d-d595-4c30-b58a-9906097315c5" providerId="ADAL" clId="{49E1EDC4-949C-4C9A-9207-A653EB98B0DF}" dt="2024-11-19T09:14:13.499" v="4766" actId="47"/>
        <pc:sldMkLst>
          <pc:docMk/>
          <pc:sldMk cId="2156898610" sldId="2147475340"/>
        </pc:sldMkLst>
      </pc:sldChg>
      <pc:sldChg chg="add del ord">
        <pc:chgData name="Raphaella ASHRAF" userId="5247841d-d595-4c30-b58a-9906097315c5" providerId="ADAL" clId="{49E1EDC4-949C-4C9A-9207-A653EB98B0DF}" dt="2024-11-19T09:14:13.499" v="4766" actId="47"/>
        <pc:sldMkLst>
          <pc:docMk/>
          <pc:sldMk cId="1357926214" sldId="2147475341"/>
        </pc:sldMkLst>
      </pc:sldChg>
      <pc:sldChg chg="add del ord">
        <pc:chgData name="Raphaella ASHRAF" userId="5247841d-d595-4c30-b58a-9906097315c5" providerId="ADAL" clId="{49E1EDC4-949C-4C9A-9207-A653EB98B0DF}" dt="2024-11-19T09:14:13.499" v="4766" actId="47"/>
        <pc:sldMkLst>
          <pc:docMk/>
          <pc:sldMk cId="991150850" sldId="2147475342"/>
        </pc:sldMkLst>
      </pc:sldChg>
      <pc:sldChg chg="add del ord">
        <pc:chgData name="Raphaella ASHRAF" userId="5247841d-d595-4c30-b58a-9906097315c5" providerId="ADAL" clId="{49E1EDC4-949C-4C9A-9207-A653EB98B0DF}" dt="2024-11-19T09:14:13.499" v="4766" actId="47"/>
        <pc:sldMkLst>
          <pc:docMk/>
          <pc:sldMk cId="2284501633" sldId="2147475343"/>
        </pc:sldMkLst>
      </pc:sldChg>
      <pc:sldChg chg="add del ord">
        <pc:chgData name="Raphaella ASHRAF" userId="5247841d-d595-4c30-b58a-9906097315c5" providerId="ADAL" clId="{49E1EDC4-949C-4C9A-9207-A653EB98B0DF}" dt="2024-11-19T09:14:13.499" v="4766" actId="47"/>
        <pc:sldMkLst>
          <pc:docMk/>
          <pc:sldMk cId="1903625123" sldId="2147475344"/>
        </pc:sldMkLst>
      </pc:sldChg>
      <pc:sldChg chg="add del ord">
        <pc:chgData name="Raphaella ASHRAF" userId="5247841d-d595-4c30-b58a-9906097315c5" providerId="ADAL" clId="{49E1EDC4-949C-4C9A-9207-A653EB98B0DF}" dt="2024-11-19T09:14:13.499" v="4766" actId="47"/>
        <pc:sldMkLst>
          <pc:docMk/>
          <pc:sldMk cId="448475798" sldId="2147475345"/>
        </pc:sldMkLst>
      </pc:sldChg>
      <pc:sldChg chg="add del ord">
        <pc:chgData name="Raphaella ASHRAF" userId="5247841d-d595-4c30-b58a-9906097315c5" providerId="ADAL" clId="{49E1EDC4-949C-4C9A-9207-A653EB98B0DF}" dt="2024-11-19T09:14:13.499" v="4766" actId="47"/>
        <pc:sldMkLst>
          <pc:docMk/>
          <pc:sldMk cId="3861745744" sldId="2147475346"/>
        </pc:sldMkLst>
      </pc:sldChg>
      <pc:sldChg chg="add del ord">
        <pc:chgData name="Raphaella ASHRAF" userId="5247841d-d595-4c30-b58a-9906097315c5" providerId="ADAL" clId="{49E1EDC4-949C-4C9A-9207-A653EB98B0DF}" dt="2024-11-19T09:14:13.499" v="4766" actId="47"/>
        <pc:sldMkLst>
          <pc:docMk/>
          <pc:sldMk cId="365621353" sldId="2147475347"/>
        </pc:sldMkLst>
      </pc:sldChg>
      <pc:sldChg chg="add del ord">
        <pc:chgData name="Raphaella ASHRAF" userId="5247841d-d595-4c30-b58a-9906097315c5" providerId="ADAL" clId="{49E1EDC4-949C-4C9A-9207-A653EB98B0DF}" dt="2024-11-19T09:14:13.499" v="4766" actId="47"/>
        <pc:sldMkLst>
          <pc:docMk/>
          <pc:sldMk cId="1203173112" sldId="2147475348"/>
        </pc:sldMkLst>
      </pc:sldChg>
      <pc:sldChg chg="add del ord">
        <pc:chgData name="Raphaella ASHRAF" userId="5247841d-d595-4c30-b58a-9906097315c5" providerId="ADAL" clId="{49E1EDC4-949C-4C9A-9207-A653EB98B0DF}" dt="2024-11-19T09:14:13.499" v="4766" actId="47"/>
        <pc:sldMkLst>
          <pc:docMk/>
          <pc:sldMk cId="2443527041" sldId="2147475349"/>
        </pc:sldMkLst>
      </pc:sldChg>
      <pc:sldChg chg="add del ord">
        <pc:chgData name="Raphaella ASHRAF" userId="5247841d-d595-4c30-b58a-9906097315c5" providerId="ADAL" clId="{49E1EDC4-949C-4C9A-9207-A653EB98B0DF}" dt="2024-11-19T09:14:13.499" v="4766" actId="47"/>
        <pc:sldMkLst>
          <pc:docMk/>
          <pc:sldMk cId="427599821" sldId="2147475350"/>
        </pc:sldMkLst>
      </pc:sldChg>
      <pc:sldChg chg="add del ord">
        <pc:chgData name="Raphaella ASHRAF" userId="5247841d-d595-4c30-b58a-9906097315c5" providerId="ADAL" clId="{49E1EDC4-949C-4C9A-9207-A653EB98B0DF}" dt="2024-11-19T09:14:13.499" v="4766" actId="47"/>
        <pc:sldMkLst>
          <pc:docMk/>
          <pc:sldMk cId="959330501" sldId="2147475351"/>
        </pc:sldMkLst>
      </pc:sldChg>
      <pc:sldChg chg="add del ord">
        <pc:chgData name="Raphaella ASHRAF" userId="5247841d-d595-4c30-b58a-9906097315c5" providerId="ADAL" clId="{49E1EDC4-949C-4C9A-9207-A653EB98B0DF}" dt="2024-11-19T09:14:13.499" v="4766" actId="47"/>
        <pc:sldMkLst>
          <pc:docMk/>
          <pc:sldMk cId="3962932849" sldId="2147475352"/>
        </pc:sldMkLst>
      </pc:sldChg>
      <pc:sldChg chg="add del ord">
        <pc:chgData name="Raphaella ASHRAF" userId="5247841d-d595-4c30-b58a-9906097315c5" providerId="ADAL" clId="{49E1EDC4-949C-4C9A-9207-A653EB98B0DF}" dt="2024-11-19T09:14:13.499" v="4766" actId="47"/>
        <pc:sldMkLst>
          <pc:docMk/>
          <pc:sldMk cId="1520828611" sldId="2147475353"/>
        </pc:sldMkLst>
      </pc:sldChg>
      <pc:sldChg chg="add del ord">
        <pc:chgData name="Raphaella ASHRAF" userId="5247841d-d595-4c30-b58a-9906097315c5" providerId="ADAL" clId="{49E1EDC4-949C-4C9A-9207-A653EB98B0DF}" dt="2024-11-19T09:14:13.499" v="4766" actId="47"/>
        <pc:sldMkLst>
          <pc:docMk/>
          <pc:sldMk cId="3556861028" sldId="2147475354"/>
        </pc:sldMkLst>
      </pc:sldChg>
      <pc:sldChg chg="add del ord">
        <pc:chgData name="Raphaella ASHRAF" userId="5247841d-d595-4c30-b58a-9906097315c5" providerId="ADAL" clId="{49E1EDC4-949C-4C9A-9207-A653EB98B0DF}" dt="2024-11-19T09:14:13.499" v="4766" actId="47"/>
        <pc:sldMkLst>
          <pc:docMk/>
          <pc:sldMk cId="3650822112" sldId="2147475355"/>
        </pc:sldMkLst>
      </pc:sldChg>
      <pc:sldChg chg="add del ord">
        <pc:chgData name="Raphaella ASHRAF" userId="5247841d-d595-4c30-b58a-9906097315c5" providerId="ADAL" clId="{49E1EDC4-949C-4C9A-9207-A653EB98B0DF}" dt="2024-11-19T09:14:13.499" v="4766" actId="47"/>
        <pc:sldMkLst>
          <pc:docMk/>
          <pc:sldMk cId="1768147294" sldId="2147475356"/>
        </pc:sldMkLst>
      </pc:sldChg>
      <pc:sldChg chg="add del ord">
        <pc:chgData name="Raphaella ASHRAF" userId="5247841d-d595-4c30-b58a-9906097315c5" providerId="ADAL" clId="{49E1EDC4-949C-4C9A-9207-A653EB98B0DF}" dt="2024-11-19T09:14:13.499" v="4766" actId="47"/>
        <pc:sldMkLst>
          <pc:docMk/>
          <pc:sldMk cId="730259755" sldId="2147475357"/>
        </pc:sldMkLst>
      </pc:sldChg>
      <pc:sldChg chg="add del ord">
        <pc:chgData name="Raphaella ASHRAF" userId="5247841d-d595-4c30-b58a-9906097315c5" providerId="ADAL" clId="{49E1EDC4-949C-4C9A-9207-A653EB98B0DF}" dt="2024-11-19T09:14:13.499" v="4766" actId="47"/>
        <pc:sldMkLst>
          <pc:docMk/>
          <pc:sldMk cId="2729493712" sldId="2147475358"/>
        </pc:sldMkLst>
      </pc:sldChg>
      <pc:sldChg chg="add del ord">
        <pc:chgData name="Raphaella ASHRAF" userId="5247841d-d595-4c30-b58a-9906097315c5" providerId="ADAL" clId="{49E1EDC4-949C-4C9A-9207-A653EB98B0DF}" dt="2024-11-19T09:14:13.499" v="4766" actId="47"/>
        <pc:sldMkLst>
          <pc:docMk/>
          <pc:sldMk cId="3318170632" sldId="2147475359"/>
        </pc:sldMkLst>
      </pc:sldChg>
      <pc:sldChg chg="add del ord">
        <pc:chgData name="Raphaella ASHRAF" userId="5247841d-d595-4c30-b58a-9906097315c5" providerId="ADAL" clId="{49E1EDC4-949C-4C9A-9207-A653EB98B0DF}" dt="2024-11-19T09:14:13.499" v="4766" actId="47"/>
        <pc:sldMkLst>
          <pc:docMk/>
          <pc:sldMk cId="1533138425" sldId="2147475360"/>
        </pc:sldMkLst>
      </pc:sldChg>
      <pc:sldChg chg="add del ord">
        <pc:chgData name="Raphaella ASHRAF" userId="5247841d-d595-4c30-b58a-9906097315c5" providerId="ADAL" clId="{49E1EDC4-949C-4C9A-9207-A653EB98B0DF}" dt="2024-11-19T09:14:13.499" v="4766" actId="47"/>
        <pc:sldMkLst>
          <pc:docMk/>
          <pc:sldMk cId="4151553312" sldId="2147475361"/>
        </pc:sldMkLst>
      </pc:sldChg>
      <pc:sldChg chg="add del ord">
        <pc:chgData name="Raphaella ASHRAF" userId="5247841d-d595-4c30-b58a-9906097315c5" providerId="ADAL" clId="{49E1EDC4-949C-4C9A-9207-A653EB98B0DF}" dt="2024-11-19T09:14:13.499" v="4766" actId="47"/>
        <pc:sldMkLst>
          <pc:docMk/>
          <pc:sldMk cId="1678457929" sldId="2147475362"/>
        </pc:sldMkLst>
      </pc:sldChg>
      <pc:sldChg chg="add del ord">
        <pc:chgData name="Raphaella ASHRAF" userId="5247841d-d595-4c30-b58a-9906097315c5" providerId="ADAL" clId="{49E1EDC4-949C-4C9A-9207-A653EB98B0DF}" dt="2024-11-19T09:14:13.499" v="4766" actId="47"/>
        <pc:sldMkLst>
          <pc:docMk/>
          <pc:sldMk cId="2106372004" sldId="2147475363"/>
        </pc:sldMkLst>
      </pc:sldChg>
      <pc:sldChg chg="add del ord">
        <pc:chgData name="Raphaella ASHRAF" userId="5247841d-d595-4c30-b58a-9906097315c5" providerId="ADAL" clId="{49E1EDC4-949C-4C9A-9207-A653EB98B0DF}" dt="2024-11-19T09:14:13.499" v="4766" actId="47"/>
        <pc:sldMkLst>
          <pc:docMk/>
          <pc:sldMk cId="3610383621" sldId="2147475364"/>
        </pc:sldMkLst>
      </pc:sldChg>
      <pc:sldChg chg="add del ord">
        <pc:chgData name="Raphaella ASHRAF" userId="5247841d-d595-4c30-b58a-9906097315c5" providerId="ADAL" clId="{49E1EDC4-949C-4C9A-9207-A653EB98B0DF}" dt="2024-11-19T09:14:13.499" v="4766" actId="47"/>
        <pc:sldMkLst>
          <pc:docMk/>
          <pc:sldMk cId="2809999073" sldId="2147475365"/>
        </pc:sldMkLst>
      </pc:sldChg>
      <pc:sldChg chg="add del ord">
        <pc:chgData name="Raphaella ASHRAF" userId="5247841d-d595-4c30-b58a-9906097315c5" providerId="ADAL" clId="{49E1EDC4-949C-4C9A-9207-A653EB98B0DF}" dt="2024-11-19T09:14:13.499" v="4766" actId="47"/>
        <pc:sldMkLst>
          <pc:docMk/>
          <pc:sldMk cId="2819923974" sldId="2147475366"/>
        </pc:sldMkLst>
      </pc:sldChg>
      <pc:sldChg chg="add del ord">
        <pc:chgData name="Raphaella ASHRAF" userId="5247841d-d595-4c30-b58a-9906097315c5" providerId="ADAL" clId="{49E1EDC4-949C-4C9A-9207-A653EB98B0DF}" dt="2024-11-19T09:14:13.499" v="4766" actId="47"/>
        <pc:sldMkLst>
          <pc:docMk/>
          <pc:sldMk cId="1522172182" sldId="2147475367"/>
        </pc:sldMkLst>
      </pc:sldChg>
      <pc:sldChg chg="add del ord">
        <pc:chgData name="Raphaella ASHRAF" userId="5247841d-d595-4c30-b58a-9906097315c5" providerId="ADAL" clId="{49E1EDC4-949C-4C9A-9207-A653EB98B0DF}" dt="2024-11-19T09:14:13.499" v="4766" actId="47"/>
        <pc:sldMkLst>
          <pc:docMk/>
          <pc:sldMk cId="2372704757" sldId="2147475368"/>
        </pc:sldMkLst>
      </pc:sldChg>
      <pc:sldChg chg="add del ord">
        <pc:chgData name="Raphaella ASHRAF" userId="5247841d-d595-4c30-b58a-9906097315c5" providerId="ADAL" clId="{49E1EDC4-949C-4C9A-9207-A653EB98B0DF}" dt="2024-11-19T09:14:13.499" v="4766" actId="47"/>
        <pc:sldMkLst>
          <pc:docMk/>
          <pc:sldMk cId="2329721517" sldId="2147475369"/>
        </pc:sldMkLst>
      </pc:sldChg>
      <pc:sldChg chg="add del ord">
        <pc:chgData name="Raphaella ASHRAF" userId="5247841d-d595-4c30-b58a-9906097315c5" providerId="ADAL" clId="{49E1EDC4-949C-4C9A-9207-A653EB98B0DF}" dt="2024-11-19T09:14:13.499" v="4766" actId="47"/>
        <pc:sldMkLst>
          <pc:docMk/>
          <pc:sldMk cId="3497920926" sldId="2147475370"/>
        </pc:sldMkLst>
      </pc:sldChg>
      <pc:sldChg chg="add del ord">
        <pc:chgData name="Raphaella ASHRAF" userId="5247841d-d595-4c30-b58a-9906097315c5" providerId="ADAL" clId="{49E1EDC4-949C-4C9A-9207-A653EB98B0DF}" dt="2024-11-19T09:14:13.499" v="4766" actId="47"/>
        <pc:sldMkLst>
          <pc:docMk/>
          <pc:sldMk cId="917643285" sldId="2147475371"/>
        </pc:sldMkLst>
      </pc:sldChg>
      <pc:sldChg chg="add del ord">
        <pc:chgData name="Raphaella ASHRAF" userId="5247841d-d595-4c30-b58a-9906097315c5" providerId="ADAL" clId="{49E1EDC4-949C-4C9A-9207-A653EB98B0DF}" dt="2024-11-19T09:14:13.499" v="4766" actId="47"/>
        <pc:sldMkLst>
          <pc:docMk/>
          <pc:sldMk cId="2758031154" sldId="2147475372"/>
        </pc:sldMkLst>
      </pc:sldChg>
      <pc:sldChg chg="add del ord">
        <pc:chgData name="Raphaella ASHRAF" userId="5247841d-d595-4c30-b58a-9906097315c5" providerId="ADAL" clId="{49E1EDC4-949C-4C9A-9207-A653EB98B0DF}" dt="2024-11-19T09:14:13.499" v="4766" actId="47"/>
        <pc:sldMkLst>
          <pc:docMk/>
          <pc:sldMk cId="32817026" sldId="2147475373"/>
        </pc:sldMkLst>
      </pc:sldChg>
      <pc:sldChg chg="add del ord">
        <pc:chgData name="Raphaella ASHRAF" userId="5247841d-d595-4c30-b58a-9906097315c5" providerId="ADAL" clId="{49E1EDC4-949C-4C9A-9207-A653EB98B0DF}" dt="2024-11-19T09:14:13.499" v="4766" actId="47"/>
        <pc:sldMkLst>
          <pc:docMk/>
          <pc:sldMk cId="762354789" sldId="2147475374"/>
        </pc:sldMkLst>
      </pc:sldChg>
      <pc:sldChg chg="add del ord">
        <pc:chgData name="Raphaella ASHRAF" userId="5247841d-d595-4c30-b58a-9906097315c5" providerId="ADAL" clId="{49E1EDC4-949C-4C9A-9207-A653EB98B0DF}" dt="2024-11-19T09:14:13.499" v="4766" actId="47"/>
        <pc:sldMkLst>
          <pc:docMk/>
          <pc:sldMk cId="3565552479" sldId="2147475375"/>
        </pc:sldMkLst>
      </pc:sldChg>
      <pc:sldChg chg="add del ord">
        <pc:chgData name="Raphaella ASHRAF" userId="5247841d-d595-4c30-b58a-9906097315c5" providerId="ADAL" clId="{49E1EDC4-949C-4C9A-9207-A653EB98B0DF}" dt="2024-11-19T09:14:13.499" v="4766" actId="47"/>
        <pc:sldMkLst>
          <pc:docMk/>
          <pc:sldMk cId="1949170866" sldId="2147475376"/>
        </pc:sldMkLst>
      </pc:sldChg>
      <pc:sldChg chg="add del ord">
        <pc:chgData name="Raphaella ASHRAF" userId="5247841d-d595-4c30-b58a-9906097315c5" providerId="ADAL" clId="{49E1EDC4-949C-4C9A-9207-A653EB98B0DF}" dt="2024-11-19T09:14:13.499" v="4766" actId="47"/>
        <pc:sldMkLst>
          <pc:docMk/>
          <pc:sldMk cId="4105863618" sldId="2147475377"/>
        </pc:sldMkLst>
      </pc:sldChg>
      <pc:sldChg chg="add del ord">
        <pc:chgData name="Raphaella ASHRAF" userId="5247841d-d595-4c30-b58a-9906097315c5" providerId="ADAL" clId="{49E1EDC4-949C-4C9A-9207-A653EB98B0DF}" dt="2024-11-19T09:14:13.499" v="4766" actId="47"/>
        <pc:sldMkLst>
          <pc:docMk/>
          <pc:sldMk cId="3453494531" sldId="2147475378"/>
        </pc:sldMkLst>
      </pc:sldChg>
      <pc:sldChg chg="add del ord">
        <pc:chgData name="Raphaella ASHRAF" userId="5247841d-d595-4c30-b58a-9906097315c5" providerId="ADAL" clId="{49E1EDC4-949C-4C9A-9207-A653EB98B0DF}" dt="2024-11-19T09:14:13.499" v="4766" actId="47"/>
        <pc:sldMkLst>
          <pc:docMk/>
          <pc:sldMk cId="3565706974" sldId="2147475379"/>
        </pc:sldMkLst>
      </pc:sldChg>
      <pc:sldChg chg="add del ord">
        <pc:chgData name="Raphaella ASHRAF" userId="5247841d-d595-4c30-b58a-9906097315c5" providerId="ADAL" clId="{49E1EDC4-949C-4C9A-9207-A653EB98B0DF}" dt="2024-11-19T09:14:13.499" v="4766" actId="47"/>
        <pc:sldMkLst>
          <pc:docMk/>
          <pc:sldMk cId="629986157" sldId="2147475380"/>
        </pc:sldMkLst>
      </pc:sldChg>
      <pc:sldChg chg="add del ord">
        <pc:chgData name="Raphaella ASHRAF" userId="5247841d-d595-4c30-b58a-9906097315c5" providerId="ADAL" clId="{49E1EDC4-949C-4C9A-9207-A653EB98B0DF}" dt="2024-11-19T09:14:13.499" v="4766" actId="47"/>
        <pc:sldMkLst>
          <pc:docMk/>
          <pc:sldMk cId="1778194087" sldId="2147475381"/>
        </pc:sldMkLst>
      </pc:sldChg>
      <pc:sldChg chg="add del ord">
        <pc:chgData name="Raphaella ASHRAF" userId="5247841d-d595-4c30-b58a-9906097315c5" providerId="ADAL" clId="{49E1EDC4-949C-4C9A-9207-A653EB98B0DF}" dt="2024-11-19T09:14:13.499" v="4766" actId="47"/>
        <pc:sldMkLst>
          <pc:docMk/>
          <pc:sldMk cId="894068716" sldId="2147475382"/>
        </pc:sldMkLst>
      </pc:sldChg>
      <pc:sldChg chg="add del ord">
        <pc:chgData name="Raphaella ASHRAF" userId="5247841d-d595-4c30-b58a-9906097315c5" providerId="ADAL" clId="{49E1EDC4-949C-4C9A-9207-A653EB98B0DF}" dt="2024-11-19T09:14:13.499" v="4766" actId="47"/>
        <pc:sldMkLst>
          <pc:docMk/>
          <pc:sldMk cId="142941660" sldId="2147475383"/>
        </pc:sldMkLst>
      </pc:sldChg>
      <pc:sldChg chg="add del ord">
        <pc:chgData name="Raphaella ASHRAF" userId="5247841d-d595-4c30-b58a-9906097315c5" providerId="ADAL" clId="{49E1EDC4-949C-4C9A-9207-A653EB98B0DF}" dt="2024-11-19T09:14:13.499" v="4766" actId="47"/>
        <pc:sldMkLst>
          <pc:docMk/>
          <pc:sldMk cId="2592253378" sldId="2147475384"/>
        </pc:sldMkLst>
      </pc:sldChg>
      <pc:sldChg chg="add del ord">
        <pc:chgData name="Raphaella ASHRAF" userId="5247841d-d595-4c30-b58a-9906097315c5" providerId="ADAL" clId="{49E1EDC4-949C-4C9A-9207-A653EB98B0DF}" dt="2024-11-19T09:14:13.499" v="4766" actId="47"/>
        <pc:sldMkLst>
          <pc:docMk/>
          <pc:sldMk cId="583295428" sldId="2147475385"/>
        </pc:sldMkLst>
      </pc:sldChg>
      <pc:sldChg chg="add del ord">
        <pc:chgData name="Raphaella ASHRAF" userId="5247841d-d595-4c30-b58a-9906097315c5" providerId="ADAL" clId="{49E1EDC4-949C-4C9A-9207-A653EB98B0DF}" dt="2024-11-19T09:14:13.499" v="4766" actId="47"/>
        <pc:sldMkLst>
          <pc:docMk/>
          <pc:sldMk cId="2298048121" sldId="2147475386"/>
        </pc:sldMkLst>
      </pc:sldChg>
      <pc:sldChg chg="add del ord">
        <pc:chgData name="Raphaella ASHRAF" userId="5247841d-d595-4c30-b58a-9906097315c5" providerId="ADAL" clId="{49E1EDC4-949C-4C9A-9207-A653EB98B0DF}" dt="2024-11-19T09:14:13.499" v="4766" actId="47"/>
        <pc:sldMkLst>
          <pc:docMk/>
          <pc:sldMk cId="3540885585" sldId="2147475387"/>
        </pc:sldMkLst>
      </pc:sldChg>
      <pc:sldChg chg="add del ord">
        <pc:chgData name="Raphaella ASHRAF" userId="5247841d-d595-4c30-b58a-9906097315c5" providerId="ADAL" clId="{49E1EDC4-949C-4C9A-9207-A653EB98B0DF}" dt="2024-11-19T09:14:13.499" v="4766" actId="47"/>
        <pc:sldMkLst>
          <pc:docMk/>
          <pc:sldMk cId="3813312047" sldId="2147475388"/>
        </pc:sldMkLst>
      </pc:sldChg>
      <pc:sldChg chg="add del ord">
        <pc:chgData name="Raphaella ASHRAF" userId="5247841d-d595-4c30-b58a-9906097315c5" providerId="ADAL" clId="{49E1EDC4-949C-4C9A-9207-A653EB98B0DF}" dt="2024-11-19T09:14:13.499" v="4766" actId="47"/>
        <pc:sldMkLst>
          <pc:docMk/>
          <pc:sldMk cId="2804165761" sldId="2147475389"/>
        </pc:sldMkLst>
      </pc:sldChg>
      <pc:sldChg chg="add del ord">
        <pc:chgData name="Raphaella ASHRAF" userId="5247841d-d595-4c30-b58a-9906097315c5" providerId="ADAL" clId="{49E1EDC4-949C-4C9A-9207-A653EB98B0DF}" dt="2024-11-19T09:14:13.499" v="4766" actId="47"/>
        <pc:sldMkLst>
          <pc:docMk/>
          <pc:sldMk cId="1462799952" sldId="2147475390"/>
        </pc:sldMkLst>
      </pc:sldChg>
      <pc:sldChg chg="add del ord">
        <pc:chgData name="Raphaella ASHRAF" userId="5247841d-d595-4c30-b58a-9906097315c5" providerId="ADAL" clId="{49E1EDC4-949C-4C9A-9207-A653EB98B0DF}" dt="2024-11-19T09:14:13.499" v="4766" actId="47"/>
        <pc:sldMkLst>
          <pc:docMk/>
          <pc:sldMk cId="513217741" sldId="2147475391"/>
        </pc:sldMkLst>
      </pc:sldChg>
      <pc:sldChg chg="add del ord">
        <pc:chgData name="Raphaella ASHRAF" userId="5247841d-d595-4c30-b58a-9906097315c5" providerId="ADAL" clId="{49E1EDC4-949C-4C9A-9207-A653EB98B0DF}" dt="2024-11-19T09:14:13.499" v="4766" actId="47"/>
        <pc:sldMkLst>
          <pc:docMk/>
          <pc:sldMk cId="2454049104" sldId="2147475392"/>
        </pc:sldMkLst>
      </pc:sldChg>
      <pc:sldChg chg="add del ord">
        <pc:chgData name="Raphaella ASHRAF" userId="5247841d-d595-4c30-b58a-9906097315c5" providerId="ADAL" clId="{49E1EDC4-949C-4C9A-9207-A653EB98B0DF}" dt="2024-11-19T09:14:13.499" v="4766" actId="47"/>
        <pc:sldMkLst>
          <pc:docMk/>
          <pc:sldMk cId="694802985" sldId="2147475393"/>
        </pc:sldMkLst>
      </pc:sldChg>
      <pc:sldChg chg="add del ord">
        <pc:chgData name="Raphaella ASHRAF" userId="5247841d-d595-4c30-b58a-9906097315c5" providerId="ADAL" clId="{49E1EDC4-949C-4C9A-9207-A653EB98B0DF}" dt="2024-11-19T09:14:13.499" v="4766" actId="47"/>
        <pc:sldMkLst>
          <pc:docMk/>
          <pc:sldMk cId="3411061149" sldId="2147475394"/>
        </pc:sldMkLst>
      </pc:sldChg>
      <pc:sldChg chg="add del ord">
        <pc:chgData name="Raphaella ASHRAF" userId="5247841d-d595-4c30-b58a-9906097315c5" providerId="ADAL" clId="{49E1EDC4-949C-4C9A-9207-A653EB98B0DF}" dt="2024-11-19T09:14:13.499" v="4766" actId="47"/>
        <pc:sldMkLst>
          <pc:docMk/>
          <pc:sldMk cId="208041768" sldId="2147475395"/>
        </pc:sldMkLst>
      </pc:sldChg>
      <pc:sldChg chg="add del ord">
        <pc:chgData name="Raphaella ASHRAF" userId="5247841d-d595-4c30-b58a-9906097315c5" providerId="ADAL" clId="{49E1EDC4-949C-4C9A-9207-A653EB98B0DF}" dt="2024-11-19T09:14:13.499" v="4766" actId="47"/>
        <pc:sldMkLst>
          <pc:docMk/>
          <pc:sldMk cId="2232734980" sldId="2147475396"/>
        </pc:sldMkLst>
      </pc:sldChg>
      <pc:sldChg chg="add del ord">
        <pc:chgData name="Raphaella ASHRAF" userId="5247841d-d595-4c30-b58a-9906097315c5" providerId="ADAL" clId="{49E1EDC4-949C-4C9A-9207-A653EB98B0DF}" dt="2024-11-19T09:14:13.499" v="4766" actId="47"/>
        <pc:sldMkLst>
          <pc:docMk/>
          <pc:sldMk cId="1233150331" sldId="2147475397"/>
        </pc:sldMkLst>
      </pc:sldChg>
      <pc:sldChg chg="add del ord">
        <pc:chgData name="Raphaella ASHRAF" userId="5247841d-d595-4c30-b58a-9906097315c5" providerId="ADAL" clId="{49E1EDC4-949C-4C9A-9207-A653EB98B0DF}" dt="2024-11-19T09:14:13.499" v="4766" actId="47"/>
        <pc:sldMkLst>
          <pc:docMk/>
          <pc:sldMk cId="3713915651" sldId="2147475398"/>
        </pc:sldMkLst>
      </pc:sldChg>
      <pc:sldChg chg="add del ord">
        <pc:chgData name="Raphaella ASHRAF" userId="5247841d-d595-4c30-b58a-9906097315c5" providerId="ADAL" clId="{49E1EDC4-949C-4C9A-9207-A653EB98B0DF}" dt="2024-11-19T09:14:13.499" v="4766" actId="47"/>
        <pc:sldMkLst>
          <pc:docMk/>
          <pc:sldMk cId="160227867" sldId="2147475399"/>
        </pc:sldMkLst>
      </pc:sldChg>
      <pc:sldChg chg="add del ord">
        <pc:chgData name="Raphaella ASHRAF" userId="5247841d-d595-4c30-b58a-9906097315c5" providerId="ADAL" clId="{49E1EDC4-949C-4C9A-9207-A653EB98B0DF}" dt="2024-11-19T09:14:13.499" v="4766" actId="47"/>
        <pc:sldMkLst>
          <pc:docMk/>
          <pc:sldMk cId="609385776" sldId="2147475400"/>
        </pc:sldMkLst>
      </pc:sldChg>
      <pc:sldChg chg="add del ord">
        <pc:chgData name="Raphaella ASHRAF" userId="5247841d-d595-4c30-b58a-9906097315c5" providerId="ADAL" clId="{49E1EDC4-949C-4C9A-9207-A653EB98B0DF}" dt="2024-11-19T09:14:13.499" v="4766" actId="47"/>
        <pc:sldMkLst>
          <pc:docMk/>
          <pc:sldMk cId="2099356936" sldId="2147475401"/>
        </pc:sldMkLst>
      </pc:sldChg>
      <pc:sldChg chg="add del ord">
        <pc:chgData name="Raphaella ASHRAF" userId="5247841d-d595-4c30-b58a-9906097315c5" providerId="ADAL" clId="{49E1EDC4-949C-4C9A-9207-A653EB98B0DF}" dt="2024-11-19T09:14:13.499" v="4766" actId="47"/>
        <pc:sldMkLst>
          <pc:docMk/>
          <pc:sldMk cId="227522021" sldId="2147475402"/>
        </pc:sldMkLst>
      </pc:sldChg>
      <pc:sldChg chg="add del ord">
        <pc:chgData name="Raphaella ASHRAF" userId="5247841d-d595-4c30-b58a-9906097315c5" providerId="ADAL" clId="{49E1EDC4-949C-4C9A-9207-A653EB98B0DF}" dt="2024-11-19T09:14:13.499" v="4766" actId="47"/>
        <pc:sldMkLst>
          <pc:docMk/>
          <pc:sldMk cId="1455882062" sldId="2147475403"/>
        </pc:sldMkLst>
      </pc:sldChg>
      <pc:sldChg chg="add del ord">
        <pc:chgData name="Raphaella ASHRAF" userId="5247841d-d595-4c30-b58a-9906097315c5" providerId="ADAL" clId="{49E1EDC4-949C-4C9A-9207-A653EB98B0DF}" dt="2024-11-19T09:14:13.499" v="4766" actId="47"/>
        <pc:sldMkLst>
          <pc:docMk/>
          <pc:sldMk cId="2793891947" sldId="2147475404"/>
        </pc:sldMkLst>
      </pc:sldChg>
      <pc:sldChg chg="add del ord">
        <pc:chgData name="Raphaella ASHRAF" userId="5247841d-d595-4c30-b58a-9906097315c5" providerId="ADAL" clId="{49E1EDC4-949C-4C9A-9207-A653EB98B0DF}" dt="2024-11-19T09:14:13.499" v="4766" actId="47"/>
        <pc:sldMkLst>
          <pc:docMk/>
          <pc:sldMk cId="2888517579" sldId="2147475405"/>
        </pc:sldMkLst>
      </pc:sldChg>
      <pc:sldChg chg="add del ord">
        <pc:chgData name="Raphaella ASHRAF" userId="5247841d-d595-4c30-b58a-9906097315c5" providerId="ADAL" clId="{49E1EDC4-949C-4C9A-9207-A653EB98B0DF}" dt="2024-11-19T09:14:13.499" v="4766" actId="47"/>
        <pc:sldMkLst>
          <pc:docMk/>
          <pc:sldMk cId="4115360767" sldId="2147475406"/>
        </pc:sldMkLst>
      </pc:sldChg>
      <pc:sldChg chg="add del ord">
        <pc:chgData name="Raphaella ASHRAF" userId="5247841d-d595-4c30-b58a-9906097315c5" providerId="ADAL" clId="{49E1EDC4-949C-4C9A-9207-A653EB98B0DF}" dt="2024-11-19T09:14:13.499" v="4766" actId="47"/>
        <pc:sldMkLst>
          <pc:docMk/>
          <pc:sldMk cId="4155071826" sldId="2147475407"/>
        </pc:sldMkLst>
      </pc:sldChg>
      <pc:sldChg chg="add del ord">
        <pc:chgData name="Raphaella ASHRAF" userId="5247841d-d595-4c30-b58a-9906097315c5" providerId="ADAL" clId="{49E1EDC4-949C-4C9A-9207-A653EB98B0DF}" dt="2024-11-19T09:14:13.499" v="4766" actId="47"/>
        <pc:sldMkLst>
          <pc:docMk/>
          <pc:sldMk cId="32555659" sldId="2147475408"/>
        </pc:sldMkLst>
      </pc:sldChg>
      <pc:sldChg chg="add del ord">
        <pc:chgData name="Raphaella ASHRAF" userId="5247841d-d595-4c30-b58a-9906097315c5" providerId="ADAL" clId="{49E1EDC4-949C-4C9A-9207-A653EB98B0DF}" dt="2024-11-19T09:14:13.499" v="4766" actId="47"/>
        <pc:sldMkLst>
          <pc:docMk/>
          <pc:sldMk cId="2269541374" sldId="2147475409"/>
        </pc:sldMkLst>
      </pc:sldChg>
      <pc:sldChg chg="add del ord">
        <pc:chgData name="Raphaella ASHRAF" userId="5247841d-d595-4c30-b58a-9906097315c5" providerId="ADAL" clId="{49E1EDC4-949C-4C9A-9207-A653EB98B0DF}" dt="2024-11-19T09:14:13.499" v="4766" actId="47"/>
        <pc:sldMkLst>
          <pc:docMk/>
          <pc:sldMk cId="655555270" sldId="2147475410"/>
        </pc:sldMkLst>
      </pc:sldChg>
      <pc:sldChg chg="add del ord">
        <pc:chgData name="Raphaella ASHRAF" userId="5247841d-d595-4c30-b58a-9906097315c5" providerId="ADAL" clId="{49E1EDC4-949C-4C9A-9207-A653EB98B0DF}" dt="2024-11-19T09:14:13.499" v="4766" actId="47"/>
        <pc:sldMkLst>
          <pc:docMk/>
          <pc:sldMk cId="362420880" sldId="2147475411"/>
        </pc:sldMkLst>
      </pc:sldChg>
      <pc:sldChg chg="add del ord">
        <pc:chgData name="Raphaella ASHRAF" userId="5247841d-d595-4c30-b58a-9906097315c5" providerId="ADAL" clId="{49E1EDC4-949C-4C9A-9207-A653EB98B0DF}" dt="2024-11-19T09:14:13.499" v="4766" actId="47"/>
        <pc:sldMkLst>
          <pc:docMk/>
          <pc:sldMk cId="2204064963" sldId="2147475412"/>
        </pc:sldMkLst>
      </pc:sldChg>
      <pc:sldChg chg="add del ord">
        <pc:chgData name="Raphaella ASHRAF" userId="5247841d-d595-4c30-b58a-9906097315c5" providerId="ADAL" clId="{49E1EDC4-949C-4C9A-9207-A653EB98B0DF}" dt="2024-11-19T09:14:13.499" v="4766" actId="47"/>
        <pc:sldMkLst>
          <pc:docMk/>
          <pc:sldMk cId="1694080387" sldId="2147475413"/>
        </pc:sldMkLst>
      </pc:sldChg>
      <pc:sldChg chg="add del ord">
        <pc:chgData name="Raphaella ASHRAF" userId="5247841d-d595-4c30-b58a-9906097315c5" providerId="ADAL" clId="{49E1EDC4-949C-4C9A-9207-A653EB98B0DF}" dt="2024-11-19T09:14:13.499" v="4766" actId="47"/>
        <pc:sldMkLst>
          <pc:docMk/>
          <pc:sldMk cId="2731397524" sldId="2147475414"/>
        </pc:sldMkLst>
      </pc:sldChg>
      <pc:sldChg chg="add del ord">
        <pc:chgData name="Raphaella ASHRAF" userId="5247841d-d595-4c30-b58a-9906097315c5" providerId="ADAL" clId="{49E1EDC4-949C-4C9A-9207-A653EB98B0DF}" dt="2024-11-19T09:14:13.499" v="4766" actId="47"/>
        <pc:sldMkLst>
          <pc:docMk/>
          <pc:sldMk cId="2614008011" sldId="2147475415"/>
        </pc:sldMkLst>
      </pc:sldChg>
      <pc:sldChg chg="add del ord">
        <pc:chgData name="Raphaella ASHRAF" userId="5247841d-d595-4c30-b58a-9906097315c5" providerId="ADAL" clId="{49E1EDC4-949C-4C9A-9207-A653EB98B0DF}" dt="2024-11-19T09:14:13.499" v="4766" actId="47"/>
        <pc:sldMkLst>
          <pc:docMk/>
          <pc:sldMk cId="2876498965" sldId="2147475416"/>
        </pc:sldMkLst>
      </pc:sldChg>
      <pc:sldChg chg="add del ord">
        <pc:chgData name="Raphaella ASHRAF" userId="5247841d-d595-4c30-b58a-9906097315c5" providerId="ADAL" clId="{49E1EDC4-949C-4C9A-9207-A653EB98B0DF}" dt="2024-11-19T09:14:13.499" v="4766" actId="47"/>
        <pc:sldMkLst>
          <pc:docMk/>
          <pc:sldMk cId="4161965536" sldId="2147475417"/>
        </pc:sldMkLst>
      </pc:sldChg>
      <pc:sldChg chg="add del ord">
        <pc:chgData name="Raphaella ASHRAF" userId="5247841d-d595-4c30-b58a-9906097315c5" providerId="ADAL" clId="{49E1EDC4-949C-4C9A-9207-A653EB98B0DF}" dt="2024-11-19T09:14:13.499" v="4766" actId="47"/>
        <pc:sldMkLst>
          <pc:docMk/>
          <pc:sldMk cId="2350800601" sldId="2147475418"/>
        </pc:sldMkLst>
      </pc:sldChg>
      <pc:sldChg chg="add del ord">
        <pc:chgData name="Raphaella ASHRAF" userId="5247841d-d595-4c30-b58a-9906097315c5" providerId="ADAL" clId="{49E1EDC4-949C-4C9A-9207-A653EB98B0DF}" dt="2024-11-19T09:14:13.499" v="4766" actId="47"/>
        <pc:sldMkLst>
          <pc:docMk/>
          <pc:sldMk cId="1521127469" sldId="2147475419"/>
        </pc:sldMkLst>
      </pc:sldChg>
      <pc:sldChg chg="add del ord">
        <pc:chgData name="Raphaella ASHRAF" userId="5247841d-d595-4c30-b58a-9906097315c5" providerId="ADAL" clId="{49E1EDC4-949C-4C9A-9207-A653EB98B0DF}" dt="2024-11-19T09:14:13.499" v="4766" actId="47"/>
        <pc:sldMkLst>
          <pc:docMk/>
          <pc:sldMk cId="384292176" sldId="2147475420"/>
        </pc:sldMkLst>
      </pc:sldChg>
      <pc:sldChg chg="add del ord">
        <pc:chgData name="Raphaella ASHRAF" userId="5247841d-d595-4c30-b58a-9906097315c5" providerId="ADAL" clId="{49E1EDC4-949C-4C9A-9207-A653EB98B0DF}" dt="2024-11-19T09:14:13.499" v="4766" actId="47"/>
        <pc:sldMkLst>
          <pc:docMk/>
          <pc:sldMk cId="617487781" sldId="2147475421"/>
        </pc:sldMkLst>
      </pc:sldChg>
      <pc:sldChg chg="add del ord">
        <pc:chgData name="Raphaella ASHRAF" userId="5247841d-d595-4c30-b58a-9906097315c5" providerId="ADAL" clId="{49E1EDC4-949C-4C9A-9207-A653EB98B0DF}" dt="2024-11-19T09:14:13.499" v="4766" actId="47"/>
        <pc:sldMkLst>
          <pc:docMk/>
          <pc:sldMk cId="2774903772" sldId="2147475422"/>
        </pc:sldMkLst>
      </pc:sldChg>
      <pc:sldChg chg="add del ord">
        <pc:chgData name="Raphaella ASHRAF" userId="5247841d-d595-4c30-b58a-9906097315c5" providerId="ADAL" clId="{49E1EDC4-949C-4C9A-9207-A653EB98B0DF}" dt="2024-11-19T09:14:13.499" v="4766" actId="47"/>
        <pc:sldMkLst>
          <pc:docMk/>
          <pc:sldMk cId="1809039510" sldId="2147475423"/>
        </pc:sldMkLst>
      </pc:sldChg>
      <pc:sldChg chg="add del ord">
        <pc:chgData name="Raphaella ASHRAF" userId="5247841d-d595-4c30-b58a-9906097315c5" providerId="ADAL" clId="{49E1EDC4-949C-4C9A-9207-A653EB98B0DF}" dt="2024-11-19T09:14:13.499" v="4766" actId="47"/>
        <pc:sldMkLst>
          <pc:docMk/>
          <pc:sldMk cId="4169016212" sldId="2147475424"/>
        </pc:sldMkLst>
      </pc:sldChg>
      <pc:sldChg chg="add del ord">
        <pc:chgData name="Raphaella ASHRAF" userId="5247841d-d595-4c30-b58a-9906097315c5" providerId="ADAL" clId="{49E1EDC4-949C-4C9A-9207-A653EB98B0DF}" dt="2024-11-19T09:14:13.499" v="4766" actId="47"/>
        <pc:sldMkLst>
          <pc:docMk/>
          <pc:sldMk cId="4235154819" sldId="2147475425"/>
        </pc:sldMkLst>
      </pc:sldChg>
      <pc:sldChg chg="add del ord">
        <pc:chgData name="Raphaella ASHRAF" userId="5247841d-d595-4c30-b58a-9906097315c5" providerId="ADAL" clId="{49E1EDC4-949C-4C9A-9207-A653EB98B0DF}" dt="2024-11-19T09:14:13.499" v="4766" actId="47"/>
        <pc:sldMkLst>
          <pc:docMk/>
          <pc:sldMk cId="3530022563" sldId="2147475426"/>
        </pc:sldMkLst>
      </pc:sldChg>
      <pc:sldChg chg="add del ord">
        <pc:chgData name="Raphaella ASHRAF" userId="5247841d-d595-4c30-b58a-9906097315c5" providerId="ADAL" clId="{49E1EDC4-949C-4C9A-9207-A653EB98B0DF}" dt="2024-11-19T09:14:13.499" v="4766" actId="47"/>
        <pc:sldMkLst>
          <pc:docMk/>
          <pc:sldMk cId="2614074523" sldId="2147475427"/>
        </pc:sldMkLst>
      </pc:sldChg>
      <pc:sldChg chg="add del ord">
        <pc:chgData name="Raphaella ASHRAF" userId="5247841d-d595-4c30-b58a-9906097315c5" providerId="ADAL" clId="{49E1EDC4-949C-4C9A-9207-A653EB98B0DF}" dt="2024-11-19T09:14:13.499" v="4766" actId="47"/>
        <pc:sldMkLst>
          <pc:docMk/>
          <pc:sldMk cId="3804809403" sldId="2147475428"/>
        </pc:sldMkLst>
      </pc:sldChg>
      <pc:sldChg chg="add del ord">
        <pc:chgData name="Raphaella ASHRAF" userId="5247841d-d595-4c30-b58a-9906097315c5" providerId="ADAL" clId="{49E1EDC4-949C-4C9A-9207-A653EB98B0DF}" dt="2024-11-19T09:14:13.499" v="4766" actId="47"/>
        <pc:sldMkLst>
          <pc:docMk/>
          <pc:sldMk cId="566885865" sldId="2147475429"/>
        </pc:sldMkLst>
      </pc:sldChg>
      <pc:sldChg chg="add del ord">
        <pc:chgData name="Raphaella ASHRAF" userId="5247841d-d595-4c30-b58a-9906097315c5" providerId="ADAL" clId="{49E1EDC4-949C-4C9A-9207-A653EB98B0DF}" dt="2024-11-19T09:14:13.499" v="4766" actId="47"/>
        <pc:sldMkLst>
          <pc:docMk/>
          <pc:sldMk cId="3400173089" sldId="2147475430"/>
        </pc:sldMkLst>
      </pc:sldChg>
      <pc:sldChg chg="add del ord">
        <pc:chgData name="Raphaella ASHRAF" userId="5247841d-d595-4c30-b58a-9906097315c5" providerId="ADAL" clId="{49E1EDC4-949C-4C9A-9207-A653EB98B0DF}" dt="2024-11-19T09:14:13.499" v="4766" actId="47"/>
        <pc:sldMkLst>
          <pc:docMk/>
          <pc:sldMk cId="2689930787" sldId="2147475431"/>
        </pc:sldMkLst>
      </pc:sldChg>
      <pc:sldChg chg="add del ord">
        <pc:chgData name="Raphaella ASHRAF" userId="5247841d-d595-4c30-b58a-9906097315c5" providerId="ADAL" clId="{49E1EDC4-949C-4C9A-9207-A653EB98B0DF}" dt="2024-11-19T09:14:13.499" v="4766" actId="47"/>
        <pc:sldMkLst>
          <pc:docMk/>
          <pc:sldMk cId="1120930988" sldId="2147475432"/>
        </pc:sldMkLst>
      </pc:sldChg>
      <pc:sldChg chg="add del ord">
        <pc:chgData name="Raphaella ASHRAF" userId="5247841d-d595-4c30-b58a-9906097315c5" providerId="ADAL" clId="{49E1EDC4-949C-4C9A-9207-A653EB98B0DF}" dt="2024-11-19T09:14:13.499" v="4766" actId="47"/>
        <pc:sldMkLst>
          <pc:docMk/>
          <pc:sldMk cId="119900403" sldId="2147475433"/>
        </pc:sldMkLst>
      </pc:sldChg>
      <pc:sldChg chg="add del ord">
        <pc:chgData name="Raphaella ASHRAF" userId="5247841d-d595-4c30-b58a-9906097315c5" providerId="ADAL" clId="{49E1EDC4-949C-4C9A-9207-A653EB98B0DF}" dt="2024-11-19T09:14:13.499" v="4766" actId="47"/>
        <pc:sldMkLst>
          <pc:docMk/>
          <pc:sldMk cId="1421007293" sldId="2147475434"/>
        </pc:sldMkLst>
      </pc:sldChg>
      <pc:sldChg chg="add del ord">
        <pc:chgData name="Raphaella ASHRAF" userId="5247841d-d595-4c30-b58a-9906097315c5" providerId="ADAL" clId="{49E1EDC4-949C-4C9A-9207-A653EB98B0DF}" dt="2024-11-19T09:14:13.499" v="4766" actId="47"/>
        <pc:sldMkLst>
          <pc:docMk/>
          <pc:sldMk cId="1541589265" sldId="2147475435"/>
        </pc:sldMkLst>
      </pc:sldChg>
      <pc:sldChg chg="add del ord">
        <pc:chgData name="Raphaella ASHRAF" userId="5247841d-d595-4c30-b58a-9906097315c5" providerId="ADAL" clId="{49E1EDC4-949C-4C9A-9207-A653EB98B0DF}" dt="2024-11-19T09:14:13.499" v="4766" actId="47"/>
        <pc:sldMkLst>
          <pc:docMk/>
          <pc:sldMk cId="1285614180" sldId="2147475436"/>
        </pc:sldMkLst>
      </pc:sldChg>
      <pc:sldChg chg="add del ord">
        <pc:chgData name="Raphaella ASHRAF" userId="5247841d-d595-4c30-b58a-9906097315c5" providerId="ADAL" clId="{49E1EDC4-949C-4C9A-9207-A653EB98B0DF}" dt="2024-11-19T09:14:13.499" v="4766" actId="47"/>
        <pc:sldMkLst>
          <pc:docMk/>
          <pc:sldMk cId="4274037779" sldId="2147475437"/>
        </pc:sldMkLst>
      </pc:sldChg>
      <pc:sldChg chg="add del ord">
        <pc:chgData name="Raphaella ASHRAF" userId="5247841d-d595-4c30-b58a-9906097315c5" providerId="ADAL" clId="{49E1EDC4-949C-4C9A-9207-A653EB98B0DF}" dt="2024-11-19T09:14:13.499" v="4766" actId="47"/>
        <pc:sldMkLst>
          <pc:docMk/>
          <pc:sldMk cId="1488400991" sldId="2147475438"/>
        </pc:sldMkLst>
      </pc:sldChg>
      <pc:sldChg chg="add del ord">
        <pc:chgData name="Raphaella ASHRAF" userId="5247841d-d595-4c30-b58a-9906097315c5" providerId="ADAL" clId="{49E1EDC4-949C-4C9A-9207-A653EB98B0DF}" dt="2024-11-19T09:14:13.499" v="4766" actId="47"/>
        <pc:sldMkLst>
          <pc:docMk/>
          <pc:sldMk cId="1268837820" sldId="2147475439"/>
        </pc:sldMkLst>
      </pc:sldChg>
      <pc:sldChg chg="add del ord">
        <pc:chgData name="Raphaella ASHRAF" userId="5247841d-d595-4c30-b58a-9906097315c5" providerId="ADAL" clId="{49E1EDC4-949C-4C9A-9207-A653EB98B0DF}" dt="2024-11-19T09:14:13.499" v="4766" actId="47"/>
        <pc:sldMkLst>
          <pc:docMk/>
          <pc:sldMk cId="462595298" sldId="2147475440"/>
        </pc:sldMkLst>
      </pc:sldChg>
      <pc:sldChg chg="add del ord">
        <pc:chgData name="Raphaella ASHRAF" userId="5247841d-d595-4c30-b58a-9906097315c5" providerId="ADAL" clId="{49E1EDC4-949C-4C9A-9207-A653EB98B0DF}" dt="2024-11-19T09:14:13.499" v="4766" actId="47"/>
        <pc:sldMkLst>
          <pc:docMk/>
          <pc:sldMk cId="832883075" sldId="2147475441"/>
        </pc:sldMkLst>
      </pc:sldChg>
      <pc:sldChg chg="add del ord">
        <pc:chgData name="Raphaella ASHRAF" userId="5247841d-d595-4c30-b58a-9906097315c5" providerId="ADAL" clId="{49E1EDC4-949C-4C9A-9207-A653EB98B0DF}" dt="2024-11-19T09:14:13.499" v="4766" actId="47"/>
        <pc:sldMkLst>
          <pc:docMk/>
          <pc:sldMk cId="3116891508" sldId="2147475442"/>
        </pc:sldMkLst>
      </pc:sldChg>
      <pc:sldChg chg="add del ord">
        <pc:chgData name="Raphaella ASHRAF" userId="5247841d-d595-4c30-b58a-9906097315c5" providerId="ADAL" clId="{49E1EDC4-949C-4C9A-9207-A653EB98B0DF}" dt="2024-11-19T09:14:13.499" v="4766" actId="47"/>
        <pc:sldMkLst>
          <pc:docMk/>
          <pc:sldMk cId="2849790798" sldId="2147475443"/>
        </pc:sldMkLst>
      </pc:sldChg>
      <pc:sldChg chg="add del ord">
        <pc:chgData name="Raphaella ASHRAF" userId="5247841d-d595-4c30-b58a-9906097315c5" providerId="ADAL" clId="{49E1EDC4-949C-4C9A-9207-A653EB98B0DF}" dt="2024-11-19T09:14:13.499" v="4766" actId="47"/>
        <pc:sldMkLst>
          <pc:docMk/>
          <pc:sldMk cId="3561207839" sldId="2147475444"/>
        </pc:sldMkLst>
      </pc:sldChg>
      <pc:sldChg chg="add del ord">
        <pc:chgData name="Raphaella ASHRAF" userId="5247841d-d595-4c30-b58a-9906097315c5" providerId="ADAL" clId="{49E1EDC4-949C-4C9A-9207-A653EB98B0DF}" dt="2024-11-19T09:14:13.499" v="4766" actId="47"/>
        <pc:sldMkLst>
          <pc:docMk/>
          <pc:sldMk cId="487993053" sldId="2147475445"/>
        </pc:sldMkLst>
      </pc:sldChg>
      <pc:sldChg chg="add del ord">
        <pc:chgData name="Raphaella ASHRAF" userId="5247841d-d595-4c30-b58a-9906097315c5" providerId="ADAL" clId="{49E1EDC4-949C-4C9A-9207-A653EB98B0DF}" dt="2024-11-19T09:14:13.499" v="4766" actId="47"/>
        <pc:sldMkLst>
          <pc:docMk/>
          <pc:sldMk cId="2222281238" sldId="2147475446"/>
        </pc:sldMkLst>
      </pc:sldChg>
      <pc:sldChg chg="add del ord">
        <pc:chgData name="Raphaella ASHRAF" userId="5247841d-d595-4c30-b58a-9906097315c5" providerId="ADAL" clId="{49E1EDC4-949C-4C9A-9207-A653EB98B0DF}" dt="2024-11-19T09:14:13.499" v="4766" actId="47"/>
        <pc:sldMkLst>
          <pc:docMk/>
          <pc:sldMk cId="2439319849" sldId="2147475447"/>
        </pc:sldMkLst>
      </pc:sldChg>
      <pc:sldChg chg="add del ord">
        <pc:chgData name="Raphaella ASHRAF" userId="5247841d-d595-4c30-b58a-9906097315c5" providerId="ADAL" clId="{49E1EDC4-949C-4C9A-9207-A653EB98B0DF}" dt="2024-11-19T09:14:13.499" v="4766" actId="47"/>
        <pc:sldMkLst>
          <pc:docMk/>
          <pc:sldMk cId="3215077118" sldId="2147475448"/>
        </pc:sldMkLst>
      </pc:sldChg>
      <pc:sldChg chg="add del ord">
        <pc:chgData name="Raphaella ASHRAF" userId="5247841d-d595-4c30-b58a-9906097315c5" providerId="ADAL" clId="{49E1EDC4-949C-4C9A-9207-A653EB98B0DF}" dt="2024-11-19T09:14:13.499" v="4766" actId="47"/>
        <pc:sldMkLst>
          <pc:docMk/>
          <pc:sldMk cId="3950930722" sldId="2147475449"/>
        </pc:sldMkLst>
      </pc:sldChg>
      <pc:sldChg chg="add del ord">
        <pc:chgData name="Raphaella ASHRAF" userId="5247841d-d595-4c30-b58a-9906097315c5" providerId="ADAL" clId="{49E1EDC4-949C-4C9A-9207-A653EB98B0DF}" dt="2024-11-19T09:14:13.499" v="4766" actId="47"/>
        <pc:sldMkLst>
          <pc:docMk/>
          <pc:sldMk cId="3941112113" sldId="2147475450"/>
        </pc:sldMkLst>
      </pc:sldChg>
      <pc:sldChg chg="add del ord">
        <pc:chgData name="Raphaella ASHRAF" userId="5247841d-d595-4c30-b58a-9906097315c5" providerId="ADAL" clId="{49E1EDC4-949C-4C9A-9207-A653EB98B0DF}" dt="2024-11-19T09:14:13.499" v="4766" actId="47"/>
        <pc:sldMkLst>
          <pc:docMk/>
          <pc:sldMk cId="2824458011" sldId="2147475451"/>
        </pc:sldMkLst>
      </pc:sldChg>
      <pc:sldChg chg="add del ord">
        <pc:chgData name="Raphaella ASHRAF" userId="5247841d-d595-4c30-b58a-9906097315c5" providerId="ADAL" clId="{49E1EDC4-949C-4C9A-9207-A653EB98B0DF}" dt="2024-11-19T09:14:13.499" v="4766" actId="47"/>
        <pc:sldMkLst>
          <pc:docMk/>
          <pc:sldMk cId="1279470412" sldId="2147475452"/>
        </pc:sldMkLst>
      </pc:sldChg>
      <pc:sldChg chg="add del ord">
        <pc:chgData name="Raphaella ASHRAF" userId="5247841d-d595-4c30-b58a-9906097315c5" providerId="ADAL" clId="{49E1EDC4-949C-4C9A-9207-A653EB98B0DF}" dt="2024-11-19T09:14:13.499" v="4766" actId="47"/>
        <pc:sldMkLst>
          <pc:docMk/>
          <pc:sldMk cId="2387443564" sldId="2147475453"/>
        </pc:sldMkLst>
      </pc:sldChg>
      <pc:sldChg chg="add del ord">
        <pc:chgData name="Raphaella ASHRAF" userId="5247841d-d595-4c30-b58a-9906097315c5" providerId="ADAL" clId="{49E1EDC4-949C-4C9A-9207-A653EB98B0DF}" dt="2024-11-19T09:14:13.499" v="4766" actId="47"/>
        <pc:sldMkLst>
          <pc:docMk/>
          <pc:sldMk cId="3893707664" sldId="2147475454"/>
        </pc:sldMkLst>
      </pc:sldChg>
      <pc:sldChg chg="add del ord">
        <pc:chgData name="Raphaella ASHRAF" userId="5247841d-d595-4c30-b58a-9906097315c5" providerId="ADAL" clId="{49E1EDC4-949C-4C9A-9207-A653EB98B0DF}" dt="2024-11-19T09:14:13.499" v="4766" actId="47"/>
        <pc:sldMkLst>
          <pc:docMk/>
          <pc:sldMk cId="1832487609" sldId="2147475455"/>
        </pc:sldMkLst>
      </pc:sldChg>
      <pc:sldChg chg="add del ord">
        <pc:chgData name="Raphaella ASHRAF" userId="5247841d-d595-4c30-b58a-9906097315c5" providerId="ADAL" clId="{49E1EDC4-949C-4C9A-9207-A653EB98B0DF}" dt="2024-11-19T09:14:13.499" v="4766" actId="47"/>
        <pc:sldMkLst>
          <pc:docMk/>
          <pc:sldMk cId="1541808981" sldId="2147475456"/>
        </pc:sldMkLst>
      </pc:sldChg>
      <pc:sldChg chg="add del ord">
        <pc:chgData name="Raphaella ASHRAF" userId="5247841d-d595-4c30-b58a-9906097315c5" providerId="ADAL" clId="{49E1EDC4-949C-4C9A-9207-A653EB98B0DF}" dt="2024-11-19T09:14:13.499" v="4766" actId="47"/>
        <pc:sldMkLst>
          <pc:docMk/>
          <pc:sldMk cId="2521346895" sldId="2147475457"/>
        </pc:sldMkLst>
      </pc:sldChg>
      <pc:sldChg chg="add del ord">
        <pc:chgData name="Raphaella ASHRAF" userId="5247841d-d595-4c30-b58a-9906097315c5" providerId="ADAL" clId="{49E1EDC4-949C-4C9A-9207-A653EB98B0DF}" dt="2024-11-19T09:14:13.499" v="4766" actId="47"/>
        <pc:sldMkLst>
          <pc:docMk/>
          <pc:sldMk cId="1289762951" sldId="2147475458"/>
        </pc:sldMkLst>
      </pc:sldChg>
      <pc:sldChg chg="add del ord">
        <pc:chgData name="Raphaella ASHRAF" userId="5247841d-d595-4c30-b58a-9906097315c5" providerId="ADAL" clId="{49E1EDC4-949C-4C9A-9207-A653EB98B0DF}" dt="2024-11-19T09:14:13.499" v="4766" actId="47"/>
        <pc:sldMkLst>
          <pc:docMk/>
          <pc:sldMk cId="3789121369" sldId="2147475459"/>
        </pc:sldMkLst>
      </pc:sldChg>
      <pc:sldChg chg="add del ord">
        <pc:chgData name="Raphaella ASHRAF" userId="5247841d-d595-4c30-b58a-9906097315c5" providerId="ADAL" clId="{49E1EDC4-949C-4C9A-9207-A653EB98B0DF}" dt="2024-11-19T09:14:13.499" v="4766" actId="47"/>
        <pc:sldMkLst>
          <pc:docMk/>
          <pc:sldMk cId="359925321" sldId="2147475460"/>
        </pc:sldMkLst>
      </pc:sldChg>
      <pc:sldChg chg="add del ord">
        <pc:chgData name="Raphaella ASHRAF" userId="5247841d-d595-4c30-b58a-9906097315c5" providerId="ADAL" clId="{49E1EDC4-949C-4C9A-9207-A653EB98B0DF}" dt="2024-11-19T09:14:13.499" v="4766" actId="47"/>
        <pc:sldMkLst>
          <pc:docMk/>
          <pc:sldMk cId="695359516" sldId="2147475461"/>
        </pc:sldMkLst>
      </pc:sldChg>
      <pc:sldChg chg="add del ord">
        <pc:chgData name="Raphaella ASHRAF" userId="5247841d-d595-4c30-b58a-9906097315c5" providerId="ADAL" clId="{49E1EDC4-949C-4C9A-9207-A653EB98B0DF}" dt="2024-11-19T09:14:13.499" v="4766" actId="47"/>
        <pc:sldMkLst>
          <pc:docMk/>
          <pc:sldMk cId="3086410035" sldId="2147475462"/>
        </pc:sldMkLst>
      </pc:sldChg>
      <pc:sldChg chg="add del ord">
        <pc:chgData name="Raphaella ASHRAF" userId="5247841d-d595-4c30-b58a-9906097315c5" providerId="ADAL" clId="{49E1EDC4-949C-4C9A-9207-A653EB98B0DF}" dt="2024-11-19T09:14:13.499" v="4766" actId="47"/>
        <pc:sldMkLst>
          <pc:docMk/>
          <pc:sldMk cId="1135091706" sldId="2147475463"/>
        </pc:sldMkLst>
      </pc:sldChg>
      <pc:sldChg chg="add del ord">
        <pc:chgData name="Raphaella ASHRAF" userId="5247841d-d595-4c30-b58a-9906097315c5" providerId="ADAL" clId="{49E1EDC4-949C-4C9A-9207-A653EB98B0DF}" dt="2024-11-19T09:14:13.499" v="4766" actId="47"/>
        <pc:sldMkLst>
          <pc:docMk/>
          <pc:sldMk cId="1093193065" sldId="2147475464"/>
        </pc:sldMkLst>
      </pc:sldChg>
      <pc:sldChg chg="add del ord">
        <pc:chgData name="Raphaella ASHRAF" userId="5247841d-d595-4c30-b58a-9906097315c5" providerId="ADAL" clId="{49E1EDC4-949C-4C9A-9207-A653EB98B0DF}" dt="2024-11-19T09:14:13.499" v="4766" actId="47"/>
        <pc:sldMkLst>
          <pc:docMk/>
          <pc:sldMk cId="3981602982" sldId="2147475465"/>
        </pc:sldMkLst>
      </pc:sldChg>
      <pc:sldChg chg="add del ord">
        <pc:chgData name="Raphaella ASHRAF" userId="5247841d-d595-4c30-b58a-9906097315c5" providerId="ADAL" clId="{49E1EDC4-949C-4C9A-9207-A653EB98B0DF}" dt="2024-11-19T09:14:13.499" v="4766" actId="47"/>
        <pc:sldMkLst>
          <pc:docMk/>
          <pc:sldMk cId="1813214312" sldId="2147475466"/>
        </pc:sldMkLst>
      </pc:sldChg>
      <pc:sldChg chg="add del ord">
        <pc:chgData name="Raphaella ASHRAF" userId="5247841d-d595-4c30-b58a-9906097315c5" providerId="ADAL" clId="{49E1EDC4-949C-4C9A-9207-A653EB98B0DF}" dt="2024-11-19T09:14:13.499" v="4766" actId="47"/>
        <pc:sldMkLst>
          <pc:docMk/>
          <pc:sldMk cId="3314372851" sldId="2147475467"/>
        </pc:sldMkLst>
      </pc:sldChg>
      <pc:sldChg chg="add del ord">
        <pc:chgData name="Raphaella ASHRAF" userId="5247841d-d595-4c30-b58a-9906097315c5" providerId="ADAL" clId="{49E1EDC4-949C-4C9A-9207-A653EB98B0DF}" dt="2024-11-19T09:14:13.499" v="4766" actId="47"/>
        <pc:sldMkLst>
          <pc:docMk/>
          <pc:sldMk cId="1526033461" sldId="2147475468"/>
        </pc:sldMkLst>
      </pc:sldChg>
      <pc:sldChg chg="add del ord">
        <pc:chgData name="Raphaella ASHRAF" userId="5247841d-d595-4c30-b58a-9906097315c5" providerId="ADAL" clId="{49E1EDC4-949C-4C9A-9207-A653EB98B0DF}" dt="2024-11-19T09:14:13.499" v="4766" actId="47"/>
        <pc:sldMkLst>
          <pc:docMk/>
          <pc:sldMk cId="2887123766" sldId="2147475469"/>
        </pc:sldMkLst>
      </pc:sldChg>
      <pc:sldChg chg="add del ord">
        <pc:chgData name="Raphaella ASHRAF" userId="5247841d-d595-4c30-b58a-9906097315c5" providerId="ADAL" clId="{49E1EDC4-949C-4C9A-9207-A653EB98B0DF}" dt="2024-11-19T09:14:13.499" v="4766" actId="47"/>
        <pc:sldMkLst>
          <pc:docMk/>
          <pc:sldMk cId="1435636999" sldId="2147475470"/>
        </pc:sldMkLst>
      </pc:sldChg>
      <pc:sldChg chg="add del ord">
        <pc:chgData name="Raphaella ASHRAF" userId="5247841d-d595-4c30-b58a-9906097315c5" providerId="ADAL" clId="{49E1EDC4-949C-4C9A-9207-A653EB98B0DF}" dt="2024-11-19T09:14:13.499" v="4766" actId="47"/>
        <pc:sldMkLst>
          <pc:docMk/>
          <pc:sldMk cId="127894837" sldId="2147475471"/>
        </pc:sldMkLst>
      </pc:sldChg>
      <pc:sldChg chg="add del ord">
        <pc:chgData name="Raphaella ASHRAF" userId="5247841d-d595-4c30-b58a-9906097315c5" providerId="ADAL" clId="{49E1EDC4-949C-4C9A-9207-A653EB98B0DF}" dt="2024-11-19T09:14:13.499" v="4766" actId="47"/>
        <pc:sldMkLst>
          <pc:docMk/>
          <pc:sldMk cId="2814749179" sldId="2147475472"/>
        </pc:sldMkLst>
      </pc:sldChg>
      <pc:sldChg chg="add del ord">
        <pc:chgData name="Raphaella ASHRAF" userId="5247841d-d595-4c30-b58a-9906097315c5" providerId="ADAL" clId="{49E1EDC4-949C-4C9A-9207-A653EB98B0DF}" dt="2024-11-19T09:14:13.499" v="4766" actId="47"/>
        <pc:sldMkLst>
          <pc:docMk/>
          <pc:sldMk cId="1536004900" sldId="2147475473"/>
        </pc:sldMkLst>
      </pc:sldChg>
      <pc:sldChg chg="add del ord">
        <pc:chgData name="Raphaella ASHRAF" userId="5247841d-d595-4c30-b58a-9906097315c5" providerId="ADAL" clId="{49E1EDC4-949C-4C9A-9207-A653EB98B0DF}" dt="2024-11-19T09:14:13.499" v="4766" actId="47"/>
        <pc:sldMkLst>
          <pc:docMk/>
          <pc:sldMk cId="3958967741" sldId="2147475474"/>
        </pc:sldMkLst>
      </pc:sldChg>
      <pc:sldChg chg="add del ord">
        <pc:chgData name="Raphaella ASHRAF" userId="5247841d-d595-4c30-b58a-9906097315c5" providerId="ADAL" clId="{49E1EDC4-949C-4C9A-9207-A653EB98B0DF}" dt="2024-11-19T09:14:13.499" v="4766" actId="47"/>
        <pc:sldMkLst>
          <pc:docMk/>
          <pc:sldMk cId="770548277" sldId="2147475475"/>
        </pc:sldMkLst>
      </pc:sldChg>
      <pc:sldChg chg="add del ord">
        <pc:chgData name="Raphaella ASHRAF" userId="5247841d-d595-4c30-b58a-9906097315c5" providerId="ADAL" clId="{49E1EDC4-949C-4C9A-9207-A653EB98B0DF}" dt="2024-11-19T09:14:13.499" v="4766" actId="47"/>
        <pc:sldMkLst>
          <pc:docMk/>
          <pc:sldMk cId="464416541" sldId="2147475476"/>
        </pc:sldMkLst>
      </pc:sldChg>
      <pc:sldChg chg="add del ord">
        <pc:chgData name="Raphaella ASHRAF" userId="5247841d-d595-4c30-b58a-9906097315c5" providerId="ADAL" clId="{49E1EDC4-949C-4C9A-9207-A653EB98B0DF}" dt="2024-11-19T09:14:13.499" v="4766" actId="47"/>
        <pc:sldMkLst>
          <pc:docMk/>
          <pc:sldMk cId="3351871576" sldId="2147475477"/>
        </pc:sldMkLst>
      </pc:sldChg>
      <pc:sldChg chg="add del ord">
        <pc:chgData name="Raphaella ASHRAF" userId="5247841d-d595-4c30-b58a-9906097315c5" providerId="ADAL" clId="{49E1EDC4-949C-4C9A-9207-A653EB98B0DF}" dt="2024-11-19T09:14:13.499" v="4766" actId="47"/>
        <pc:sldMkLst>
          <pc:docMk/>
          <pc:sldMk cId="3760329860" sldId="2147475478"/>
        </pc:sldMkLst>
      </pc:sldChg>
      <pc:sldChg chg="add del ord">
        <pc:chgData name="Raphaella ASHRAF" userId="5247841d-d595-4c30-b58a-9906097315c5" providerId="ADAL" clId="{49E1EDC4-949C-4C9A-9207-A653EB98B0DF}" dt="2024-11-19T09:14:13.499" v="4766" actId="47"/>
        <pc:sldMkLst>
          <pc:docMk/>
          <pc:sldMk cId="1524731920" sldId="2147475479"/>
        </pc:sldMkLst>
      </pc:sldChg>
      <pc:sldChg chg="add del ord">
        <pc:chgData name="Raphaella ASHRAF" userId="5247841d-d595-4c30-b58a-9906097315c5" providerId="ADAL" clId="{49E1EDC4-949C-4C9A-9207-A653EB98B0DF}" dt="2024-11-19T09:14:13.499" v="4766" actId="47"/>
        <pc:sldMkLst>
          <pc:docMk/>
          <pc:sldMk cId="1227676065" sldId="2147475480"/>
        </pc:sldMkLst>
      </pc:sldChg>
      <pc:sldChg chg="add del ord">
        <pc:chgData name="Raphaella ASHRAF" userId="5247841d-d595-4c30-b58a-9906097315c5" providerId="ADAL" clId="{49E1EDC4-949C-4C9A-9207-A653EB98B0DF}" dt="2024-11-19T09:14:13.499" v="4766" actId="47"/>
        <pc:sldMkLst>
          <pc:docMk/>
          <pc:sldMk cId="911980021" sldId="2147475481"/>
        </pc:sldMkLst>
      </pc:sldChg>
      <pc:sldChg chg="add del ord">
        <pc:chgData name="Raphaella ASHRAF" userId="5247841d-d595-4c30-b58a-9906097315c5" providerId="ADAL" clId="{49E1EDC4-949C-4C9A-9207-A653EB98B0DF}" dt="2024-11-19T09:14:13.499" v="4766" actId="47"/>
        <pc:sldMkLst>
          <pc:docMk/>
          <pc:sldMk cId="2851235609" sldId="2147475482"/>
        </pc:sldMkLst>
      </pc:sldChg>
      <pc:sldChg chg="add del ord">
        <pc:chgData name="Raphaella ASHRAF" userId="5247841d-d595-4c30-b58a-9906097315c5" providerId="ADAL" clId="{49E1EDC4-949C-4C9A-9207-A653EB98B0DF}" dt="2024-11-19T09:14:13.499" v="4766" actId="47"/>
        <pc:sldMkLst>
          <pc:docMk/>
          <pc:sldMk cId="1980412226" sldId="2147475483"/>
        </pc:sldMkLst>
      </pc:sldChg>
      <pc:sldChg chg="add del ord">
        <pc:chgData name="Raphaella ASHRAF" userId="5247841d-d595-4c30-b58a-9906097315c5" providerId="ADAL" clId="{49E1EDC4-949C-4C9A-9207-A653EB98B0DF}" dt="2024-11-19T09:14:13.499" v="4766" actId="47"/>
        <pc:sldMkLst>
          <pc:docMk/>
          <pc:sldMk cId="1691168811" sldId="2147475484"/>
        </pc:sldMkLst>
      </pc:sldChg>
      <pc:sldChg chg="add del ord">
        <pc:chgData name="Raphaella ASHRAF" userId="5247841d-d595-4c30-b58a-9906097315c5" providerId="ADAL" clId="{49E1EDC4-949C-4C9A-9207-A653EB98B0DF}" dt="2024-11-19T09:14:13.499" v="4766" actId="47"/>
        <pc:sldMkLst>
          <pc:docMk/>
          <pc:sldMk cId="3626917579" sldId="2147475485"/>
        </pc:sldMkLst>
      </pc:sldChg>
      <pc:sldChg chg="add del ord">
        <pc:chgData name="Raphaella ASHRAF" userId="5247841d-d595-4c30-b58a-9906097315c5" providerId="ADAL" clId="{49E1EDC4-949C-4C9A-9207-A653EB98B0DF}" dt="2024-11-19T09:14:13.499" v="4766" actId="47"/>
        <pc:sldMkLst>
          <pc:docMk/>
          <pc:sldMk cId="154171329" sldId="2147475486"/>
        </pc:sldMkLst>
      </pc:sldChg>
      <pc:sldChg chg="add del ord">
        <pc:chgData name="Raphaella ASHRAF" userId="5247841d-d595-4c30-b58a-9906097315c5" providerId="ADAL" clId="{49E1EDC4-949C-4C9A-9207-A653EB98B0DF}" dt="2024-11-19T09:14:13.499" v="4766" actId="47"/>
        <pc:sldMkLst>
          <pc:docMk/>
          <pc:sldMk cId="1711131946" sldId="2147475487"/>
        </pc:sldMkLst>
      </pc:sldChg>
      <pc:sldChg chg="add del ord">
        <pc:chgData name="Raphaella ASHRAF" userId="5247841d-d595-4c30-b58a-9906097315c5" providerId="ADAL" clId="{49E1EDC4-949C-4C9A-9207-A653EB98B0DF}" dt="2024-11-19T09:14:13.499" v="4766" actId="47"/>
        <pc:sldMkLst>
          <pc:docMk/>
          <pc:sldMk cId="4118752154" sldId="2147475488"/>
        </pc:sldMkLst>
      </pc:sldChg>
      <pc:sldChg chg="add del ord">
        <pc:chgData name="Raphaella ASHRAF" userId="5247841d-d595-4c30-b58a-9906097315c5" providerId="ADAL" clId="{49E1EDC4-949C-4C9A-9207-A653EB98B0DF}" dt="2024-11-19T09:14:13.499" v="4766" actId="47"/>
        <pc:sldMkLst>
          <pc:docMk/>
          <pc:sldMk cId="1732189719" sldId="2147475489"/>
        </pc:sldMkLst>
      </pc:sldChg>
      <pc:sldChg chg="add del ord">
        <pc:chgData name="Raphaella ASHRAF" userId="5247841d-d595-4c30-b58a-9906097315c5" providerId="ADAL" clId="{49E1EDC4-949C-4C9A-9207-A653EB98B0DF}" dt="2024-11-19T09:14:13.499" v="4766" actId="47"/>
        <pc:sldMkLst>
          <pc:docMk/>
          <pc:sldMk cId="2330373495" sldId="2147475490"/>
        </pc:sldMkLst>
      </pc:sldChg>
      <pc:sldChg chg="add del ord">
        <pc:chgData name="Raphaella ASHRAF" userId="5247841d-d595-4c30-b58a-9906097315c5" providerId="ADAL" clId="{49E1EDC4-949C-4C9A-9207-A653EB98B0DF}" dt="2024-11-19T09:14:13.499" v="4766" actId="47"/>
        <pc:sldMkLst>
          <pc:docMk/>
          <pc:sldMk cId="2068638935" sldId="2147475491"/>
        </pc:sldMkLst>
      </pc:sldChg>
      <pc:sldChg chg="add del ord">
        <pc:chgData name="Raphaella ASHRAF" userId="5247841d-d595-4c30-b58a-9906097315c5" providerId="ADAL" clId="{49E1EDC4-949C-4C9A-9207-A653EB98B0DF}" dt="2024-11-19T09:14:13.499" v="4766" actId="47"/>
        <pc:sldMkLst>
          <pc:docMk/>
          <pc:sldMk cId="2070723707" sldId="2147475492"/>
        </pc:sldMkLst>
      </pc:sldChg>
      <pc:sldChg chg="add del ord">
        <pc:chgData name="Raphaella ASHRAF" userId="5247841d-d595-4c30-b58a-9906097315c5" providerId="ADAL" clId="{49E1EDC4-949C-4C9A-9207-A653EB98B0DF}" dt="2024-11-19T09:14:13.499" v="4766" actId="47"/>
        <pc:sldMkLst>
          <pc:docMk/>
          <pc:sldMk cId="229949296" sldId="2147475493"/>
        </pc:sldMkLst>
      </pc:sldChg>
      <pc:sldChg chg="add del ord">
        <pc:chgData name="Raphaella ASHRAF" userId="5247841d-d595-4c30-b58a-9906097315c5" providerId="ADAL" clId="{49E1EDC4-949C-4C9A-9207-A653EB98B0DF}" dt="2024-11-19T09:14:13.499" v="4766" actId="47"/>
        <pc:sldMkLst>
          <pc:docMk/>
          <pc:sldMk cId="1375937016" sldId="2147475494"/>
        </pc:sldMkLst>
      </pc:sldChg>
      <pc:sldChg chg="add del ord">
        <pc:chgData name="Raphaella ASHRAF" userId="5247841d-d595-4c30-b58a-9906097315c5" providerId="ADAL" clId="{49E1EDC4-949C-4C9A-9207-A653EB98B0DF}" dt="2024-11-19T09:14:13.499" v="4766" actId="47"/>
        <pc:sldMkLst>
          <pc:docMk/>
          <pc:sldMk cId="2744795003" sldId="2147475495"/>
        </pc:sldMkLst>
      </pc:sldChg>
      <pc:sldChg chg="add del ord">
        <pc:chgData name="Raphaella ASHRAF" userId="5247841d-d595-4c30-b58a-9906097315c5" providerId="ADAL" clId="{49E1EDC4-949C-4C9A-9207-A653EB98B0DF}" dt="2024-11-19T09:14:13.499" v="4766" actId="47"/>
        <pc:sldMkLst>
          <pc:docMk/>
          <pc:sldMk cId="1605462473" sldId="2147475496"/>
        </pc:sldMkLst>
      </pc:sldChg>
      <pc:sldChg chg="add del ord">
        <pc:chgData name="Raphaella ASHRAF" userId="5247841d-d595-4c30-b58a-9906097315c5" providerId="ADAL" clId="{49E1EDC4-949C-4C9A-9207-A653EB98B0DF}" dt="2024-11-19T09:14:13.499" v="4766" actId="47"/>
        <pc:sldMkLst>
          <pc:docMk/>
          <pc:sldMk cId="685625675" sldId="2147475497"/>
        </pc:sldMkLst>
      </pc:sldChg>
      <pc:sldChg chg="add del ord">
        <pc:chgData name="Raphaella ASHRAF" userId="5247841d-d595-4c30-b58a-9906097315c5" providerId="ADAL" clId="{49E1EDC4-949C-4C9A-9207-A653EB98B0DF}" dt="2024-11-19T09:14:13.499" v="4766" actId="47"/>
        <pc:sldMkLst>
          <pc:docMk/>
          <pc:sldMk cId="3689458505" sldId="2147475498"/>
        </pc:sldMkLst>
      </pc:sldChg>
      <pc:sldChg chg="add del ord">
        <pc:chgData name="Raphaella ASHRAF" userId="5247841d-d595-4c30-b58a-9906097315c5" providerId="ADAL" clId="{49E1EDC4-949C-4C9A-9207-A653EB98B0DF}" dt="2024-11-19T09:14:13.499" v="4766" actId="47"/>
        <pc:sldMkLst>
          <pc:docMk/>
          <pc:sldMk cId="995565646" sldId="2147475499"/>
        </pc:sldMkLst>
      </pc:sldChg>
      <pc:sldChg chg="add del ord">
        <pc:chgData name="Raphaella ASHRAF" userId="5247841d-d595-4c30-b58a-9906097315c5" providerId="ADAL" clId="{49E1EDC4-949C-4C9A-9207-A653EB98B0DF}" dt="2024-11-19T09:14:13.499" v="4766" actId="47"/>
        <pc:sldMkLst>
          <pc:docMk/>
          <pc:sldMk cId="1442255361" sldId="2147475500"/>
        </pc:sldMkLst>
      </pc:sldChg>
      <pc:sldChg chg="add del ord">
        <pc:chgData name="Raphaella ASHRAF" userId="5247841d-d595-4c30-b58a-9906097315c5" providerId="ADAL" clId="{49E1EDC4-949C-4C9A-9207-A653EB98B0DF}" dt="2024-11-19T09:14:13.499" v="4766" actId="47"/>
        <pc:sldMkLst>
          <pc:docMk/>
          <pc:sldMk cId="1643312565" sldId="2147475501"/>
        </pc:sldMkLst>
      </pc:sldChg>
      <pc:sldChg chg="add del ord">
        <pc:chgData name="Raphaella ASHRAF" userId="5247841d-d595-4c30-b58a-9906097315c5" providerId="ADAL" clId="{49E1EDC4-949C-4C9A-9207-A653EB98B0DF}" dt="2024-11-19T09:14:13.499" v="4766" actId="47"/>
        <pc:sldMkLst>
          <pc:docMk/>
          <pc:sldMk cId="212027576" sldId="2147475502"/>
        </pc:sldMkLst>
      </pc:sldChg>
      <pc:sldChg chg="add del ord">
        <pc:chgData name="Raphaella ASHRAF" userId="5247841d-d595-4c30-b58a-9906097315c5" providerId="ADAL" clId="{49E1EDC4-949C-4C9A-9207-A653EB98B0DF}" dt="2024-11-19T09:14:13.499" v="4766" actId="47"/>
        <pc:sldMkLst>
          <pc:docMk/>
          <pc:sldMk cId="1475104640" sldId="2147475503"/>
        </pc:sldMkLst>
      </pc:sldChg>
      <pc:sldChg chg="add del ord">
        <pc:chgData name="Raphaella ASHRAF" userId="5247841d-d595-4c30-b58a-9906097315c5" providerId="ADAL" clId="{49E1EDC4-949C-4C9A-9207-A653EB98B0DF}" dt="2024-11-19T09:14:13.499" v="4766" actId="47"/>
        <pc:sldMkLst>
          <pc:docMk/>
          <pc:sldMk cId="732978366" sldId="2147475504"/>
        </pc:sldMkLst>
      </pc:sldChg>
      <pc:sldChg chg="add del ord">
        <pc:chgData name="Raphaella ASHRAF" userId="5247841d-d595-4c30-b58a-9906097315c5" providerId="ADAL" clId="{49E1EDC4-949C-4C9A-9207-A653EB98B0DF}" dt="2024-11-19T09:14:13.499" v="4766" actId="47"/>
        <pc:sldMkLst>
          <pc:docMk/>
          <pc:sldMk cId="2401049087" sldId="2147475505"/>
        </pc:sldMkLst>
      </pc:sldChg>
      <pc:sldChg chg="add del ord">
        <pc:chgData name="Raphaella ASHRAF" userId="5247841d-d595-4c30-b58a-9906097315c5" providerId="ADAL" clId="{49E1EDC4-949C-4C9A-9207-A653EB98B0DF}" dt="2024-11-19T09:14:13.499" v="4766" actId="47"/>
        <pc:sldMkLst>
          <pc:docMk/>
          <pc:sldMk cId="1289286200" sldId="2147475506"/>
        </pc:sldMkLst>
      </pc:sldChg>
      <pc:sldChg chg="add del ord">
        <pc:chgData name="Raphaella ASHRAF" userId="5247841d-d595-4c30-b58a-9906097315c5" providerId="ADAL" clId="{49E1EDC4-949C-4C9A-9207-A653EB98B0DF}" dt="2024-11-19T09:14:13.499" v="4766" actId="47"/>
        <pc:sldMkLst>
          <pc:docMk/>
          <pc:sldMk cId="340377706" sldId="2147475507"/>
        </pc:sldMkLst>
      </pc:sldChg>
      <pc:sldChg chg="add del ord">
        <pc:chgData name="Raphaella ASHRAF" userId="5247841d-d595-4c30-b58a-9906097315c5" providerId="ADAL" clId="{49E1EDC4-949C-4C9A-9207-A653EB98B0DF}" dt="2024-11-19T09:14:13.499" v="4766" actId="47"/>
        <pc:sldMkLst>
          <pc:docMk/>
          <pc:sldMk cId="2031302453" sldId="2147475508"/>
        </pc:sldMkLst>
      </pc:sldChg>
      <pc:sldChg chg="add del ord">
        <pc:chgData name="Raphaella ASHRAF" userId="5247841d-d595-4c30-b58a-9906097315c5" providerId="ADAL" clId="{49E1EDC4-949C-4C9A-9207-A653EB98B0DF}" dt="2024-11-19T09:14:13.499" v="4766" actId="47"/>
        <pc:sldMkLst>
          <pc:docMk/>
          <pc:sldMk cId="1984347859" sldId="2147475509"/>
        </pc:sldMkLst>
      </pc:sldChg>
      <pc:sldChg chg="add del ord">
        <pc:chgData name="Raphaella ASHRAF" userId="5247841d-d595-4c30-b58a-9906097315c5" providerId="ADAL" clId="{49E1EDC4-949C-4C9A-9207-A653EB98B0DF}" dt="2024-11-19T09:14:13.499" v="4766" actId="47"/>
        <pc:sldMkLst>
          <pc:docMk/>
          <pc:sldMk cId="126797967" sldId="2147475510"/>
        </pc:sldMkLst>
      </pc:sldChg>
      <pc:sldChg chg="add del ord">
        <pc:chgData name="Raphaella ASHRAF" userId="5247841d-d595-4c30-b58a-9906097315c5" providerId="ADAL" clId="{49E1EDC4-949C-4C9A-9207-A653EB98B0DF}" dt="2024-11-19T09:14:13.499" v="4766" actId="47"/>
        <pc:sldMkLst>
          <pc:docMk/>
          <pc:sldMk cId="2775798574" sldId="2147475511"/>
        </pc:sldMkLst>
      </pc:sldChg>
      <pc:sldChg chg="add del ord">
        <pc:chgData name="Raphaella ASHRAF" userId="5247841d-d595-4c30-b58a-9906097315c5" providerId="ADAL" clId="{49E1EDC4-949C-4C9A-9207-A653EB98B0DF}" dt="2024-11-19T09:14:13.499" v="4766" actId="47"/>
        <pc:sldMkLst>
          <pc:docMk/>
          <pc:sldMk cId="367409254" sldId="2147475512"/>
        </pc:sldMkLst>
      </pc:sldChg>
      <pc:sldChg chg="add del ord">
        <pc:chgData name="Raphaella ASHRAF" userId="5247841d-d595-4c30-b58a-9906097315c5" providerId="ADAL" clId="{49E1EDC4-949C-4C9A-9207-A653EB98B0DF}" dt="2024-11-19T09:14:13.499" v="4766" actId="47"/>
        <pc:sldMkLst>
          <pc:docMk/>
          <pc:sldMk cId="1189573590" sldId="2147475513"/>
        </pc:sldMkLst>
      </pc:sldChg>
      <pc:sldChg chg="add del ord">
        <pc:chgData name="Raphaella ASHRAF" userId="5247841d-d595-4c30-b58a-9906097315c5" providerId="ADAL" clId="{49E1EDC4-949C-4C9A-9207-A653EB98B0DF}" dt="2024-11-19T09:14:13.499" v="4766" actId="47"/>
        <pc:sldMkLst>
          <pc:docMk/>
          <pc:sldMk cId="4127867937" sldId="2147475514"/>
        </pc:sldMkLst>
      </pc:sldChg>
      <pc:sldChg chg="add del ord">
        <pc:chgData name="Raphaella ASHRAF" userId="5247841d-d595-4c30-b58a-9906097315c5" providerId="ADAL" clId="{49E1EDC4-949C-4C9A-9207-A653EB98B0DF}" dt="2024-11-19T09:14:13.499" v="4766" actId="47"/>
        <pc:sldMkLst>
          <pc:docMk/>
          <pc:sldMk cId="615595651" sldId="2147475515"/>
        </pc:sldMkLst>
      </pc:sldChg>
      <pc:sldChg chg="add del ord">
        <pc:chgData name="Raphaella ASHRAF" userId="5247841d-d595-4c30-b58a-9906097315c5" providerId="ADAL" clId="{49E1EDC4-949C-4C9A-9207-A653EB98B0DF}" dt="2024-11-19T09:14:13.499" v="4766" actId="47"/>
        <pc:sldMkLst>
          <pc:docMk/>
          <pc:sldMk cId="579562462" sldId="2147475516"/>
        </pc:sldMkLst>
      </pc:sldChg>
      <pc:sldChg chg="add del ord">
        <pc:chgData name="Raphaella ASHRAF" userId="5247841d-d595-4c30-b58a-9906097315c5" providerId="ADAL" clId="{49E1EDC4-949C-4C9A-9207-A653EB98B0DF}" dt="2024-11-19T09:14:13.499" v="4766" actId="47"/>
        <pc:sldMkLst>
          <pc:docMk/>
          <pc:sldMk cId="2229513999" sldId="2147475517"/>
        </pc:sldMkLst>
      </pc:sldChg>
      <pc:sldChg chg="add del ord">
        <pc:chgData name="Raphaella ASHRAF" userId="5247841d-d595-4c30-b58a-9906097315c5" providerId="ADAL" clId="{49E1EDC4-949C-4C9A-9207-A653EB98B0DF}" dt="2024-11-19T09:14:13.499" v="4766" actId="47"/>
        <pc:sldMkLst>
          <pc:docMk/>
          <pc:sldMk cId="2399695369" sldId="2147475518"/>
        </pc:sldMkLst>
      </pc:sldChg>
      <pc:sldChg chg="add del ord">
        <pc:chgData name="Raphaella ASHRAF" userId="5247841d-d595-4c30-b58a-9906097315c5" providerId="ADAL" clId="{49E1EDC4-949C-4C9A-9207-A653EB98B0DF}" dt="2024-11-19T09:14:13.499" v="4766" actId="47"/>
        <pc:sldMkLst>
          <pc:docMk/>
          <pc:sldMk cId="457133711" sldId="2147475519"/>
        </pc:sldMkLst>
      </pc:sldChg>
      <pc:sldChg chg="add del ord">
        <pc:chgData name="Raphaella ASHRAF" userId="5247841d-d595-4c30-b58a-9906097315c5" providerId="ADAL" clId="{49E1EDC4-949C-4C9A-9207-A653EB98B0DF}" dt="2024-11-19T09:14:13.499" v="4766" actId="47"/>
        <pc:sldMkLst>
          <pc:docMk/>
          <pc:sldMk cId="2085027823" sldId="2147475520"/>
        </pc:sldMkLst>
      </pc:sldChg>
      <pc:sldChg chg="add del ord">
        <pc:chgData name="Raphaella ASHRAF" userId="5247841d-d595-4c30-b58a-9906097315c5" providerId="ADAL" clId="{49E1EDC4-949C-4C9A-9207-A653EB98B0DF}" dt="2024-11-19T09:14:13.499" v="4766" actId="47"/>
        <pc:sldMkLst>
          <pc:docMk/>
          <pc:sldMk cId="2106963363" sldId="2147475521"/>
        </pc:sldMkLst>
      </pc:sldChg>
      <pc:sldChg chg="add del ord">
        <pc:chgData name="Raphaella ASHRAF" userId="5247841d-d595-4c30-b58a-9906097315c5" providerId="ADAL" clId="{49E1EDC4-949C-4C9A-9207-A653EB98B0DF}" dt="2024-11-19T09:14:13.499" v="4766" actId="47"/>
        <pc:sldMkLst>
          <pc:docMk/>
          <pc:sldMk cId="1646739577" sldId="2147475522"/>
        </pc:sldMkLst>
      </pc:sldChg>
      <pc:sldChg chg="add del ord">
        <pc:chgData name="Raphaella ASHRAF" userId="5247841d-d595-4c30-b58a-9906097315c5" providerId="ADAL" clId="{49E1EDC4-949C-4C9A-9207-A653EB98B0DF}" dt="2024-11-19T09:14:13.499" v="4766" actId="47"/>
        <pc:sldMkLst>
          <pc:docMk/>
          <pc:sldMk cId="348262993" sldId="2147475523"/>
        </pc:sldMkLst>
      </pc:sldChg>
      <pc:sldChg chg="add del ord">
        <pc:chgData name="Raphaella ASHRAF" userId="5247841d-d595-4c30-b58a-9906097315c5" providerId="ADAL" clId="{49E1EDC4-949C-4C9A-9207-A653EB98B0DF}" dt="2024-11-19T09:14:13.499" v="4766" actId="47"/>
        <pc:sldMkLst>
          <pc:docMk/>
          <pc:sldMk cId="1983935068" sldId="2147475524"/>
        </pc:sldMkLst>
      </pc:sldChg>
      <pc:sldChg chg="add del ord">
        <pc:chgData name="Raphaella ASHRAF" userId="5247841d-d595-4c30-b58a-9906097315c5" providerId="ADAL" clId="{49E1EDC4-949C-4C9A-9207-A653EB98B0DF}" dt="2024-11-19T09:14:13.499" v="4766" actId="47"/>
        <pc:sldMkLst>
          <pc:docMk/>
          <pc:sldMk cId="385464984" sldId="2147475525"/>
        </pc:sldMkLst>
      </pc:sldChg>
      <pc:sldChg chg="add del ord">
        <pc:chgData name="Raphaella ASHRAF" userId="5247841d-d595-4c30-b58a-9906097315c5" providerId="ADAL" clId="{49E1EDC4-949C-4C9A-9207-A653EB98B0DF}" dt="2024-11-19T09:14:13.499" v="4766" actId="47"/>
        <pc:sldMkLst>
          <pc:docMk/>
          <pc:sldMk cId="884816042" sldId="2147475526"/>
        </pc:sldMkLst>
      </pc:sldChg>
      <pc:sldChg chg="add del ord">
        <pc:chgData name="Raphaella ASHRAF" userId="5247841d-d595-4c30-b58a-9906097315c5" providerId="ADAL" clId="{49E1EDC4-949C-4C9A-9207-A653EB98B0DF}" dt="2024-11-19T09:14:13.499" v="4766" actId="47"/>
        <pc:sldMkLst>
          <pc:docMk/>
          <pc:sldMk cId="2156501761" sldId="2147475527"/>
        </pc:sldMkLst>
      </pc:sldChg>
      <pc:sldChg chg="add del ord">
        <pc:chgData name="Raphaella ASHRAF" userId="5247841d-d595-4c30-b58a-9906097315c5" providerId="ADAL" clId="{49E1EDC4-949C-4C9A-9207-A653EB98B0DF}" dt="2024-11-19T09:14:13.499" v="4766" actId="47"/>
        <pc:sldMkLst>
          <pc:docMk/>
          <pc:sldMk cId="3302947368" sldId="2147475528"/>
        </pc:sldMkLst>
      </pc:sldChg>
      <pc:sldChg chg="add del ord">
        <pc:chgData name="Raphaella ASHRAF" userId="5247841d-d595-4c30-b58a-9906097315c5" providerId="ADAL" clId="{49E1EDC4-949C-4C9A-9207-A653EB98B0DF}" dt="2024-11-19T09:14:13.499" v="4766" actId="47"/>
        <pc:sldMkLst>
          <pc:docMk/>
          <pc:sldMk cId="648350604" sldId="2147475529"/>
        </pc:sldMkLst>
      </pc:sldChg>
      <pc:sldChg chg="add del ord">
        <pc:chgData name="Raphaella ASHRAF" userId="5247841d-d595-4c30-b58a-9906097315c5" providerId="ADAL" clId="{49E1EDC4-949C-4C9A-9207-A653EB98B0DF}" dt="2024-11-19T09:14:13.499" v="4766" actId="47"/>
        <pc:sldMkLst>
          <pc:docMk/>
          <pc:sldMk cId="2096672332" sldId="2147475530"/>
        </pc:sldMkLst>
      </pc:sldChg>
      <pc:sldChg chg="add del ord">
        <pc:chgData name="Raphaella ASHRAF" userId="5247841d-d595-4c30-b58a-9906097315c5" providerId="ADAL" clId="{49E1EDC4-949C-4C9A-9207-A653EB98B0DF}" dt="2024-11-19T09:14:13.499" v="4766" actId="47"/>
        <pc:sldMkLst>
          <pc:docMk/>
          <pc:sldMk cId="2338383966" sldId="2147475531"/>
        </pc:sldMkLst>
      </pc:sldChg>
      <pc:sldChg chg="add del ord">
        <pc:chgData name="Raphaella ASHRAF" userId="5247841d-d595-4c30-b58a-9906097315c5" providerId="ADAL" clId="{49E1EDC4-949C-4C9A-9207-A653EB98B0DF}" dt="2024-11-19T09:14:13.499" v="4766" actId="47"/>
        <pc:sldMkLst>
          <pc:docMk/>
          <pc:sldMk cId="1675990272" sldId="2147475532"/>
        </pc:sldMkLst>
      </pc:sldChg>
      <pc:sldChg chg="add del ord">
        <pc:chgData name="Raphaella ASHRAF" userId="5247841d-d595-4c30-b58a-9906097315c5" providerId="ADAL" clId="{49E1EDC4-949C-4C9A-9207-A653EB98B0DF}" dt="2024-11-19T09:14:13.499" v="4766" actId="47"/>
        <pc:sldMkLst>
          <pc:docMk/>
          <pc:sldMk cId="713335837" sldId="2147475533"/>
        </pc:sldMkLst>
      </pc:sldChg>
      <pc:sldChg chg="add del ord">
        <pc:chgData name="Raphaella ASHRAF" userId="5247841d-d595-4c30-b58a-9906097315c5" providerId="ADAL" clId="{49E1EDC4-949C-4C9A-9207-A653EB98B0DF}" dt="2024-11-19T09:14:13.499" v="4766" actId="47"/>
        <pc:sldMkLst>
          <pc:docMk/>
          <pc:sldMk cId="4139982407" sldId="2147475534"/>
        </pc:sldMkLst>
      </pc:sldChg>
      <pc:sldChg chg="add del ord">
        <pc:chgData name="Raphaella ASHRAF" userId="5247841d-d595-4c30-b58a-9906097315c5" providerId="ADAL" clId="{49E1EDC4-949C-4C9A-9207-A653EB98B0DF}" dt="2024-11-19T09:14:13.499" v="4766" actId="47"/>
        <pc:sldMkLst>
          <pc:docMk/>
          <pc:sldMk cId="2366736763" sldId="2147475535"/>
        </pc:sldMkLst>
      </pc:sldChg>
      <pc:sldChg chg="add del ord">
        <pc:chgData name="Raphaella ASHRAF" userId="5247841d-d595-4c30-b58a-9906097315c5" providerId="ADAL" clId="{49E1EDC4-949C-4C9A-9207-A653EB98B0DF}" dt="2024-11-19T09:14:13.499" v="4766" actId="47"/>
        <pc:sldMkLst>
          <pc:docMk/>
          <pc:sldMk cId="2405755204" sldId="2147475536"/>
        </pc:sldMkLst>
      </pc:sldChg>
      <pc:sldChg chg="add del ord">
        <pc:chgData name="Raphaella ASHRAF" userId="5247841d-d595-4c30-b58a-9906097315c5" providerId="ADAL" clId="{49E1EDC4-949C-4C9A-9207-A653EB98B0DF}" dt="2024-11-19T09:14:13.499" v="4766" actId="47"/>
        <pc:sldMkLst>
          <pc:docMk/>
          <pc:sldMk cId="2877973087" sldId="2147475537"/>
        </pc:sldMkLst>
      </pc:sldChg>
      <pc:sldChg chg="add del ord">
        <pc:chgData name="Raphaella ASHRAF" userId="5247841d-d595-4c30-b58a-9906097315c5" providerId="ADAL" clId="{49E1EDC4-949C-4C9A-9207-A653EB98B0DF}" dt="2024-11-19T09:14:13.499" v="4766" actId="47"/>
        <pc:sldMkLst>
          <pc:docMk/>
          <pc:sldMk cId="1589318213" sldId="2147475538"/>
        </pc:sldMkLst>
      </pc:sldChg>
      <pc:sldChg chg="add del ord">
        <pc:chgData name="Raphaella ASHRAF" userId="5247841d-d595-4c30-b58a-9906097315c5" providerId="ADAL" clId="{49E1EDC4-949C-4C9A-9207-A653EB98B0DF}" dt="2024-11-19T09:14:13.499" v="4766" actId="47"/>
        <pc:sldMkLst>
          <pc:docMk/>
          <pc:sldMk cId="3643290445" sldId="2147475539"/>
        </pc:sldMkLst>
      </pc:sldChg>
      <pc:sldChg chg="add del ord">
        <pc:chgData name="Raphaella ASHRAF" userId="5247841d-d595-4c30-b58a-9906097315c5" providerId="ADAL" clId="{49E1EDC4-949C-4C9A-9207-A653EB98B0DF}" dt="2024-11-19T09:14:13.499" v="4766" actId="47"/>
        <pc:sldMkLst>
          <pc:docMk/>
          <pc:sldMk cId="1718438116" sldId="2147475540"/>
        </pc:sldMkLst>
      </pc:sldChg>
      <pc:sldChg chg="add del ord">
        <pc:chgData name="Raphaella ASHRAF" userId="5247841d-d595-4c30-b58a-9906097315c5" providerId="ADAL" clId="{49E1EDC4-949C-4C9A-9207-A653EB98B0DF}" dt="2024-11-19T09:14:13.499" v="4766" actId="47"/>
        <pc:sldMkLst>
          <pc:docMk/>
          <pc:sldMk cId="316223124" sldId="2147475541"/>
        </pc:sldMkLst>
      </pc:sldChg>
      <pc:sldChg chg="add del ord">
        <pc:chgData name="Raphaella ASHRAF" userId="5247841d-d595-4c30-b58a-9906097315c5" providerId="ADAL" clId="{49E1EDC4-949C-4C9A-9207-A653EB98B0DF}" dt="2024-11-19T09:14:13.499" v="4766" actId="47"/>
        <pc:sldMkLst>
          <pc:docMk/>
          <pc:sldMk cId="4230963917" sldId="2147475542"/>
        </pc:sldMkLst>
      </pc:sldChg>
      <pc:sldChg chg="add del ord">
        <pc:chgData name="Raphaella ASHRAF" userId="5247841d-d595-4c30-b58a-9906097315c5" providerId="ADAL" clId="{49E1EDC4-949C-4C9A-9207-A653EB98B0DF}" dt="2024-11-19T09:14:13.499" v="4766" actId="47"/>
        <pc:sldMkLst>
          <pc:docMk/>
          <pc:sldMk cId="988708041" sldId="2147475543"/>
        </pc:sldMkLst>
      </pc:sldChg>
      <pc:sldChg chg="add del ord">
        <pc:chgData name="Raphaella ASHRAF" userId="5247841d-d595-4c30-b58a-9906097315c5" providerId="ADAL" clId="{49E1EDC4-949C-4C9A-9207-A653EB98B0DF}" dt="2024-11-19T09:14:13.499" v="4766" actId="47"/>
        <pc:sldMkLst>
          <pc:docMk/>
          <pc:sldMk cId="220242414" sldId="2147475544"/>
        </pc:sldMkLst>
      </pc:sldChg>
      <pc:sldChg chg="add del ord">
        <pc:chgData name="Raphaella ASHRAF" userId="5247841d-d595-4c30-b58a-9906097315c5" providerId="ADAL" clId="{49E1EDC4-949C-4C9A-9207-A653EB98B0DF}" dt="2024-11-19T09:14:13.499" v="4766" actId="47"/>
        <pc:sldMkLst>
          <pc:docMk/>
          <pc:sldMk cId="113739685" sldId="2147475545"/>
        </pc:sldMkLst>
      </pc:sldChg>
      <pc:sldChg chg="add del ord">
        <pc:chgData name="Raphaella ASHRAF" userId="5247841d-d595-4c30-b58a-9906097315c5" providerId="ADAL" clId="{49E1EDC4-949C-4C9A-9207-A653EB98B0DF}" dt="2024-11-19T09:14:13.499" v="4766" actId="47"/>
        <pc:sldMkLst>
          <pc:docMk/>
          <pc:sldMk cId="1254909300" sldId="2147475546"/>
        </pc:sldMkLst>
      </pc:sldChg>
      <pc:sldChg chg="add del ord">
        <pc:chgData name="Raphaella ASHRAF" userId="5247841d-d595-4c30-b58a-9906097315c5" providerId="ADAL" clId="{49E1EDC4-949C-4C9A-9207-A653EB98B0DF}" dt="2024-11-19T09:14:13.499" v="4766" actId="47"/>
        <pc:sldMkLst>
          <pc:docMk/>
          <pc:sldMk cId="126730427" sldId="2147475547"/>
        </pc:sldMkLst>
      </pc:sldChg>
      <pc:sldChg chg="add del ord">
        <pc:chgData name="Raphaella ASHRAF" userId="5247841d-d595-4c30-b58a-9906097315c5" providerId="ADAL" clId="{49E1EDC4-949C-4C9A-9207-A653EB98B0DF}" dt="2024-11-19T09:14:13.499" v="4766" actId="47"/>
        <pc:sldMkLst>
          <pc:docMk/>
          <pc:sldMk cId="1519044980" sldId="2147475548"/>
        </pc:sldMkLst>
      </pc:sldChg>
      <pc:sldChg chg="add del ord">
        <pc:chgData name="Raphaella ASHRAF" userId="5247841d-d595-4c30-b58a-9906097315c5" providerId="ADAL" clId="{49E1EDC4-949C-4C9A-9207-A653EB98B0DF}" dt="2024-11-19T09:14:13.499" v="4766" actId="47"/>
        <pc:sldMkLst>
          <pc:docMk/>
          <pc:sldMk cId="3710309122" sldId="2147475549"/>
        </pc:sldMkLst>
      </pc:sldChg>
      <pc:sldChg chg="add del ord">
        <pc:chgData name="Raphaella ASHRAF" userId="5247841d-d595-4c30-b58a-9906097315c5" providerId="ADAL" clId="{49E1EDC4-949C-4C9A-9207-A653EB98B0DF}" dt="2024-11-19T09:14:13.499" v="4766" actId="47"/>
        <pc:sldMkLst>
          <pc:docMk/>
          <pc:sldMk cId="959786456" sldId="2147475550"/>
        </pc:sldMkLst>
      </pc:sldChg>
      <pc:sldChg chg="add del ord">
        <pc:chgData name="Raphaella ASHRAF" userId="5247841d-d595-4c30-b58a-9906097315c5" providerId="ADAL" clId="{49E1EDC4-949C-4C9A-9207-A653EB98B0DF}" dt="2024-11-19T09:14:13.499" v="4766" actId="47"/>
        <pc:sldMkLst>
          <pc:docMk/>
          <pc:sldMk cId="2549919212" sldId="2147475551"/>
        </pc:sldMkLst>
      </pc:sldChg>
      <pc:sldChg chg="add del ord">
        <pc:chgData name="Raphaella ASHRAF" userId="5247841d-d595-4c30-b58a-9906097315c5" providerId="ADAL" clId="{49E1EDC4-949C-4C9A-9207-A653EB98B0DF}" dt="2024-11-19T09:14:13.499" v="4766" actId="47"/>
        <pc:sldMkLst>
          <pc:docMk/>
          <pc:sldMk cId="300722215" sldId="2147475552"/>
        </pc:sldMkLst>
      </pc:sldChg>
      <pc:sldChg chg="add del ord">
        <pc:chgData name="Raphaella ASHRAF" userId="5247841d-d595-4c30-b58a-9906097315c5" providerId="ADAL" clId="{49E1EDC4-949C-4C9A-9207-A653EB98B0DF}" dt="2024-11-19T09:14:13.499" v="4766" actId="47"/>
        <pc:sldMkLst>
          <pc:docMk/>
          <pc:sldMk cId="48235286" sldId="2147475553"/>
        </pc:sldMkLst>
      </pc:sldChg>
      <pc:sldChg chg="add del ord">
        <pc:chgData name="Raphaella ASHRAF" userId="5247841d-d595-4c30-b58a-9906097315c5" providerId="ADAL" clId="{49E1EDC4-949C-4C9A-9207-A653EB98B0DF}" dt="2024-11-19T09:14:13.499" v="4766" actId="47"/>
        <pc:sldMkLst>
          <pc:docMk/>
          <pc:sldMk cId="115456340" sldId="2147475554"/>
        </pc:sldMkLst>
      </pc:sldChg>
      <pc:sldChg chg="add del ord">
        <pc:chgData name="Raphaella ASHRAF" userId="5247841d-d595-4c30-b58a-9906097315c5" providerId="ADAL" clId="{49E1EDC4-949C-4C9A-9207-A653EB98B0DF}" dt="2024-11-19T09:14:13.499" v="4766" actId="47"/>
        <pc:sldMkLst>
          <pc:docMk/>
          <pc:sldMk cId="1729340316" sldId="2147475555"/>
        </pc:sldMkLst>
      </pc:sldChg>
      <pc:sldChg chg="add del ord">
        <pc:chgData name="Raphaella ASHRAF" userId="5247841d-d595-4c30-b58a-9906097315c5" providerId="ADAL" clId="{49E1EDC4-949C-4C9A-9207-A653EB98B0DF}" dt="2024-11-19T09:14:13.499" v="4766" actId="47"/>
        <pc:sldMkLst>
          <pc:docMk/>
          <pc:sldMk cId="3788089881" sldId="2147475556"/>
        </pc:sldMkLst>
      </pc:sldChg>
      <pc:sldChg chg="add del ord">
        <pc:chgData name="Raphaella ASHRAF" userId="5247841d-d595-4c30-b58a-9906097315c5" providerId="ADAL" clId="{49E1EDC4-949C-4C9A-9207-A653EB98B0DF}" dt="2024-11-19T09:14:13.499" v="4766" actId="47"/>
        <pc:sldMkLst>
          <pc:docMk/>
          <pc:sldMk cId="4183563321" sldId="2147475557"/>
        </pc:sldMkLst>
      </pc:sldChg>
      <pc:sldChg chg="add del ord">
        <pc:chgData name="Raphaella ASHRAF" userId="5247841d-d595-4c30-b58a-9906097315c5" providerId="ADAL" clId="{49E1EDC4-949C-4C9A-9207-A653EB98B0DF}" dt="2024-11-19T09:14:13.499" v="4766" actId="47"/>
        <pc:sldMkLst>
          <pc:docMk/>
          <pc:sldMk cId="3925766763" sldId="2147475558"/>
        </pc:sldMkLst>
      </pc:sldChg>
      <pc:sldChg chg="add del ord">
        <pc:chgData name="Raphaella ASHRAF" userId="5247841d-d595-4c30-b58a-9906097315c5" providerId="ADAL" clId="{49E1EDC4-949C-4C9A-9207-A653EB98B0DF}" dt="2024-11-19T09:14:13.499" v="4766" actId="47"/>
        <pc:sldMkLst>
          <pc:docMk/>
          <pc:sldMk cId="520960992" sldId="2147475559"/>
        </pc:sldMkLst>
      </pc:sldChg>
      <pc:sldChg chg="add del ord">
        <pc:chgData name="Raphaella ASHRAF" userId="5247841d-d595-4c30-b58a-9906097315c5" providerId="ADAL" clId="{49E1EDC4-949C-4C9A-9207-A653EB98B0DF}" dt="2024-11-19T09:14:13.499" v="4766" actId="47"/>
        <pc:sldMkLst>
          <pc:docMk/>
          <pc:sldMk cId="1327187697" sldId="2147475560"/>
        </pc:sldMkLst>
      </pc:sldChg>
      <pc:sldChg chg="add del ord">
        <pc:chgData name="Raphaella ASHRAF" userId="5247841d-d595-4c30-b58a-9906097315c5" providerId="ADAL" clId="{49E1EDC4-949C-4C9A-9207-A653EB98B0DF}" dt="2024-11-19T09:14:13.499" v="4766" actId="47"/>
        <pc:sldMkLst>
          <pc:docMk/>
          <pc:sldMk cId="2675396034" sldId="2147475561"/>
        </pc:sldMkLst>
      </pc:sldChg>
      <pc:sldChg chg="add del ord">
        <pc:chgData name="Raphaella ASHRAF" userId="5247841d-d595-4c30-b58a-9906097315c5" providerId="ADAL" clId="{49E1EDC4-949C-4C9A-9207-A653EB98B0DF}" dt="2024-11-19T09:14:13.499" v="4766" actId="47"/>
        <pc:sldMkLst>
          <pc:docMk/>
          <pc:sldMk cId="1346869030" sldId="2147475562"/>
        </pc:sldMkLst>
      </pc:sldChg>
      <pc:sldChg chg="add del ord">
        <pc:chgData name="Raphaella ASHRAF" userId="5247841d-d595-4c30-b58a-9906097315c5" providerId="ADAL" clId="{49E1EDC4-949C-4C9A-9207-A653EB98B0DF}" dt="2024-11-19T09:14:13.499" v="4766" actId="47"/>
        <pc:sldMkLst>
          <pc:docMk/>
          <pc:sldMk cId="4008925274" sldId="2147475563"/>
        </pc:sldMkLst>
      </pc:sldChg>
      <pc:sldChg chg="add del ord">
        <pc:chgData name="Raphaella ASHRAF" userId="5247841d-d595-4c30-b58a-9906097315c5" providerId="ADAL" clId="{49E1EDC4-949C-4C9A-9207-A653EB98B0DF}" dt="2024-11-19T09:14:13.499" v="4766" actId="47"/>
        <pc:sldMkLst>
          <pc:docMk/>
          <pc:sldMk cId="2207931909" sldId="2147475564"/>
        </pc:sldMkLst>
      </pc:sldChg>
      <pc:sldChg chg="add del ord">
        <pc:chgData name="Raphaella ASHRAF" userId="5247841d-d595-4c30-b58a-9906097315c5" providerId="ADAL" clId="{49E1EDC4-949C-4C9A-9207-A653EB98B0DF}" dt="2024-11-19T09:14:13.499" v="4766" actId="47"/>
        <pc:sldMkLst>
          <pc:docMk/>
          <pc:sldMk cId="1397707247" sldId="2147475565"/>
        </pc:sldMkLst>
      </pc:sldChg>
      <pc:sldChg chg="add del ord">
        <pc:chgData name="Raphaella ASHRAF" userId="5247841d-d595-4c30-b58a-9906097315c5" providerId="ADAL" clId="{49E1EDC4-949C-4C9A-9207-A653EB98B0DF}" dt="2024-11-19T09:14:13.499" v="4766" actId="47"/>
        <pc:sldMkLst>
          <pc:docMk/>
          <pc:sldMk cId="999404471" sldId="2147475566"/>
        </pc:sldMkLst>
      </pc:sldChg>
      <pc:sldChg chg="add del ord">
        <pc:chgData name="Raphaella ASHRAF" userId="5247841d-d595-4c30-b58a-9906097315c5" providerId="ADAL" clId="{49E1EDC4-949C-4C9A-9207-A653EB98B0DF}" dt="2024-11-19T09:14:13.499" v="4766" actId="47"/>
        <pc:sldMkLst>
          <pc:docMk/>
          <pc:sldMk cId="1975751688" sldId="2147475567"/>
        </pc:sldMkLst>
      </pc:sldChg>
      <pc:sldChg chg="add del ord">
        <pc:chgData name="Raphaella ASHRAF" userId="5247841d-d595-4c30-b58a-9906097315c5" providerId="ADAL" clId="{49E1EDC4-949C-4C9A-9207-A653EB98B0DF}" dt="2024-11-19T09:14:13.499" v="4766" actId="47"/>
        <pc:sldMkLst>
          <pc:docMk/>
          <pc:sldMk cId="646795923" sldId="2147475568"/>
        </pc:sldMkLst>
      </pc:sldChg>
      <pc:sldChg chg="add del ord">
        <pc:chgData name="Raphaella ASHRAF" userId="5247841d-d595-4c30-b58a-9906097315c5" providerId="ADAL" clId="{49E1EDC4-949C-4C9A-9207-A653EB98B0DF}" dt="2024-11-19T09:14:13.499" v="4766" actId="47"/>
        <pc:sldMkLst>
          <pc:docMk/>
          <pc:sldMk cId="2034673406" sldId="2147475569"/>
        </pc:sldMkLst>
      </pc:sldChg>
      <pc:sldChg chg="add del ord">
        <pc:chgData name="Raphaella ASHRAF" userId="5247841d-d595-4c30-b58a-9906097315c5" providerId="ADAL" clId="{49E1EDC4-949C-4C9A-9207-A653EB98B0DF}" dt="2024-11-19T09:14:13.499" v="4766" actId="47"/>
        <pc:sldMkLst>
          <pc:docMk/>
          <pc:sldMk cId="2001338840" sldId="2147475570"/>
        </pc:sldMkLst>
      </pc:sldChg>
      <pc:sldChg chg="add del ord">
        <pc:chgData name="Raphaella ASHRAF" userId="5247841d-d595-4c30-b58a-9906097315c5" providerId="ADAL" clId="{49E1EDC4-949C-4C9A-9207-A653EB98B0DF}" dt="2024-11-19T09:14:13.499" v="4766" actId="47"/>
        <pc:sldMkLst>
          <pc:docMk/>
          <pc:sldMk cId="1944814251" sldId="2147475571"/>
        </pc:sldMkLst>
      </pc:sldChg>
      <pc:sldChg chg="add del ord">
        <pc:chgData name="Raphaella ASHRAF" userId="5247841d-d595-4c30-b58a-9906097315c5" providerId="ADAL" clId="{49E1EDC4-949C-4C9A-9207-A653EB98B0DF}" dt="2024-11-19T09:14:13.499" v="4766" actId="47"/>
        <pc:sldMkLst>
          <pc:docMk/>
          <pc:sldMk cId="3868769337" sldId="2147475572"/>
        </pc:sldMkLst>
      </pc:sldChg>
      <pc:sldChg chg="add del ord">
        <pc:chgData name="Raphaella ASHRAF" userId="5247841d-d595-4c30-b58a-9906097315c5" providerId="ADAL" clId="{49E1EDC4-949C-4C9A-9207-A653EB98B0DF}" dt="2024-11-19T09:14:13.499" v="4766" actId="47"/>
        <pc:sldMkLst>
          <pc:docMk/>
          <pc:sldMk cId="1503754412" sldId="2147475573"/>
        </pc:sldMkLst>
      </pc:sldChg>
      <pc:sldChg chg="add del ord">
        <pc:chgData name="Raphaella ASHRAF" userId="5247841d-d595-4c30-b58a-9906097315c5" providerId="ADAL" clId="{49E1EDC4-949C-4C9A-9207-A653EB98B0DF}" dt="2024-11-19T09:14:13.499" v="4766" actId="47"/>
        <pc:sldMkLst>
          <pc:docMk/>
          <pc:sldMk cId="302521105" sldId="2147475574"/>
        </pc:sldMkLst>
      </pc:sldChg>
      <pc:sldChg chg="add del ord">
        <pc:chgData name="Raphaella ASHRAF" userId="5247841d-d595-4c30-b58a-9906097315c5" providerId="ADAL" clId="{49E1EDC4-949C-4C9A-9207-A653EB98B0DF}" dt="2024-11-19T09:14:13.499" v="4766" actId="47"/>
        <pc:sldMkLst>
          <pc:docMk/>
          <pc:sldMk cId="576513295" sldId="2147475575"/>
        </pc:sldMkLst>
      </pc:sldChg>
      <pc:sldChg chg="add del ord">
        <pc:chgData name="Raphaella ASHRAF" userId="5247841d-d595-4c30-b58a-9906097315c5" providerId="ADAL" clId="{49E1EDC4-949C-4C9A-9207-A653EB98B0DF}" dt="2024-11-19T09:14:13.499" v="4766" actId="47"/>
        <pc:sldMkLst>
          <pc:docMk/>
          <pc:sldMk cId="2472396187" sldId="2147475576"/>
        </pc:sldMkLst>
      </pc:sldChg>
      <pc:sldChg chg="add del ord">
        <pc:chgData name="Raphaella ASHRAF" userId="5247841d-d595-4c30-b58a-9906097315c5" providerId="ADAL" clId="{49E1EDC4-949C-4C9A-9207-A653EB98B0DF}" dt="2024-11-19T09:14:13.499" v="4766" actId="47"/>
        <pc:sldMkLst>
          <pc:docMk/>
          <pc:sldMk cId="2236345151" sldId="2147475577"/>
        </pc:sldMkLst>
      </pc:sldChg>
      <pc:sldChg chg="add del ord">
        <pc:chgData name="Raphaella ASHRAF" userId="5247841d-d595-4c30-b58a-9906097315c5" providerId="ADAL" clId="{49E1EDC4-949C-4C9A-9207-A653EB98B0DF}" dt="2024-11-19T09:14:13.499" v="4766" actId="47"/>
        <pc:sldMkLst>
          <pc:docMk/>
          <pc:sldMk cId="2452319345" sldId="2147475578"/>
        </pc:sldMkLst>
      </pc:sldChg>
      <pc:sldChg chg="add del ord">
        <pc:chgData name="Raphaella ASHRAF" userId="5247841d-d595-4c30-b58a-9906097315c5" providerId="ADAL" clId="{49E1EDC4-949C-4C9A-9207-A653EB98B0DF}" dt="2024-11-19T09:14:13.499" v="4766" actId="47"/>
        <pc:sldMkLst>
          <pc:docMk/>
          <pc:sldMk cId="3917389062" sldId="2147475579"/>
        </pc:sldMkLst>
      </pc:sldChg>
      <pc:sldChg chg="add del ord">
        <pc:chgData name="Raphaella ASHRAF" userId="5247841d-d595-4c30-b58a-9906097315c5" providerId="ADAL" clId="{49E1EDC4-949C-4C9A-9207-A653EB98B0DF}" dt="2024-11-19T09:14:13.499" v="4766" actId="47"/>
        <pc:sldMkLst>
          <pc:docMk/>
          <pc:sldMk cId="3455556895" sldId="2147475580"/>
        </pc:sldMkLst>
      </pc:sldChg>
      <pc:sldChg chg="add del ord">
        <pc:chgData name="Raphaella ASHRAF" userId="5247841d-d595-4c30-b58a-9906097315c5" providerId="ADAL" clId="{49E1EDC4-949C-4C9A-9207-A653EB98B0DF}" dt="2024-11-19T09:14:13.499" v="4766" actId="47"/>
        <pc:sldMkLst>
          <pc:docMk/>
          <pc:sldMk cId="3065504816" sldId="2147475581"/>
        </pc:sldMkLst>
      </pc:sldChg>
      <pc:sldChg chg="add del ord">
        <pc:chgData name="Raphaella ASHRAF" userId="5247841d-d595-4c30-b58a-9906097315c5" providerId="ADAL" clId="{49E1EDC4-949C-4C9A-9207-A653EB98B0DF}" dt="2024-11-19T09:14:13.499" v="4766" actId="47"/>
        <pc:sldMkLst>
          <pc:docMk/>
          <pc:sldMk cId="3873034027" sldId="2147475582"/>
        </pc:sldMkLst>
      </pc:sldChg>
      <pc:sldChg chg="add del ord">
        <pc:chgData name="Raphaella ASHRAF" userId="5247841d-d595-4c30-b58a-9906097315c5" providerId="ADAL" clId="{49E1EDC4-949C-4C9A-9207-A653EB98B0DF}" dt="2024-11-19T09:14:13.499" v="4766" actId="47"/>
        <pc:sldMkLst>
          <pc:docMk/>
          <pc:sldMk cId="1539749713" sldId="2147475583"/>
        </pc:sldMkLst>
      </pc:sldChg>
      <pc:sldChg chg="add del ord">
        <pc:chgData name="Raphaella ASHRAF" userId="5247841d-d595-4c30-b58a-9906097315c5" providerId="ADAL" clId="{49E1EDC4-949C-4C9A-9207-A653EB98B0DF}" dt="2024-11-19T09:14:13.499" v="4766" actId="47"/>
        <pc:sldMkLst>
          <pc:docMk/>
          <pc:sldMk cId="2393340099" sldId="2147475584"/>
        </pc:sldMkLst>
      </pc:sldChg>
      <pc:sldChg chg="add del ord">
        <pc:chgData name="Raphaella ASHRAF" userId="5247841d-d595-4c30-b58a-9906097315c5" providerId="ADAL" clId="{49E1EDC4-949C-4C9A-9207-A653EB98B0DF}" dt="2024-11-19T09:14:13.499" v="4766" actId="47"/>
        <pc:sldMkLst>
          <pc:docMk/>
          <pc:sldMk cId="4213135998" sldId="2147475585"/>
        </pc:sldMkLst>
      </pc:sldChg>
      <pc:sldChg chg="add del ord">
        <pc:chgData name="Raphaella ASHRAF" userId="5247841d-d595-4c30-b58a-9906097315c5" providerId="ADAL" clId="{49E1EDC4-949C-4C9A-9207-A653EB98B0DF}" dt="2024-11-19T09:14:13.499" v="4766" actId="47"/>
        <pc:sldMkLst>
          <pc:docMk/>
          <pc:sldMk cId="2530076775" sldId="2147475586"/>
        </pc:sldMkLst>
      </pc:sldChg>
      <pc:sldChg chg="add del ord">
        <pc:chgData name="Raphaella ASHRAF" userId="5247841d-d595-4c30-b58a-9906097315c5" providerId="ADAL" clId="{49E1EDC4-949C-4C9A-9207-A653EB98B0DF}" dt="2024-11-19T09:14:13.499" v="4766" actId="47"/>
        <pc:sldMkLst>
          <pc:docMk/>
          <pc:sldMk cId="1882515239" sldId="2147475587"/>
        </pc:sldMkLst>
      </pc:sldChg>
      <pc:sldChg chg="add del ord">
        <pc:chgData name="Raphaella ASHRAF" userId="5247841d-d595-4c30-b58a-9906097315c5" providerId="ADAL" clId="{49E1EDC4-949C-4C9A-9207-A653EB98B0DF}" dt="2024-11-19T09:14:13.499" v="4766" actId="47"/>
        <pc:sldMkLst>
          <pc:docMk/>
          <pc:sldMk cId="936993197" sldId="2147475588"/>
        </pc:sldMkLst>
      </pc:sldChg>
      <pc:sldChg chg="add del ord">
        <pc:chgData name="Raphaella ASHRAF" userId="5247841d-d595-4c30-b58a-9906097315c5" providerId="ADAL" clId="{49E1EDC4-949C-4C9A-9207-A653EB98B0DF}" dt="2024-11-19T09:14:13.499" v="4766" actId="47"/>
        <pc:sldMkLst>
          <pc:docMk/>
          <pc:sldMk cId="2434012341" sldId="2147475589"/>
        </pc:sldMkLst>
      </pc:sldChg>
      <pc:sldChg chg="add del ord">
        <pc:chgData name="Raphaella ASHRAF" userId="5247841d-d595-4c30-b58a-9906097315c5" providerId="ADAL" clId="{49E1EDC4-949C-4C9A-9207-A653EB98B0DF}" dt="2024-11-19T09:14:13.499" v="4766" actId="47"/>
        <pc:sldMkLst>
          <pc:docMk/>
          <pc:sldMk cId="2994839064" sldId="2147475590"/>
        </pc:sldMkLst>
      </pc:sldChg>
      <pc:sldChg chg="add del ord">
        <pc:chgData name="Raphaella ASHRAF" userId="5247841d-d595-4c30-b58a-9906097315c5" providerId="ADAL" clId="{49E1EDC4-949C-4C9A-9207-A653EB98B0DF}" dt="2024-11-19T09:14:13.499" v="4766" actId="47"/>
        <pc:sldMkLst>
          <pc:docMk/>
          <pc:sldMk cId="3051387192" sldId="2147475591"/>
        </pc:sldMkLst>
      </pc:sldChg>
      <pc:sldChg chg="add del ord">
        <pc:chgData name="Raphaella ASHRAF" userId="5247841d-d595-4c30-b58a-9906097315c5" providerId="ADAL" clId="{49E1EDC4-949C-4C9A-9207-A653EB98B0DF}" dt="2024-11-19T09:14:13.499" v="4766" actId="47"/>
        <pc:sldMkLst>
          <pc:docMk/>
          <pc:sldMk cId="3182693636" sldId="2147475592"/>
        </pc:sldMkLst>
      </pc:sldChg>
      <pc:sldChg chg="add del ord">
        <pc:chgData name="Raphaella ASHRAF" userId="5247841d-d595-4c30-b58a-9906097315c5" providerId="ADAL" clId="{49E1EDC4-949C-4C9A-9207-A653EB98B0DF}" dt="2024-11-19T09:14:13.499" v="4766" actId="47"/>
        <pc:sldMkLst>
          <pc:docMk/>
          <pc:sldMk cId="3541977781" sldId="2147475593"/>
        </pc:sldMkLst>
      </pc:sldChg>
      <pc:sldChg chg="add del ord">
        <pc:chgData name="Raphaella ASHRAF" userId="5247841d-d595-4c30-b58a-9906097315c5" providerId="ADAL" clId="{49E1EDC4-949C-4C9A-9207-A653EB98B0DF}" dt="2024-11-19T09:14:13.499" v="4766" actId="47"/>
        <pc:sldMkLst>
          <pc:docMk/>
          <pc:sldMk cId="1748347427" sldId="2147475594"/>
        </pc:sldMkLst>
      </pc:sldChg>
      <pc:sldChg chg="add del ord">
        <pc:chgData name="Raphaella ASHRAF" userId="5247841d-d595-4c30-b58a-9906097315c5" providerId="ADAL" clId="{49E1EDC4-949C-4C9A-9207-A653EB98B0DF}" dt="2024-11-19T09:14:13.499" v="4766" actId="47"/>
        <pc:sldMkLst>
          <pc:docMk/>
          <pc:sldMk cId="2093532884" sldId="2147475595"/>
        </pc:sldMkLst>
      </pc:sldChg>
      <pc:sldChg chg="add del ord">
        <pc:chgData name="Raphaella ASHRAF" userId="5247841d-d595-4c30-b58a-9906097315c5" providerId="ADAL" clId="{49E1EDC4-949C-4C9A-9207-A653EB98B0DF}" dt="2024-11-19T09:14:13.499" v="4766" actId="47"/>
        <pc:sldMkLst>
          <pc:docMk/>
          <pc:sldMk cId="3301273121" sldId="2147475596"/>
        </pc:sldMkLst>
      </pc:sldChg>
      <pc:sldChg chg="add del ord">
        <pc:chgData name="Raphaella ASHRAF" userId="5247841d-d595-4c30-b58a-9906097315c5" providerId="ADAL" clId="{49E1EDC4-949C-4C9A-9207-A653EB98B0DF}" dt="2024-11-19T09:14:13.499" v="4766" actId="47"/>
        <pc:sldMkLst>
          <pc:docMk/>
          <pc:sldMk cId="364307861" sldId="2147475597"/>
        </pc:sldMkLst>
      </pc:sldChg>
      <pc:sldChg chg="add del ord">
        <pc:chgData name="Raphaella ASHRAF" userId="5247841d-d595-4c30-b58a-9906097315c5" providerId="ADAL" clId="{49E1EDC4-949C-4C9A-9207-A653EB98B0DF}" dt="2024-11-19T09:14:13.499" v="4766" actId="47"/>
        <pc:sldMkLst>
          <pc:docMk/>
          <pc:sldMk cId="539360214" sldId="2147475598"/>
        </pc:sldMkLst>
      </pc:sldChg>
      <pc:sldChg chg="add del ord">
        <pc:chgData name="Raphaella ASHRAF" userId="5247841d-d595-4c30-b58a-9906097315c5" providerId="ADAL" clId="{49E1EDC4-949C-4C9A-9207-A653EB98B0DF}" dt="2024-11-19T09:14:13.499" v="4766" actId="47"/>
        <pc:sldMkLst>
          <pc:docMk/>
          <pc:sldMk cId="2155200427" sldId="2147475599"/>
        </pc:sldMkLst>
      </pc:sldChg>
      <pc:sldChg chg="add del ord">
        <pc:chgData name="Raphaella ASHRAF" userId="5247841d-d595-4c30-b58a-9906097315c5" providerId="ADAL" clId="{49E1EDC4-949C-4C9A-9207-A653EB98B0DF}" dt="2024-11-19T09:14:13.499" v="4766" actId="47"/>
        <pc:sldMkLst>
          <pc:docMk/>
          <pc:sldMk cId="3966721208" sldId="2147475600"/>
        </pc:sldMkLst>
      </pc:sldChg>
      <pc:sldChg chg="add del ord">
        <pc:chgData name="Raphaella ASHRAF" userId="5247841d-d595-4c30-b58a-9906097315c5" providerId="ADAL" clId="{49E1EDC4-949C-4C9A-9207-A653EB98B0DF}" dt="2024-11-19T09:14:13.499" v="4766" actId="47"/>
        <pc:sldMkLst>
          <pc:docMk/>
          <pc:sldMk cId="2465565640" sldId="2147475601"/>
        </pc:sldMkLst>
      </pc:sldChg>
      <pc:sldChg chg="add del ord">
        <pc:chgData name="Raphaella ASHRAF" userId="5247841d-d595-4c30-b58a-9906097315c5" providerId="ADAL" clId="{49E1EDC4-949C-4C9A-9207-A653EB98B0DF}" dt="2024-11-19T09:14:13.499" v="4766" actId="47"/>
        <pc:sldMkLst>
          <pc:docMk/>
          <pc:sldMk cId="3136009789" sldId="2147475602"/>
        </pc:sldMkLst>
      </pc:sldChg>
      <pc:sldChg chg="add del ord">
        <pc:chgData name="Raphaella ASHRAF" userId="5247841d-d595-4c30-b58a-9906097315c5" providerId="ADAL" clId="{49E1EDC4-949C-4C9A-9207-A653EB98B0DF}" dt="2024-11-19T09:14:13.499" v="4766" actId="47"/>
        <pc:sldMkLst>
          <pc:docMk/>
          <pc:sldMk cId="293288528" sldId="2147475603"/>
        </pc:sldMkLst>
      </pc:sldChg>
      <pc:sldChg chg="add del ord">
        <pc:chgData name="Raphaella ASHRAF" userId="5247841d-d595-4c30-b58a-9906097315c5" providerId="ADAL" clId="{49E1EDC4-949C-4C9A-9207-A653EB98B0DF}" dt="2024-11-19T09:14:13.499" v="4766" actId="47"/>
        <pc:sldMkLst>
          <pc:docMk/>
          <pc:sldMk cId="66271843" sldId="2147475604"/>
        </pc:sldMkLst>
      </pc:sldChg>
      <pc:sldChg chg="add del ord">
        <pc:chgData name="Raphaella ASHRAF" userId="5247841d-d595-4c30-b58a-9906097315c5" providerId="ADAL" clId="{49E1EDC4-949C-4C9A-9207-A653EB98B0DF}" dt="2024-11-19T09:14:13.499" v="4766" actId="47"/>
        <pc:sldMkLst>
          <pc:docMk/>
          <pc:sldMk cId="801845264" sldId="2147475605"/>
        </pc:sldMkLst>
      </pc:sldChg>
      <pc:sldChg chg="add del ord">
        <pc:chgData name="Raphaella ASHRAF" userId="5247841d-d595-4c30-b58a-9906097315c5" providerId="ADAL" clId="{49E1EDC4-949C-4C9A-9207-A653EB98B0DF}" dt="2024-11-19T09:14:13.499" v="4766" actId="47"/>
        <pc:sldMkLst>
          <pc:docMk/>
          <pc:sldMk cId="1207464991" sldId="2147475606"/>
        </pc:sldMkLst>
      </pc:sldChg>
      <pc:sldChg chg="add del ord">
        <pc:chgData name="Raphaella ASHRAF" userId="5247841d-d595-4c30-b58a-9906097315c5" providerId="ADAL" clId="{49E1EDC4-949C-4C9A-9207-A653EB98B0DF}" dt="2024-11-19T09:14:13.499" v="4766" actId="47"/>
        <pc:sldMkLst>
          <pc:docMk/>
          <pc:sldMk cId="2493822066" sldId="2147475607"/>
        </pc:sldMkLst>
      </pc:sldChg>
      <pc:sldChg chg="add del ord">
        <pc:chgData name="Raphaella ASHRAF" userId="5247841d-d595-4c30-b58a-9906097315c5" providerId="ADAL" clId="{49E1EDC4-949C-4C9A-9207-A653EB98B0DF}" dt="2024-11-19T09:14:13.499" v="4766" actId="47"/>
        <pc:sldMkLst>
          <pc:docMk/>
          <pc:sldMk cId="189865358" sldId="2147475608"/>
        </pc:sldMkLst>
      </pc:sldChg>
      <pc:sldChg chg="add del ord">
        <pc:chgData name="Raphaella ASHRAF" userId="5247841d-d595-4c30-b58a-9906097315c5" providerId="ADAL" clId="{49E1EDC4-949C-4C9A-9207-A653EB98B0DF}" dt="2024-11-19T09:14:13.499" v="4766" actId="47"/>
        <pc:sldMkLst>
          <pc:docMk/>
          <pc:sldMk cId="1473167552" sldId="2147475609"/>
        </pc:sldMkLst>
      </pc:sldChg>
      <pc:sldChg chg="add del ord">
        <pc:chgData name="Raphaella ASHRAF" userId="5247841d-d595-4c30-b58a-9906097315c5" providerId="ADAL" clId="{49E1EDC4-949C-4C9A-9207-A653EB98B0DF}" dt="2024-11-19T09:14:13.499" v="4766" actId="47"/>
        <pc:sldMkLst>
          <pc:docMk/>
          <pc:sldMk cId="2733113248" sldId="2147475610"/>
        </pc:sldMkLst>
      </pc:sldChg>
      <pc:sldChg chg="add del ord">
        <pc:chgData name="Raphaella ASHRAF" userId="5247841d-d595-4c30-b58a-9906097315c5" providerId="ADAL" clId="{49E1EDC4-949C-4C9A-9207-A653EB98B0DF}" dt="2024-11-19T09:14:13.499" v="4766" actId="47"/>
        <pc:sldMkLst>
          <pc:docMk/>
          <pc:sldMk cId="2325534783" sldId="2147475611"/>
        </pc:sldMkLst>
      </pc:sldChg>
      <pc:sldChg chg="add del ord">
        <pc:chgData name="Raphaella ASHRAF" userId="5247841d-d595-4c30-b58a-9906097315c5" providerId="ADAL" clId="{49E1EDC4-949C-4C9A-9207-A653EB98B0DF}" dt="2024-11-19T09:14:13.499" v="4766" actId="47"/>
        <pc:sldMkLst>
          <pc:docMk/>
          <pc:sldMk cId="3603180015" sldId="2147475612"/>
        </pc:sldMkLst>
      </pc:sldChg>
      <pc:sldChg chg="add del ord">
        <pc:chgData name="Raphaella ASHRAF" userId="5247841d-d595-4c30-b58a-9906097315c5" providerId="ADAL" clId="{49E1EDC4-949C-4C9A-9207-A653EB98B0DF}" dt="2024-11-19T09:14:13.499" v="4766" actId="47"/>
        <pc:sldMkLst>
          <pc:docMk/>
          <pc:sldMk cId="2764954155" sldId="2147475613"/>
        </pc:sldMkLst>
      </pc:sldChg>
      <pc:sldChg chg="add del ord">
        <pc:chgData name="Raphaella ASHRAF" userId="5247841d-d595-4c30-b58a-9906097315c5" providerId="ADAL" clId="{49E1EDC4-949C-4C9A-9207-A653EB98B0DF}" dt="2024-11-19T09:14:13.499" v="4766" actId="47"/>
        <pc:sldMkLst>
          <pc:docMk/>
          <pc:sldMk cId="1952378777" sldId="2147475614"/>
        </pc:sldMkLst>
      </pc:sldChg>
      <pc:sldChg chg="add del ord">
        <pc:chgData name="Raphaella ASHRAF" userId="5247841d-d595-4c30-b58a-9906097315c5" providerId="ADAL" clId="{49E1EDC4-949C-4C9A-9207-A653EB98B0DF}" dt="2024-11-19T09:14:13.499" v="4766" actId="47"/>
        <pc:sldMkLst>
          <pc:docMk/>
          <pc:sldMk cId="1749662977" sldId="2147475615"/>
        </pc:sldMkLst>
      </pc:sldChg>
      <pc:sldChg chg="add del ord">
        <pc:chgData name="Raphaella ASHRAF" userId="5247841d-d595-4c30-b58a-9906097315c5" providerId="ADAL" clId="{49E1EDC4-949C-4C9A-9207-A653EB98B0DF}" dt="2024-11-19T09:14:13.499" v="4766" actId="47"/>
        <pc:sldMkLst>
          <pc:docMk/>
          <pc:sldMk cId="2565785185" sldId="2147475616"/>
        </pc:sldMkLst>
      </pc:sldChg>
      <pc:sldChg chg="add del ord">
        <pc:chgData name="Raphaella ASHRAF" userId="5247841d-d595-4c30-b58a-9906097315c5" providerId="ADAL" clId="{49E1EDC4-949C-4C9A-9207-A653EB98B0DF}" dt="2024-11-19T09:14:13.499" v="4766" actId="47"/>
        <pc:sldMkLst>
          <pc:docMk/>
          <pc:sldMk cId="1458351134" sldId="2147475617"/>
        </pc:sldMkLst>
      </pc:sldChg>
      <pc:sldChg chg="add del ord">
        <pc:chgData name="Raphaella ASHRAF" userId="5247841d-d595-4c30-b58a-9906097315c5" providerId="ADAL" clId="{49E1EDC4-949C-4C9A-9207-A653EB98B0DF}" dt="2024-11-19T09:14:13.499" v="4766" actId="47"/>
        <pc:sldMkLst>
          <pc:docMk/>
          <pc:sldMk cId="2610622546" sldId="2147475618"/>
        </pc:sldMkLst>
      </pc:sldChg>
      <pc:sldChg chg="add del ord">
        <pc:chgData name="Raphaella ASHRAF" userId="5247841d-d595-4c30-b58a-9906097315c5" providerId="ADAL" clId="{49E1EDC4-949C-4C9A-9207-A653EB98B0DF}" dt="2024-11-19T09:14:13.499" v="4766" actId="47"/>
        <pc:sldMkLst>
          <pc:docMk/>
          <pc:sldMk cId="2213881170" sldId="2147475619"/>
        </pc:sldMkLst>
      </pc:sldChg>
      <pc:sldChg chg="add del ord">
        <pc:chgData name="Raphaella ASHRAF" userId="5247841d-d595-4c30-b58a-9906097315c5" providerId="ADAL" clId="{49E1EDC4-949C-4C9A-9207-A653EB98B0DF}" dt="2024-11-19T09:14:13.499" v="4766" actId="47"/>
        <pc:sldMkLst>
          <pc:docMk/>
          <pc:sldMk cId="1918885308" sldId="2147475620"/>
        </pc:sldMkLst>
      </pc:sldChg>
      <pc:sldChg chg="add del ord">
        <pc:chgData name="Raphaella ASHRAF" userId="5247841d-d595-4c30-b58a-9906097315c5" providerId="ADAL" clId="{49E1EDC4-949C-4C9A-9207-A653EB98B0DF}" dt="2024-11-19T09:14:13.499" v="4766" actId="47"/>
        <pc:sldMkLst>
          <pc:docMk/>
          <pc:sldMk cId="1501189012" sldId="2147475621"/>
        </pc:sldMkLst>
      </pc:sldChg>
      <pc:sldChg chg="add del ord">
        <pc:chgData name="Raphaella ASHRAF" userId="5247841d-d595-4c30-b58a-9906097315c5" providerId="ADAL" clId="{49E1EDC4-949C-4C9A-9207-A653EB98B0DF}" dt="2024-11-19T09:14:13.499" v="4766" actId="47"/>
        <pc:sldMkLst>
          <pc:docMk/>
          <pc:sldMk cId="180226948" sldId="2147475622"/>
        </pc:sldMkLst>
      </pc:sldChg>
      <pc:sldChg chg="add del ord">
        <pc:chgData name="Raphaella ASHRAF" userId="5247841d-d595-4c30-b58a-9906097315c5" providerId="ADAL" clId="{49E1EDC4-949C-4C9A-9207-A653EB98B0DF}" dt="2024-11-19T09:14:13.499" v="4766" actId="47"/>
        <pc:sldMkLst>
          <pc:docMk/>
          <pc:sldMk cId="562754105" sldId="2147475623"/>
        </pc:sldMkLst>
      </pc:sldChg>
      <pc:sldChg chg="add del ord">
        <pc:chgData name="Raphaella ASHRAF" userId="5247841d-d595-4c30-b58a-9906097315c5" providerId="ADAL" clId="{49E1EDC4-949C-4C9A-9207-A653EB98B0DF}" dt="2024-11-19T09:14:13.499" v="4766" actId="47"/>
        <pc:sldMkLst>
          <pc:docMk/>
          <pc:sldMk cId="1330259681" sldId="2147475624"/>
        </pc:sldMkLst>
      </pc:sldChg>
      <pc:sldChg chg="add del ord">
        <pc:chgData name="Raphaella ASHRAF" userId="5247841d-d595-4c30-b58a-9906097315c5" providerId="ADAL" clId="{49E1EDC4-949C-4C9A-9207-A653EB98B0DF}" dt="2024-11-19T09:14:13.499" v="4766" actId="47"/>
        <pc:sldMkLst>
          <pc:docMk/>
          <pc:sldMk cId="2383290734" sldId="2147475625"/>
        </pc:sldMkLst>
      </pc:sldChg>
      <pc:sldChg chg="add del ord">
        <pc:chgData name="Raphaella ASHRAF" userId="5247841d-d595-4c30-b58a-9906097315c5" providerId="ADAL" clId="{49E1EDC4-949C-4C9A-9207-A653EB98B0DF}" dt="2024-11-19T09:14:13.499" v="4766" actId="47"/>
        <pc:sldMkLst>
          <pc:docMk/>
          <pc:sldMk cId="2571583227" sldId="2147475626"/>
        </pc:sldMkLst>
      </pc:sldChg>
      <pc:sldChg chg="add del ord">
        <pc:chgData name="Raphaella ASHRAF" userId="5247841d-d595-4c30-b58a-9906097315c5" providerId="ADAL" clId="{49E1EDC4-949C-4C9A-9207-A653EB98B0DF}" dt="2024-11-19T09:14:13.499" v="4766" actId="47"/>
        <pc:sldMkLst>
          <pc:docMk/>
          <pc:sldMk cId="3585641077" sldId="2147475627"/>
        </pc:sldMkLst>
      </pc:sldChg>
      <pc:sldChg chg="add del ord">
        <pc:chgData name="Raphaella ASHRAF" userId="5247841d-d595-4c30-b58a-9906097315c5" providerId="ADAL" clId="{49E1EDC4-949C-4C9A-9207-A653EB98B0DF}" dt="2024-11-19T09:14:13.499" v="4766" actId="47"/>
        <pc:sldMkLst>
          <pc:docMk/>
          <pc:sldMk cId="898593270" sldId="2147475628"/>
        </pc:sldMkLst>
      </pc:sldChg>
      <pc:sldChg chg="add del ord">
        <pc:chgData name="Raphaella ASHRAF" userId="5247841d-d595-4c30-b58a-9906097315c5" providerId="ADAL" clId="{49E1EDC4-949C-4C9A-9207-A653EB98B0DF}" dt="2024-11-19T09:14:13.499" v="4766" actId="47"/>
        <pc:sldMkLst>
          <pc:docMk/>
          <pc:sldMk cId="3956332401" sldId="2147475629"/>
        </pc:sldMkLst>
      </pc:sldChg>
      <pc:sldChg chg="add del ord">
        <pc:chgData name="Raphaella ASHRAF" userId="5247841d-d595-4c30-b58a-9906097315c5" providerId="ADAL" clId="{49E1EDC4-949C-4C9A-9207-A653EB98B0DF}" dt="2024-11-19T09:14:13.499" v="4766" actId="47"/>
        <pc:sldMkLst>
          <pc:docMk/>
          <pc:sldMk cId="4167737730" sldId="2147475630"/>
        </pc:sldMkLst>
      </pc:sldChg>
      <pc:sldChg chg="add del ord">
        <pc:chgData name="Raphaella ASHRAF" userId="5247841d-d595-4c30-b58a-9906097315c5" providerId="ADAL" clId="{49E1EDC4-949C-4C9A-9207-A653EB98B0DF}" dt="2024-11-19T09:14:13.499" v="4766" actId="47"/>
        <pc:sldMkLst>
          <pc:docMk/>
          <pc:sldMk cId="789133084" sldId="2147475631"/>
        </pc:sldMkLst>
      </pc:sldChg>
      <pc:sldChg chg="add del ord">
        <pc:chgData name="Raphaella ASHRAF" userId="5247841d-d595-4c30-b58a-9906097315c5" providerId="ADAL" clId="{49E1EDC4-949C-4C9A-9207-A653EB98B0DF}" dt="2024-11-19T09:14:13.499" v="4766" actId="47"/>
        <pc:sldMkLst>
          <pc:docMk/>
          <pc:sldMk cId="3919099155" sldId="2147475632"/>
        </pc:sldMkLst>
      </pc:sldChg>
      <pc:sldChg chg="add del ord">
        <pc:chgData name="Raphaella ASHRAF" userId="5247841d-d595-4c30-b58a-9906097315c5" providerId="ADAL" clId="{49E1EDC4-949C-4C9A-9207-A653EB98B0DF}" dt="2024-11-19T09:14:13.499" v="4766" actId="47"/>
        <pc:sldMkLst>
          <pc:docMk/>
          <pc:sldMk cId="3546233895" sldId="2147475633"/>
        </pc:sldMkLst>
      </pc:sldChg>
      <pc:sldChg chg="add del ord">
        <pc:chgData name="Raphaella ASHRAF" userId="5247841d-d595-4c30-b58a-9906097315c5" providerId="ADAL" clId="{49E1EDC4-949C-4C9A-9207-A653EB98B0DF}" dt="2024-11-19T09:14:13.499" v="4766" actId="47"/>
        <pc:sldMkLst>
          <pc:docMk/>
          <pc:sldMk cId="749063957" sldId="2147475634"/>
        </pc:sldMkLst>
      </pc:sldChg>
      <pc:sldChg chg="add del ord">
        <pc:chgData name="Raphaella ASHRAF" userId="5247841d-d595-4c30-b58a-9906097315c5" providerId="ADAL" clId="{49E1EDC4-949C-4C9A-9207-A653EB98B0DF}" dt="2024-11-19T09:14:13.499" v="4766" actId="47"/>
        <pc:sldMkLst>
          <pc:docMk/>
          <pc:sldMk cId="1098869885" sldId="2147475635"/>
        </pc:sldMkLst>
      </pc:sldChg>
      <pc:sldChg chg="add del ord">
        <pc:chgData name="Raphaella ASHRAF" userId="5247841d-d595-4c30-b58a-9906097315c5" providerId="ADAL" clId="{49E1EDC4-949C-4C9A-9207-A653EB98B0DF}" dt="2024-11-19T09:14:13.499" v="4766" actId="47"/>
        <pc:sldMkLst>
          <pc:docMk/>
          <pc:sldMk cId="880973561" sldId="2147475636"/>
        </pc:sldMkLst>
      </pc:sldChg>
      <pc:sldChg chg="add del ord">
        <pc:chgData name="Raphaella ASHRAF" userId="5247841d-d595-4c30-b58a-9906097315c5" providerId="ADAL" clId="{49E1EDC4-949C-4C9A-9207-A653EB98B0DF}" dt="2024-11-19T09:14:13.499" v="4766" actId="47"/>
        <pc:sldMkLst>
          <pc:docMk/>
          <pc:sldMk cId="621721382" sldId="2147475637"/>
        </pc:sldMkLst>
      </pc:sldChg>
      <pc:sldChg chg="add del ord">
        <pc:chgData name="Raphaella ASHRAF" userId="5247841d-d595-4c30-b58a-9906097315c5" providerId="ADAL" clId="{49E1EDC4-949C-4C9A-9207-A653EB98B0DF}" dt="2024-11-19T09:14:13.499" v="4766" actId="47"/>
        <pc:sldMkLst>
          <pc:docMk/>
          <pc:sldMk cId="2750128747" sldId="2147475638"/>
        </pc:sldMkLst>
      </pc:sldChg>
      <pc:sldChg chg="add del ord">
        <pc:chgData name="Raphaella ASHRAF" userId="5247841d-d595-4c30-b58a-9906097315c5" providerId="ADAL" clId="{49E1EDC4-949C-4C9A-9207-A653EB98B0DF}" dt="2024-11-19T09:14:13.499" v="4766" actId="47"/>
        <pc:sldMkLst>
          <pc:docMk/>
          <pc:sldMk cId="926297680" sldId="2147475639"/>
        </pc:sldMkLst>
      </pc:sldChg>
      <pc:sldChg chg="add del ord">
        <pc:chgData name="Raphaella ASHRAF" userId="5247841d-d595-4c30-b58a-9906097315c5" providerId="ADAL" clId="{49E1EDC4-949C-4C9A-9207-A653EB98B0DF}" dt="2024-11-19T09:14:13.499" v="4766" actId="47"/>
        <pc:sldMkLst>
          <pc:docMk/>
          <pc:sldMk cId="2700311358" sldId="2147475640"/>
        </pc:sldMkLst>
      </pc:sldChg>
      <pc:sldChg chg="add del ord">
        <pc:chgData name="Raphaella ASHRAF" userId="5247841d-d595-4c30-b58a-9906097315c5" providerId="ADAL" clId="{49E1EDC4-949C-4C9A-9207-A653EB98B0DF}" dt="2024-11-19T09:14:13.499" v="4766" actId="47"/>
        <pc:sldMkLst>
          <pc:docMk/>
          <pc:sldMk cId="1209330183" sldId="2147475641"/>
        </pc:sldMkLst>
      </pc:sldChg>
      <pc:sldChg chg="add del ord">
        <pc:chgData name="Raphaella ASHRAF" userId="5247841d-d595-4c30-b58a-9906097315c5" providerId="ADAL" clId="{49E1EDC4-949C-4C9A-9207-A653EB98B0DF}" dt="2024-11-19T09:14:13.499" v="4766" actId="47"/>
        <pc:sldMkLst>
          <pc:docMk/>
          <pc:sldMk cId="2381085985" sldId="2147475642"/>
        </pc:sldMkLst>
      </pc:sldChg>
      <pc:sldChg chg="add del ord">
        <pc:chgData name="Raphaella ASHRAF" userId="5247841d-d595-4c30-b58a-9906097315c5" providerId="ADAL" clId="{49E1EDC4-949C-4C9A-9207-A653EB98B0DF}" dt="2024-11-19T09:14:13.499" v="4766" actId="47"/>
        <pc:sldMkLst>
          <pc:docMk/>
          <pc:sldMk cId="199490060" sldId="2147475643"/>
        </pc:sldMkLst>
      </pc:sldChg>
      <pc:sldChg chg="add del ord">
        <pc:chgData name="Raphaella ASHRAF" userId="5247841d-d595-4c30-b58a-9906097315c5" providerId="ADAL" clId="{49E1EDC4-949C-4C9A-9207-A653EB98B0DF}" dt="2024-11-19T09:14:13.499" v="4766" actId="47"/>
        <pc:sldMkLst>
          <pc:docMk/>
          <pc:sldMk cId="795102208" sldId="2147475644"/>
        </pc:sldMkLst>
      </pc:sldChg>
      <pc:sldChg chg="add del ord">
        <pc:chgData name="Raphaella ASHRAF" userId="5247841d-d595-4c30-b58a-9906097315c5" providerId="ADAL" clId="{49E1EDC4-949C-4C9A-9207-A653EB98B0DF}" dt="2024-11-19T09:14:13.499" v="4766" actId="47"/>
        <pc:sldMkLst>
          <pc:docMk/>
          <pc:sldMk cId="3323759656" sldId="2147475645"/>
        </pc:sldMkLst>
      </pc:sldChg>
      <pc:sldChg chg="add del ord">
        <pc:chgData name="Raphaella ASHRAF" userId="5247841d-d595-4c30-b58a-9906097315c5" providerId="ADAL" clId="{49E1EDC4-949C-4C9A-9207-A653EB98B0DF}" dt="2024-11-19T09:14:13.499" v="4766" actId="47"/>
        <pc:sldMkLst>
          <pc:docMk/>
          <pc:sldMk cId="3310977246" sldId="2147475646"/>
        </pc:sldMkLst>
      </pc:sldChg>
      <pc:sldChg chg="add del ord">
        <pc:chgData name="Raphaella ASHRAF" userId="5247841d-d595-4c30-b58a-9906097315c5" providerId="ADAL" clId="{49E1EDC4-949C-4C9A-9207-A653EB98B0DF}" dt="2024-11-19T09:14:13.499" v="4766" actId="47"/>
        <pc:sldMkLst>
          <pc:docMk/>
          <pc:sldMk cId="3749181014" sldId="2147475647"/>
        </pc:sldMkLst>
      </pc:sldChg>
      <pc:sldChg chg="add del ord">
        <pc:chgData name="Raphaella ASHRAF" userId="5247841d-d595-4c30-b58a-9906097315c5" providerId="ADAL" clId="{49E1EDC4-949C-4C9A-9207-A653EB98B0DF}" dt="2024-11-19T09:14:13.499" v="4766" actId="47"/>
        <pc:sldMkLst>
          <pc:docMk/>
          <pc:sldMk cId="2833682072" sldId="2147475648"/>
        </pc:sldMkLst>
      </pc:sldChg>
      <pc:sldChg chg="add del ord">
        <pc:chgData name="Raphaella ASHRAF" userId="5247841d-d595-4c30-b58a-9906097315c5" providerId="ADAL" clId="{49E1EDC4-949C-4C9A-9207-A653EB98B0DF}" dt="2024-11-19T09:14:13.499" v="4766" actId="47"/>
        <pc:sldMkLst>
          <pc:docMk/>
          <pc:sldMk cId="3519931923" sldId="2147475649"/>
        </pc:sldMkLst>
      </pc:sldChg>
      <pc:sldChg chg="add del ord">
        <pc:chgData name="Raphaella ASHRAF" userId="5247841d-d595-4c30-b58a-9906097315c5" providerId="ADAL" clId="{49E1EDC4-949C-4C9A-9207-A653EB98B0DF}" dt="2024-11-19T09:14:13.499" v="4766" actId="47"/>
        <pc:sldMkLst>
          <pc:docMk/>
          <pc:sldMk cId="117266643" sldId="2147475650"/>
        </pc:sldMkLst>
      </pc:sldChg>
      <pc:sldChg chg="add del ord">
        <pc:chgData name="Raphaella ASHRAF" userId="5247841d-d595-4c30-b58a-9906097315c5" providerId="ADAL" clId="{49E1EDC4-949C-4C9A-9207-A653EB98B0DF}" dt="2024-11-19T09:14:13.499" v="4766" actId="47"/>
        <pc:sldMkLst>
          <pc:docMk/>
          <pc:sldMk cId="1214008124" sldId="2147475651"/>
        </pc:sldMkLst>
      </pc:sldChg>
      <pc:sldChg chg="add del ord">
        <pc:chgData name="Raphaella ASHRAF" userId="5247841d-d595-4c30-b58a-9906097315c5" providerId="ADAL" clId="{49E1EDC4-949C-4C9A-9207-A653EB98B0DF}" dt="2024-11-19T09:14:13.499" v="4766" actId="47"/>
        <pc:sldMkLst>
          <pc:docMk/>
          <pc:sldMk cId="1222785770" sldId="2147475652"/>
        </pc:sldMkLst>
      </pc:sldChg>
      <pc:sldChg chg="add del ord">
        <pc:chgData name="Raphaella ASHRAF" userId="5247841d-d595-4c30-b58a-9906097315c5" providerId="ADAL" clId="{49E1EDC4-949C-4C9A-9207-A653EB98B0DF}" dt="2024-11-19T09:14:13.499" v="4766" actId="47"/>
        <pc:sldMkLst>
          <pc:docMk/>
          <pc:sldMk cId="2524241716" sldId="2147475653"/>
        </pc:sldMkLst>
      </pc:sldChg>
      <pc:sldChg chg="add del ord">
        <pc:chgData name="Raphaella ASHRAF" userId="5247841d-d595-4c30-b58a-9906097315c5" providerId="ADAL" clId="{49E1EDC4-949C-4C9A-9207-A653EB98B0DF}" dt="2024-11-19T09:14:13.499" v="4766" actId="47"/>
        <pc:sldMkLst>
          <pc:docMk/>
          <pc:sldMk cId="3854558900" sldId="2147475654"/>
        </pc:sldMkLst>
      </pc:sldChg>
      <pc:sldChg chg="add del ord">
        <pc:chgData name="Raphaella ASHRAF" userId="5247841d-d595-4c30-b58a-9906097315c5" providerId="ADAL" clId="{49E1EDC4-949C-4C9A-9207-A653EB98B0DF}" dt="2024-11-19T09:14:13.499" v="4766" actId="47"/>
        <pc:sldMkLst>
          <pc:docMk/>
          <pc:sldMk cId="782857071" sldId="2147475655"/>
        </pc:sldMkLst>
      </pc:sldChg>
      <pc:sldChg chg="add del ord">
        <pc:chgData name="Raphaella ASHRAF" userId="5247841d-d595-4c30-b58a-9906097315c5" providerId="ADAL" clId="{49E1EDC4-949C-4C9A-9207-A653EB98B0DF}" dt="2024-11-19T09:14:13.499" v="4766" actId="47"/>
        <pc:sldMkLst>
          <pc:docMk/>
          <pc:sldMk cId="2994000304" sldId="2147475656"/>
        </pc:sldMkLst>
      </pc:sldChg>
      <pc:sldChg chg="add del ord">
        <pc:chgData name="Raphaella ASHRAF" userId="5247841d-d595-4c30-b58a-9906097315c5" providerId="ADAL" clId="{49E1EDC4-949C-4C9A-9207-A653EB98B0DF}" dt="2024-11-19T09:14:13.499" v="4766" actId="47"/>
        <pc:sldMkLst>
          <pc:docMk/>
          <pc:sldMk cId="1730098680" sldId="2147475657"/>
        </pc:sldMkLst>
      </pc:sldChg>
      <pc:sldChg chg="add del ord">
        <pc:chgData name="Raphaella ASHRAF" userId="5247841d-d595-4c30-b58a-9906097315c5" providerId="ADAL" clId="{49E1EDC4-949C-4C9A-9207-A653EB98B0DF}" dt="2024-11-19T09:14:13.499" v="4766" actId="47"/>
        <pc:sldMkLst>
          <pc:docMk/>
          <pc:sldMk cId="1661742954" sldId="2147475658"/>
        </pc:sldMkLst>
      </pc:sldChg>
      <pc:sldChg chg="add del ord">
        <pc:chgData name="Raphaella ASHRAF" userId="5247841d-d595-4c30-b58a-9906097315c5" providerId="ADAL" clId="{49E1EDC4-949C-4C9A-9207-A653EB98B0DF}" dt="2024-11-19T09:14:13.499" v="4766" actId="47"/>
        <pc:sldMkLst>
          <pc:docMk/>
          <pc:sldMk cId="1950592272" sldId="2147475659"/>
        </pc:sldMkLst>
      </pc:sldChg>
      <pc:sldChg chg="add del ord">
        <pc:chgData name="Raphaella ASHRAF" userId="5247841d-d595-4c30-b58a-9906097315c5" providerId="ADAL" clId="{49E1EDC4-949C-4C9A-9207-A653EB98B0DF}" dt="2024-11-19T09:14:13.499" v="4766" actId="47"/>
        <pc:sldMkLst>
          <pc:docMk/>
          <pc:sldMk cId="757364926" sldId="2147475660"/>
        </pc:sldMkLst>
      </pc:sldChg>
      <pc:sldChg chg="add del ord">
        <pc:chgData name="Raphaella ASHRAF" userId="5247841d-d595-4c30-b58a-9906097315c5" providerId="ADAL" clId="{49E1EDC4-949C-4C9A-9207-A653EB98B0DF}" dt="2024-11-19T09:14:13.499" v="4766" actId="47"/>
        <pc:sldMkLst>
          <pc:docMk/>
          <pc:sldMk cId="899772698" sldId="2147475661"/>
        </pc:sldMkLst>
      </pc:sldChg>
      <pc:sldChg chg="add del ord">
        <pc:chgData name="Raphaella ASHRAF" userId="5247841d-d595-4c30-b58a-9906097315c5" providerId="ADAL" clId="{49E1EDC4-949C-4C9A-9207-A653EB98B0DF}" dt="2024-11-19T09:14:13.499" v="4766" actId="47"/>
        <pc:sldMkLst>
          <pc:docMk/>
          <pc:sldMk cId="423705817" sldId="2147475662"/>
        </pc:sldMkLst>
      </pc:sldChg>
      <pc:sldChg chg="add del ord">
        <pc:chgData name="Raphaella ASHRAF" userId="5247841d-d595-4c30-b58a-9906097315c5" providerId="ADAL" clId="{49E1EDC4-949C-4C9A-9207-A653EB98B0DF}" dt="2024-11-19T09:14:13.499" v="4766" actId="47"/>
        <pc:sldMkLst>
          <pc:docMk/>
          <pc:sldMk cId="3264798329" sldId="2147475663"/>
        </pc:sldMkLst>
      </pc:sldChg>
      <pc:sldChg chg="add del ord">
        <pc:chgData name="Raphaella ASHRAF" userId="5247841d-d595-4c30-b58a-9906097315c5" providerId="ADAL" clId="{49E1EDC4-949C-4C9A-9207-A653EB98B0DF}" dt="2024-11-19T09:14:13.499" v="4766" actId="47"/>
        <pc:sldMkLst>
          <pc:docMk/>
          <pc:sldMk cId="3377839553" sldId="2147475664"/>
        </pc:sldMkLst>
      </pc:sldChg>
      <pc:sldChg chg="add del ord">
        <pc:chgData name="Raphaella ASHRAF" userId="5247841d-d595-4c30-b58a-9906097315c5" providerId="ADAL" clId="{49E1EDC4-949C-4C9A-9207-A653EB98B0DF}" dt="2024-11-19T09:14:13.499" v="4766" actId="47"/>
        <pc:sldMkLst>
          <pc:docMk/>
          <pc:sldMk cId="1348000585" sldId="2147475665"/>
        </pc:sldMkLst>
      </pc:sldChg>
      <pc:sldChg chg="add del ord">
        <pc:chgData name="Raphaella ASHRAF" userId="5247841d-d595-4c30-b58a-9906097315c5" providerId="ADAL" clId="{49E1EDC4-949C-4C9A-9207-A653EB98B0DF}" dt="2024-11-19T09:14:13.499" v="4766" actId="47"/>
        <pc:sldMkLst>
          <pc:docMk/>
          <pc:sldMk cId="2897523579" sldId="2147475666"/>
        </pc:sldMkLst>
      </pc:sldChg>
      <pc:sldChg chg="add del ord">
        <pc:chgData name="Raphaella ASHRAF" userId="5247841d-d595-4c30-b58a-9906097315c5" providerId="ADAL" clId="{49E1EDC4-949C-4C9A-9207-A653EB98B0DF}" dt="2024-11-19T09:14:13.499" v="4766" actId="47"/>
        <pc:sldMkLst>
          <pc:docMk/>
          <pc:sldMk cId="395258901" sldId="2147475667"/>
        </pc:sldMkLst>
      </pc:sldChg>
      <pc:sldChg chg="add del ord">
        <pc:chgData name="Raphaella ASHRAF" userId="5247841d-d595-4c30-b58a-9906097315c5" providerId="ADAL" clId="{49E1EDC4-949C-4C9A-9207-A653EB98B0DF}" dt="2024-11-19T09:14:13.499" v="4766" actId="47"/>
        <pc:sldMkLst>
          <pc:docMk/>
          <pc:sldMk cId="4212562802" sldId="2147475668"/>
        </pc:sldMkLst>
      </pc:sldChg>
      <pc:sldChg chg="add del ord">
        <pc:chgData name="Raphaella ASHRAF" userId="5247841d-d595-4c30-b58a-9906097315c5" providerId="ADAL" clId="{49E1EDC4-949C-4C9A-9207-A653EB98B0DF}" dt="2024-11-19T09:14:13.499" v="4766" actId="47"/>
        <pc:sldMkLst>
          <pc:docMk/>
          <pc:sldMk cId="4185772674" sldId="2147475669"/>
        </pc:sldMkLst>
      </pc:sldChg>
      <pc:sldChg chg="add del ord">
        <pc:chgData name="Raphaella ASHRAF" userId="5247841d-d595-4c30-b58a-9906097315c5" providerId="ADAL" clId="{49E1EDC4-949C-4C9A-9207-A653EB98B0DF}" dt="2024-11-19T09:14:13.499" v="4766" actId="47"/>
        <pc:sldMkLst>
          <pc:docMk/>
          <pc:sldMk cId="2990967244" sldId="2147475670"/>
        </pc:sldMkLst>
      </pc:sldChg>
      <pc:sldChg chg="add del ord">
        <pc:chgData name="Raphaella ASHRAF" userId="5247841d-d595-4c30-b58a-9906097315c5" providerId="ADAL" clId="{49E1EDC4-949C-4C9A-9207-A653EB98B0DF}" dt="2024-11-19T09:14:13.499" v="4766" actId="47"/>
        <pc:sldMkLst>
          <pc:docMk/>
          <pc:sldMk cId="3204521390" sldId="2147475671"/>
        </pc:sldMkLst>
      </pc:sldChg>
      <pc:sldChg chg="add del ord">
        <pc:chgData name="Raphaella ASHRAF" userId="5247841d-d595-4c30-b58a-9906097315c5" providerId="ADAL" clId="{49E1EDC4-949C-4C9A-9207-A653EB98B0DF}" dt="2024-11-19T09:14:13.499" v="4766" actId="47"/>
        <pc:sldMkLst>
          <pc:docMk/>
          <pc:sldMk cId="2537950985" sldId="2147475672"/>
        </pc:sldMkLst>
      </pc:sldChg>
      <pc:sldChg chg="add del ord">
        <pc:chgData name="Raphaella ASHRAF" userId="5247841d-d595-4c30-b58a-9906097315c5" providerId="ADAL" clId="{49E1EDC4-949C-4C9A-9207-A653EB98B0DF}" dt="2024-11-19T09:14:13.499" v="4766" actId="47"/>
        <pc:sldMkLst>
          <pc:docMk/>
          <pc:sldMk cId="373174359" sldId="2147475673"/>
        </pc:sldMkLst>
      </pc:sldChg>
      <pc:sldChg chg="add del ord">
        <pc:chgData name="Raphaella ASHRAF" userId="5247841d-d595-4c30-b58a-9906097315c5" providerId="ADAL" clId="{49E1EDC4-949C-4C9A-9207-A653EB98B0DF}" dt="2024-11-19T09:14:13.499" v="4766" actId="47"/>
        <pc:sldMkLst>
          <pc:docMk/>
          <pc:sldMk cId="336000695" sldId="2147475674"/>
        </pc:sldMkLst>
      </pc:sldChg>
      <pc:sldChg chg="add del ord">
        <pc:chgData name="Raphaella ASHRAF" userId="5247841d-d595-4c30-b58a-9906097315c5" providerId="ADAL" clId="{49E1EDC4-949C-4C9A-9207-A653EB98B0DF}" dt="2024-11-19T09:14:13.499" v="4766" actId="47"/>
        <pc:sldMkLst>
          <pc:docMk/>
          <pc:sldMk cId="1384342745" sldId="2147475675"/>
        </pc:sldMkLst>
      </pc:sldChg>
      <pc:sldChg chg="add del ord">
        <pc:chgData name="Raphaella ASHRAF" userId="5247841d-d595-4c30-b58a-9906097315c5" providerId="ADAL" clId="{49E1EDC4-949C-4C9A-9207-A653EB98B0DF}" dt="2024-11-19T09:14:13.499" v="4766" actId="47"/>
        <pc:sldMkLst>
          <pc:docMk/>
          <pc:sldMk cId="1025844467" sldId="2147475676"/>
        </pc:sldMkLst>
      </pc:sldChg>
      <pc:sldChg chg="add del ord">
        <pc:chgData name="Raphaella ASHRAF" userId="5247841d-d595-4c30-b58a-9906097315c5" providerId="ADAL" clId="{49E1EDC4-949C-4C9A-9207-A653EB98B0DF}" dt="2024-11-19T09:14:13.499" v="4766" actId="47"/>
        <pc:sldMkLst>
          <pc:docMk/>
          <pc:sldMk cId="2236854137" sldId="2147475677"/>
        </pc:sldMkLst>
      </pc:sldChg>
      <pc:sldChg chg="add del ord">
        <pc:chgData name="Raphaella ASHRAF" userId="5247841d-d595-4c30-b58a-9906097315c5" providerId="ADAL" clId="{49E1EDC4-949C-4C9A-9207-A653EB98B0DF}" dt="2024-11-19T09:14:13.499" v="4766" actId="47"/>
        <pc:sldMkLst>
          <pc:docMk/>
          <pc:sldMk cId="3566595303" sldId="2147475678"/>
        </pc:sldMkLst>
      </pc:sldChg>
      <pc:sldChg chg="add del ord">
        <pc:chgData name="Raphaella ASHRAF" userId="5247841d-d595-4c30-b58a-9906097315c5" providerId="ADAL" clId="{49E1EDC4-949C-4C9A-9207-A653EB98B0DF}" dt="2024-11-19T09:14:13.499" v="4766" actId="47"/>
        <pc:sldMkLst>
          <pc:docMk/>
          <pc:sldMk cId="3233902208" sldId="2147475679"/>
        </pc:sldMkLst>
      </pc:sldChg>
      <pc:sldChg chg="add del ord">
        <pc:chgData name="Raphaella ASHRAF" userId="5247841d-d595-4c30-b58a-9906097315c5" providerId="ADAL" clId="{49E1EDC4-949C-4C9A-9207-A653EB98B0DF}" dt="2024-11-19T09:14:13.499" v="4766" actId="47"/>
        <pc:sldMkLst>
          <pc:docMk/>
          <pc:sldMk cId="4248943008" sldId="2147475680"/>
        </pc:sldMkLst>
      </pc:sldChg>
      <pc:sldChg chg="add del ord">
        <pc:chgData name="Raphaella ASHRAF" userId="5247841d-d595-4c30-b58a-9906097315c5" providerId="ADAL" clId="{49E1EDC4-949C-4C9A-9207-A653EB98B0DF}" dt="2024-11-19T09:14:13.499" v="4766" actId="47"/>
        <pc:sldMkLst>
          <pc:docMk/>
          <pc:sldMk cId="4017708091" sldId="2147475681"/>
        </pc:sldMkLst>
      </pc:sldChg>
      <pc:sldChg chg="add del ord">
        <pc:chgData name="Raphaella ASHRAF" userId="5247841d-d595-4c30-b58a-9906097315c5" providerId="ADAL" clId="{49E1EDC4-949C-4C9A-9207-A653EB98B0DF}" dt="2024-11-19T09:14:13.499" v="4766" actId="47"/>
        <pc:sldMkLst>
          <pc:docMk/>
          <pc:sldMk cId="4091685370" sldId="2147475682"/>
        </pc:sldMkLst>
      </pc:sldChg>
      <pc:sldChg chg="add del ord">
        <pc:chgData name="Raphaella ASHRAF" userId="5247841d-d595-4c30-b58a-9906097315c5" providerId="ADAL" clId="{49E1EDC4-949C-4C9A-9207-A653EB98B0DF}" dt="2024-11-19T09:14:13.499" v="4766" actId="47"/>
        <pc:sldMkLst>
          <pc:docMk/>
          <pc:sldMk cId="2150845965" sldId="2147475683"/>
        </pc:sldMkLst>
      </pc:sldChg>
      <pc:sldChg chg="add del ord">
        <pc:chgData name="Raphaella ASHRAF" userId="5247841d-d595-4c30-b58a-9906097315c5" providerId="ADAL" clId="{49E1EDC4-949C-4C9A-9207-A653EB98B0DF}" dt="2024-11-19T09:14:13.499" v="4766" actId="47"/>
        <pc:sldMkLst>
          <pc:docMk/>
          <pc:sldMk cId="3703032868" sldId="2147475684"/>
        </pc:sldMkLst>
      </pc:sldChg>
      <pc:sldChg chg="add del ord">
        <pc:chgData name="Raphaella ASHRAF" userId="5247841d-d595-4c30-b58a-9906097315c5" providerId="ADAL" clId="{49E1EDC4-949C-4C9A-9207-A653EB98B0DF}" dt="2024-11-19T09:14:13.499" v="4766" actId="47"/>
        <pc:sldMkLst>
          <pc:docMk/>
          <pc:sldMk cId="1799578801" sldId="2147475685"/>
        </pc:sldMkLst>
      </pc:sldChg>
      <pc:sldChg chg="add del ord">
        <pc:chgData name="Raphaella ASHRAF" userId="5247841d-d595-4c30-b58a-9906097315c5" providerId="ADAL" clId="{49E1EDC4-949C-4C9A-9207-A653EB98B0DF}" dt="2024-11-19T09:14:13.499" v="4766" actId="47"/>
        <pc:sldMkLst>
          <pc:docMk/>
          <pc:sldMk cId="2452280898" sldId="2147475686"/>
        </pc:sldMkLst>
      </pc:sldChg>
      <pc:sldChg chg="add del ord">
        <pc:chgData name="Raphaella ASHRAF" userId="5247841d-d595-4c30-b58a-9906097315c5" providerId="ADAL" clId="{49E1EDC4-949C-4C9A-9207-A653EB98B0DF}" dt="2024-11-19T09:14:13.499" v="4766" actId="47"/>
        <pc:sldMkLst>
          <pc:docMk/>
          <pc:sldMk cId="166224506" sldId="2147475687"/>
        </pc:sldMkLst>
      </pc:sldChg>
      <pc:sldChg chg="add del ord">
        <pc:chgData name="Raphaella ASHRAF" userId="5247841d-d595-4c30-b58a-9906097315c5" providerId="ADAL" clId="{49E1EDC4-949C-4C9A-9207-A653EB98B0DF}" dt="2024-11-19T09:14:13.499" v="4766" actId="47"/>
        <pc:sldMkLst>
          <pc:docMk/>
          <pc:sldMk cId="69829702" sldId="2147475688"/>
        </pc:sldMkLst>
      </pc:sldChg>
      <pc:sldChg chg="add del ord">
        <pc:chgData name="Raphaella ASHRAF" userId="5247841d-d595-4c30-b58a-9906097315c5" providerId="ADAL" clId="{49E1EDC4-949C-4C9A-9207-A653EB98B0DF}" dt="2024-11-19T09:14:13.499" v="4766" actId="47"/>
        <pc:sldMkLst>
          <pc:docMk/>
          <pc:sldMk cId="1244612827" sldId="2147475689"/>
        </pc:sldMkLst>
      </pc:sldChg>
      <pc:sldChg chg="add del ord">
        <pc:chgData name="Raphaella ASHRAF" userId="5247841d-d595-4c30-b58a-9906097315c5" providerId="ADAL" clId="{49E1EDC4-949C-4C9A-9207-A653EB98B0DF}" dt="2024-11-19T09:14:13.499" v="4766" actId="47"/>
        <pc:sldMkLst>
          <pc:docMk/>
          <pc:sldMk cId="2338361719" sldId="2147475690"/>
        </pc:sldMkLst>
      </pc:sldChg>
      <pc:sldChg chg="add del ord">
        <pc:chgData name="Raphaella ASHRAF" userId="5247841d-d595-4c30-b58a-9906097315c5" providerId="ADAL" clId="{49E1EDC4-949C-4C9A-9207-A653EB98B0DF}" dt="2024-11-19T09:14:13.499" v="4766" actId="47"/>
        <pc:sldMkLst>
          <pc:docMk/>
          <pc:sldMk cId="4134335056" sldId="2147475691"/>
        </pc:sldMkLst>
      </pc:sldChg>
      <pc:sldChg chg="add del ord">
        <pc:chgData name="Raphaella ASHRAF" userId="5247841d-d595-4c30-b58a-9906097315c5" providerId="ADAL" clId="{49E1EDC4-949C-4C9A-9207-A653EB98B0DF}" dt="2024-11-19T09:14:13.499" v="4766" actId="47"/>
        <pc:sldMkLst>
          <pc:docMk/>
          <pc:sldMk cId="4066958249" sldId="2147475692"/>
        </pc:sldMkLst>
      </pc:sldChg>
      <pc:sldChg chg="add del ord">
        <pc:chgData name="Raphaella ASHRAF" userId="5247841d-d595-4c30-b58a-9906097315c5" providerId="ADAL" clId="{49E1EDC4-949C-4C9A-9207-A653EB98B0DF}" dt="2024-11-19T09:14:13.499" v="4766" actId="47"/>
        <pc:sldMkLst>
          <pc:docMk/>
          <pc:sldMk cId="1227370348" sldId="2147475693"/>
        </pc:sldMkLst>
      </pc:sldChg>
      <pc:sldChg chg="add del ord">
        <pc:chgData name="Raphaella ASHRAF" userId="5247841d-d595-4c30-b58a-9906097315c5" providerId="ADAL" clId="{49E1EDC4-949C-4C9A-9207-A653EB98B0DF}" dt="2024-11-19T09:14:13.499" v="4766" actId="47"/>
        <pc:sldMkLst>
          <pc:docMk/>
          <pc:sldMk cId="3962305158" sldId="2147475694"/>
        </pc:sldMkLst>
      </pc:sldChg>
      <pc:sldChg chg="add del ord">
        <pc:chgData name="Raphaella ASHRAF" userId="5247841d-d595-4c30-b58a-9906097315c5" providerId="ADAL" clId="{49E1EDC4-949C-4C9A-9207-A653EB98B0DF}" dt="2024-11-19T09:14:13.499" v="4766" actId="47"/>
        <pc:sldMkLst>
          <pc:docMk/>
          <pc:sldMk cId="1875442696" sldId="2147475695"/>
        </pc:sldMkLst>
      </pc:sldChg>
      <pc:sldChg chg="add del ord">
        <pc:chgData name="Raphaella ASHRAF" userId="5247841d-d595-4c30-b58a-9906097315c5" providerId="ADAL" clId="{49E1EDC4-949C-4C9A-9207-A653EB98B0DF}" dt="2024-11-19T09:14:13.499" v="4766" actId="47"/>
        <pc:sldMkLst>
          <pc:docMk/>
          <pc:sldMk cId="197096838" sldId="2147475696"/>
        </pc:sldMkLst>
      </pc:sldChg>
      <pc:sldChg chg="add del ord">
        <pc:chgData name="Raphaella ASHRAF" userId="5247841d-d595-4c30-b58a-9906097315c5" providerId="ADAL" clId="{49E1EDC4-949C-4C9A-9207-A653EB98B0DF}" dt="2024-11-19T09:14:13.499" v="4766" actId="47"/>
        <pc:sldMkLst>
          <pc:docMk/>
          <pc:sldMk cId="265855168" sldId="2147475697"/>
        </pc:sldMkLst>
      </pc:sldChg>
      <pc:sldChg chg="add del ord">
        <pc:chgData name="Raphaella ASHRAF" userId="5247841d-d595-4c30-b58a-9906097315c5" providerId="ADAL" clId="{49E1EDC4-949C-4C9A-9207-A653EB98B0DF}" dt="2024-11-19T09:14:13.499" v="4766" actId="47"/>
        <pc:sldMkLst>
          <pc:docMk/>
          <pc:sldMk cId="485236811" sldId="2147475698"/>
        </pc:sldMkLst>
      </pc:sldChg>
      <pc:sldChg chg="add del ord">
        <pc:chgData name="Raphaella ASHRAF" userId="5247841d-d595-4c30-b58a-9906097315c5" providerId="ADAL" clId="{49E1EDC4-949C-4C9A-9207-A653EB98B0DF}" dt="2024-11-19T09:14:13.499" v="4766" actId="47"/>
        <pc:sldMkLst>
          <pc:docMk/>
          <pc:sldMk cId="2892227392" sldId="2147475699"/>
        </pc:sldMkLst>
      </pc:sldChg>
      <pc:sldChg chg="add del ord">
        <pc:chgData name="Raphaella ASHRAF" userId="5247841d-d595-4c30-b58a-9906097315c5" providerId="ADAL" clId="{49E1EDC4-949C-4C9A-9207-A653EB98B0DF}" dt="2024-11-19T09:14:13.499" v="4766" actId="47"/>
        <pc:sldMkLst>
          <pc:docMk/>
          <pc:sldMk cId="3916321457" sldId="2147475700"/>
        </pc:sldMkLst>
      </pc:sldChg>
      <pc:sldChg chg="add del ord">
        <pc:chgData name="Raphaella ASHRAF" userId="5247841d-d595-4c30-b58a-9906097315c5" providerId="ADAL" clId="{49E1EDC4-949C-4C9A-9207-A653EB98B0DF}" dt="2024-11-19T09:14:13.499" v="4766" actId="47"/>
        <pc:sldMkLst>
          <pc:docMk/>
          <pc:sldMk cId="1910026990" sldId="2147475701"/>
        </pc:sldMkLst>
      </pc:sldChg>
      <pc:sldChg chg="add del ord">
        <pc:chgData name="Raphaella ASHRAF" userId="5247841d-d595-4c30-b58a-9906097315c5" providerId="ADAL" clId="{49E1EDC4-949C-4C9A-9207-A653EB98B0DF}" dt="2024-11-19T09:14:13.499" v="4766" actId="47"/>
        <pc:sldMkLst>
          <pc:docMk/>
          <pc:sldMk cId="1107570218" sldId="2147475702"/>
        </pc:sldMkLst>
      </pc:sldChg>
      <pc:sldChg chg="add del ord">
        <pc:chgData name="Raphaella ASHRAF" userId="5247841d-d595-4c30-b58a-9906097315c5" providerId="ADAL" clId="{49E1EDC4-949C-4C9A-9207-A653EB98B0DF}" dt="2024-11-19T09:14:13.499" v="4766" actId="47"/>
        <pc:sldMkLst>
          <pc:docMk/>
          <pc:sldMk cId="1124385631" sldId="2147475703"/>
        </pc:sldMkLst>
      </pc:sldChg>
      <pc:sldChg chg="add del ord">
        <pc:chgData name="Raphaella ASHRAF" userId="5247841d-d595-4c30-b58a-9906097315c5" providerId="ADAL" clId="{49E1EDC4-949C-4C9A-9207-A653EB98B0DF}" dt="2024-11-19T09:14:13.499" v="4766" actId="47"/>
        <pc:sldMkLst>
          <pc:docMk/>
          <pc:sldMk cId="865062815" sldId="2147475704"/>
        </pc:sldMkLst>
      </pc:sldChg>
      <pc:sldChg chg="add del ord">
        <pc:chgData name="Raphaella ASHRAF" userId="5247841d-d595-4c30-b58a-9906097315c5" providerId="ADAL" clId="{49E1EDC4-949C-4C9A-9207-A653EB98B0DF}" dt="2024-11-19T09:14:13.499" v="4766" actId="47"/>
        <pc:sldMkLst>
          <pc:docMk/>
          <pc:sldMk cId="3566053819" sldId="2147475705"/>
        </pc:sldMkLst>
      </pc:sldChg>
      <pc:sldChg chg="add del ord">
        <pc:chgData name="Raphaella ASHRAF" userId="5247841d-d595-4c30-b58a-9906097315c5" providerId="ADAL" clId="{49E1EDC4-949C-4C9A-9207-A653EB98B0DF}" dt="2024-11-19T09:14:13.499" v="4766" actId="47"/>
        <pc:sldMkLst>
          <pc:docMk/>
          <pc:sldMk cId="427903116" sldId="2147475706"/>
        </pc:sldMkLst>
      </pc:sldChg>
      <pc:sldChg chg="add del ord">
        <pc:chgData name="Raphaella ASHRAF" userId="5247841d-d595-4c30-b58a-9906097315c5" providerId="ADAL" clId="{49E1EDC4-949C-4C9A-9207-A653EB98B0DF}" dt="2024-11-19T09:14:13.499" v="4766" actId="47"/>
        <pc:sldMkLst>
          <pc:docMk/>
          <pc:sldMk cId="788629106" sldId="2147475707"/>
        </pc:sldMkLst>
      </pc:sldChg>
      <pc:sldChg chg="add del ord">
        <pc:chgData name="Raphaella ASHRAF" userId="5247841d-d595-4c30-b58a-9906097315c5" providerId="ADAL" clId="{49E1EDC4-949C-4C9A-9207-A653EB98B0DF}" dt="2024-11-19T09:14:13.499" v="4766" actId="47"/>
        <pc:sldMkLst>
          <pc:docMk/>
          <pc:sldMk cId="1350855170" sldId="2147475708"/>
        </pc:sldMkLst>
      </pc:sldChg>
      <pc:sldChg chg="add del ord">
        <pc:chgData name="Raphaella ASHRAF" userId="5247841d-d595-4c30-b58a-9906097315c5" providerId="ADAL" clId="{49E1EDC4-949C-4C9A-9207-A653EB98B0DF}" dt="2024-11-19T09:14:13.499" v="4766" actId="47"/>
        <pc:sldMkLst>
          <pc:docMk/>
          <pc:sldMk cId="1030123743" sldId="2147475709"/>
        </pc:sldMkLst>
      </pc:sldChg>
      <pc:sldChg chg="add del ord">
        <pc:chgData name="Raphaella ASHRAF" userId="5247841d-d595-4c30-b58a-9906097315c5" providerId="ADAL" clId="{49E1EDC4-949C-4C9A-9207-A653EB98B0DF}" dt="2024-11-19T09:14:13.499" v="4766" actId="47"/>
        <pc:sldMkLst>
          <pc:docMk/>
          <pc:sldMk cId="3543972392" sldId="2147475710"/>
        </pc:sldMkLst>
      </pc:sldChg>
      <pc:sldChg chg="add del ord">
        <pc:chgData name="Raphaella ASHRAF" userId="5247841d-d595-4c30-b58a-9906097315c5" providerId="ADAL" clId="{49E1EDC4-949C-4C9A-9207-A653EB98B0DF}" dt="2024-11-19T09:14:13.499" v="4766" actId="47"/>
        <pc:sldMkLst>
          <pc:docMk/>
          <pc:sldMk cId="3369150026" sldId="2147475711"/>
        </pc:sldMkLst>
      </pc:sldChg>
      <pc:sldChg chg="add del ord">
        <pc:chgData name="Raphaella ASHRAF" userId="5247841d-d595-4c30-b58a-9906097315c5" providerId="ADAL" clId="{49E1EDC4-949C-4C9A-9207-A653EB98B0DF}" dt="2024-11-19T09:14:13.499" v="4766" actId="47"/>
        <pc:sldMkLst>
          <pc:docMk/>
          <pc:sldMk cId="658856776" sldId="2147475712"/>
        </pc:sldMkLst>
      </pc:sldChg>
      <pc:sldChg chg="add del ord">
        <pc:chgData name="Raphaella ASHRAF" userId="5247841d-d595-4c30-b58a-9906097315c5" providerId="ADAL" clId="{49E1EDC4-949C-4C9A-9207-A653EB98B0DF}" dt="2024-11-19T09:14:13.499" v="4766" actId="47"/>
        <pc:sldMkLst>
          <pc:docMk/>
          <pc:sldMk cId="4033968309" sldId="2147475713"/>
        </pc:sldMkLst>
      </pc:sldChg>
      <pc:sldChg chg="add del ord">
        <pc:chgData name="Raphaella ASHRAF" userId="5247841d-d595-4c30-b58a-9906097315c5" providerId="ADAL" clId="{49E1EDC4-949C-4C9A-9207-A653EB98B0DF}" dt="2024-11-19T09:14:13.499" v="4766" actId="47"/>
        <pc:sldMkLst>
          <pc:docMk/>
          <pc:sldMk cId="2040775880" sldId="2147475714"/>
        </pc:sldMkLst>
      </pc:sldChg>
      <pc:sldChg chg="add del ord">
        <pc:chgData name="Raphaella ASHRAF" userId="5247841d-d595-4c30-b58a-9906097315c5" providerId="ADAL" clId="{49E1EDC4-949C-4C9A-9207-A653EB98B0DF}" dt="2024-11-19T09:14:13.499" v="4766" actId="47"/>
        <pc:sldMkLst>
          <pc:docMk/>
          <pc:sldMk cId="3755149367" sldId="2147475715"/>
        </pc:sldMkLst>
      </pc:sldChg>
      <pc:sldChg chg="add del ord">
        <pc:chgData name="Raphaella ASHRAF" userId="5247841d-d595-4c30-b58a-9906097315c5" providerId="ADAL" clId="{49E1EDC4-949C-4C9A-9207-A653EB98B0DF}" dt="2024-11-19T09:14:13.499" v="4766" actId="47"/>
        <pc:sldMkLst>
          <pc:docMk/>
          <pc:sldMk cId="3936613263" sldId="2147475716"/>
        </pc:sldMkLst>
      </pc:sldChg>
      <pc:sldChg chg="add del ord">
        <pc:chgData name="Raphaella ASHRAF" userId="5247841d-d595-4c30-b58a-9906097315c5" providerId="ADAL" clId="{49E1EDC4-949C-4C9A-9207-A653EB98B0DF}" dt="2024-11-19T09:14:13.499" v="4766" actId="47"/>
        <pc:sldMkLst>
          <pc:docMk/>
          <pc:sldMk cId="1497510910" sldId="2147475717"/>
        </pc:sldMkLst>
      </pc:sldChg>
      <pc:sldChg chg="add del ord">
        <pc:chgData name="Raphaella ASHRAF" userId="5247841d-d595-4c30-b58a-9906097315c5" providerId="ADAL" clId="{49E1EDC4-949C-4C9A-9207-A653EB98B0DF}" dt="2024-11-19T09:14:13.499" v="4766" actId="47"/>
        <pc:sldMkLst>
          <pc:docMk/>
          <pc:sldMk cId="2347061069" sldId="2147475718"/>
        </pc:sldMkLst>
      </pc:sldChg>
      <pc:sldChg chg="add del ord">
        <pc:chgData name="Raphaella ASHRAF" userId="5247841d-d595-4c30-b58a-9906097315c5" providerId="ADAL" clId="{49E1EDC4-949C-4C9A-9207-A653EB98B0DF}" dt="2024-11-19T09:14:13.499" v="4766" actId="47"/>
        <pc:sldMkLst>
          <pc:docMk/>
          <pc:sldMk cId="1845146252" sldId="2147475719"/>
        </pc:sldMkLst>
      </pc:sldChg>
      <pc:sldChg chg="add del ord">
        <pc:chgData name="Raphaella ASHRAF" userId="5247841d-d595-4c30-b58a-9906097315c5" providerId="ADAL" clId="{49E1EDC4-949C-4C9A-9207-A653EB98B0DF}" dt="2024-11-19T09:14:13.499" v="4766" actId="47"/>
        <pc:sldMkLst>
          <pc:docMk/>
          <pc:sldMk cId="1576000833" sldId="2147475720"/>
        </pc:sldMkLst>
      </pc:sldChg>
      <pc:sldChg chg="add del ord">
        <pc:chgData name="Raphaella ASHRAF" userId="5247841d-d595-4c30-b58a-9906097315c5" providerId="ADAL" clId="{49E1EDC4-949C-4C9A-9207-A653EB98B0DF}" dt="2024-11-19T09:14:13.499" v="4766" actId="47"/>
        <pc:sldMkLst>
          <pc:docMk/>
          <pc:sldMk cId="3472472076" sldId="2147475721"/>
        </pc:sldMkLst>
      </pc:sldChg>
      <pc:sldChg chg="add del ord">
        <pc:chgData name="Raphaella ASHRAF" userId="5247841d-d595-4c30-b58a-9906097315c5" providerId="ADAL" clId="{49E1EDC4-949C-4C9A-9207-A653EB98B0DF}" dt="2024-11-19T09:14:13.499" v="4766" actId="47"/>
        <pc:sldMkLst>
          <pc:docMk/>
          <pc:sldMk cId="2203822770" sldId="2147475722"/>
        </pc:sldMkLst>
      </pc:sldChg>
      <pc:sldChg chg="add del ord">
        <pc:chgData name="Raphaella ASHRAF" userId="5247841d-d595-4c30-b58a-9906097315c5" providerId="ADAL" clId="{49E1EDC4-949C-4C9A-9207-A653EB98B0DF}" dt="2024-11-19T09:14:13.499" v="4766" actId="47"/>
        <pc:sldMkLst>
          <pc:docMk/>
          <pc:sldMk cId="2958219394" sldId="2147475723"/>
        </pc:sldMkLst>
      </pc:sldChg>
      <pc:sldChg chg="add del ord">
        <pc:chgData name="Raphaella ASHRAF" userId="5247841d-d595-4c30-b58a-9906097315c5" providerId="ADAL" clId="{49E1EDC4-949C-4C9A-9207-A653EB98B0DF}" dt="2024-11-19T09:14:13.499" v="4766" actId="47"/>
        <pc:sldMkLst>
          <pc:docMk/>
          <pc:sldMk cId="1284652677" sldId="2147475724"/>
        </pc:sldMkLst>
      </pc:sldChg>
      <pc:sldChg chg="add del ord">
        <pc:chgData name="Raphaella ASHRAF" userId="5247841d-d595-4c30-b58a-9906097315c5" providerId="ADAL" clId="{49E1EDC4-949C-4C9A-9207-A653EB98B0DF}" dt="2024-11-19T09:14:13.499" v="4766" actId="47"/>
        <pc:sldMkLst>
          <pc:docMk/>
          <pc:sldMk cId="2532839833" sldId="2147475725"/>
        </pc:sldMkLst>
      </pc:sldChg>
      <pc:sldChg chg="add del ord">
        <pc:chgData name="Raphaella ASHRAF" userId="5247841d-d595-4c30-b58a-9906097315c5" providerId="ADAL" clId="{49E1EDC4-949C-4C9A-9207-A653EB98B0DF}" dt="2024-11-19T09:14:13.499" v="4766" actId="47"/>
        <pc:sldMkLst>
          <pc:docMk/>
          <pc:sldMk cId="2286953757" sldId="2147475726"/>
        </pc:sldMkLst>
      </pc:sldChg>
      <pc:sldChg chg="add del ord">
        <pc:chgData name="Raphaella ASHRAF" userId="5247841d-d595-4c30-b58a-9906097315c5" providerId="ADAL" clId="{49E1EDC4-949C-4C9A-9207-A653EB98B0DF}" dt="2024-11-19T09:14:13.499" v="4766" actId="47"/>
        <pc:sldMkLst>
          <pc:docMk/>
          <pc:sldMk cId="1689458136" sldId="2147475727"/>
        </pc:sldMkLst>
      </pc:sldChg>
      <pc:sldChg chg="add del ord">
        <pc:chgData name="Raphaella ASHRAF" userId="5247841d-d595-4c30-b58a-9906097315c5" providerId="ADAL" clId="{49E1EDC4-949C-4C9A-9207-A653EB98B0DF}" dt="2024-11-19T09:14:13.499" v="4766" actId="47"/>
        <pc:sldMkLst>
          <pc:docMk/>
          <pc:sldMk cId="2576724529" sldId="2147475728"/>
        </pc:sldMkLst>
      </pc:sldChg>
      <pc:sldChg chg="add del ord">
        <pc:chgData name="Raphaella ASHRAF" userId="5247841d-d595-4c30-b58a-9906097315c5" providerId="ADAL" clId="{49E1EDC4-949C-4C9A-9207-A653EB98B0DF}" dt="2024-11-19T09:14:13.499" v="4766" actId="47"/>
        <pc:sldMkLst>
          <pc:docMk/>
          <pc:sldMk cId="3934562571" sldId="2147475729"/>
        </pc:sldMkLst>
      </pc:sldChg>
      <pc:sldChg chg="add del ord">
        <pc:chgData name="Raphaella ASHRAF" userId="5247841d-d595-4c30-b58a-9906097315c5" providerId="ADAL" clId="{49E1EDC4-949C-4C9A-9207-A653EB98B0DF}" dt="2024-11-19T09:14:13.499" v="4766" actId="47"/>
        <pc:sldMkLst>
          <pc:docMk/>
          <pc:sldMk cId="234966345" sldId="2147475730"/>
        </pc:sldMkLst>
      </pc:sldChg>
      <pc:sldChg chg="add del ord">
        <pc:chgData name="Raphaella ASHRAF" userId="5247841d-d595-4c30-b58a-9906097315c5" providerId="ADAL" clId="{49E1EDC4-949C-4C9A-9207-A653EB98B0DF}" dt="2024-11-19T09:14:13.499" v="4766" actId="47"/>
        <pc:sldMkLst>
          <pc:docMk/>
          <pc:sldMk cId="2687968601" sldId="2147475731"/>
        </pc:sldMkLst>
      </pc:sldChg>
      <pc:sldChg chg="add del ord">
        <pc:chgData name="Raphaella ASHRAF" userId="5247841d-d595-4c30-b58a-9906097315c5" providerId="ADAL" clId="{49E1EDC4-949C-4C9A-9207-A653EB98B0DF}" dt="2024-11-19T09:14:13.499" v="4766" actId="47"/>
        <pc:sldMkLst>
          <pc:docMk/>
          <pc:sldMk cId="2747545178" sldId="2147475732"/>
        </pc:sldMkLst>
      </pc:sldChg>
      <pc:sldChg chg="add del ord">
        <pc:chgData name="Raphaella ASHRAF" userId="5247841d-d595-4c30-b58a-9906097315c5" providerId="ADAL" clId="{49E1EDC4-949C-4C9A-9207-A653EB98B0DF}" dt="2024-11-19T09:14:13.499" v="4766" actId="47"/>
        <pc:sldMkLst>
          <pc:docMk/>
          <pc:sldMk cId="2901479000" sldId="2147475733"/>
        </pc:sldMkLst>
      </pc:sldChg>
      <pc:sldChg chg="add del ord">
        <pc:chgData name="Raphaella ASHRAF" userId="5247841d-d595-4c30-b58a-9906097315c5" providerId="ADAL" clId="{49E1EDC4-949C-4C9A-9207-A653EB98B0DF}" dt="2024-11-19T09:14:13.499" v="4766" actId="47"/>
        <pc:sldMkLst>
          <pc:docMk/>
          <pc:sldMk cId="1478252317" sldId="2147475734"/>
        </pc:sldMkLst>
      </pc:sldChg>
      <pc:sldChg chg="add del ord">
        <pc:chgData name="Raphaella ASHRAF" userId="5247841d-d595-4c30-b58a-9906097315c5" providerId="ADAL" clId="{49E1EDC4-949C-4C9A-9207-A653EB98B0DF}" dt="2024-11-19T09:14:13.499" v="4766" actId="47"/>
        <pc:sldMkLst>
          <pc:docMk/>
          <pc:sldMk cId="2792843400" sldId="2147475735"/>
        </pc:sldMkLst>
      </pc:sldChg>
      <pc:sldChg chg="add del ord">
        <pc:chgData name="Raphaella ASHRAF" userId="5247841d-d595-4c30-b58a-9906097315c5" providerId="ADAL" clId="{49E1EDC4-949C-4C9A-9207-A653EB98B0DF}" dt="2024-11-19T09:14:13.499" v="4766" actId="47"/>
        <pc:sldMkLst>
          <pc:docMk/>
          <pc:sldMk cId="1365181350" sldId="2147475736"/>
        </pc:sldMkLst>
      </pc:sldChg>
      <pc:sldChg chg="add del ord">
        <pc:chgData name="Raphaella ASHRAF" userId="5247841d-d595-4c30-b58a-9906097315c5" providerId="ADAL" clId="{49E1EDC4-949C-4C9A-9207-A653EB98B0DF}" dt="2024-11-19T09:14:13.499" v="4766" actId="47"/>
        <pc:sldMkLst>
          <pc:docMk/>
          <pc:sldMk cId="1931383051" sldId="2147475737"/>
        </pc:sldMkLst>
      </pc:sldChg>
      <pc:sldChg chg="add del ord">
        <pc:chgData name="Raphaella ASHRAF" userId="5247841d-d595-4c30-b58a-9906097315c5" providerId="ADAL" clId="{49E1EDC4-949C-4C9A-9207-A653EB98B0DF}" dt="2024-11-19T09:14:13.499" v="4766" actId="47"/>
        <pc:sldMkLst>
          <pc:docMk/>
          <pc:sldMk cId="3882999515" sldId="2147475738"/>
        </pc:sldMkLst>
      </pc:sldChg>
      <pc:sldChg chg="add del ord">
        <pc:chgData name="Raphaella ASHRAF" userId="5247841d-d595-4c30-b58a-9906097315c5" providerId="ADAL" clId="{49E1EDC4-949C-4C9A-9207-A653EB98B0DF}" dt="2024-11-19T09:14:13.499" v="4766" actId="47"/>
        <pc:sldMkLst>
          <pc:docMk/>
          <pc:sldMk cId="866718460" sldId="2147475739"/>
        </pc:sldMkLst>
      </pc:sldChg>
      <pc:sldChg chg="add del ord">
        <pc:chgData name="Raphaella ASHRAF" userId="5247841d-d595-4c30-b58a-9906097315c5" providerId="ADAL" clId="{49E1EDC4-949C-4C9A-9207-A653EB98B0DF}" dt="2024-11-19T09:14:13.499" v="4766" actId="47"/>
        <pc:sldMkLst>
          <pc:docMk/>
          <pc:sldMk cId="3881923254" sldId="2147475740"/>
        </pc:sldMkLst>
      </pc:sldChg>
      <pc:sldChg chg="add del ord">
        <pc:chgData name="Raphaella ASHRAF" userId="5247841d-d595-4c30-b58a-9906097315c5" providerId="ADAL" clId="{49E1EDC4-949C-4C9A-9207-A653EB98B0DF}" dt="2024-11-19T09:14:13.499" v="4766" actId="47"/>
        <pc:sldMkLst>
          <pc:docMk/>
          <pc:sldMk cId="4224666805" sldId="2147475741"/>
        </pc:sldMkLst>
      </pc:sldChg>
      <pc:sldChg chg="add del ord">
        <pc:chgData name="Raphaella ASHRAF" userId="5247841d-d595-4c30-b58a-9906097315c5" providerId="ADAL" clId="{49E1EDC4-949C-4C9A-9207-A653EB98B0DF}" dt="2024-11-19T09:14:13.499" v="4766" actId="47"/>
        <pc:sldMkLst>
          <pc:docMk/>
          <pc:sldMk cId="1092209954" sldId="2147475742"/>
        </pc:sldMkLst>
      </pc:sldChg>
      <pc:sldChg chg="add del ord">
        <pc:chgData name="Raphaella ASHRAF" userId="5247841d-d595-4c30-b58a-9906097315c5" providerId="ADAL" clId="{49E1EDC4-949C-4C9A-9207-A653EB98B0DF}" dt="2024-11-19T09:14:13.499" v="4766" actId="47"/>
        <pc:sldMkLst>
          <pc:docMk/>
          <pc:sldMk cId="2594332495" sldId="2147475743"/>
        </pc:sldMkLst>
      </pc:sldChg>
      <pc:sldChg chg="add del ord">
        <pc:chgData name="Raphaella ASHRAF" userId="5247841d-d595-4c30-b58a-9906097315c5" providerId="ADAL" clId="{49E1EDC4-949C-4C9A-9207-A653EB98B0DF}" dt="2024-11-19T09:14:13.499" v="4766" actId="47"/>
        <pc:sldMkLst>
          <pc:docMk/>
          <pc:sldMk cId="2547067316" sldId="2147475744"/>
        </pc:sldMkLst>
      </pc:sldChg>
      <pc:sldChg chg="add del ord">
        <pc:chgData name="Raphaella ASHRAF" userId="5247841d-d595-4c30-b58a-9906097315c5" providerId="ADAL" clId="{49E1EDC4-949C-4C9A-9207-A653EB98B0DF}" dt="2024-11-19T09:14:13.499" v="4766" actId="47"/>
        <pc:sldMkLst>
          <pc:docMk/>
          <pc:sldMk cId="2679476915" sldId="2147475745"/>
        </pc:sldMkLst>
      </pc:sldChg>
      <pc:sldChg chg="add del ord">
        <pc:chgData name="Raphaella ASHRAF" userId="5247841d-d595-4c30-b58a-9906097315c5" providerId="ADAL" clId="{49E1EDC4-949C-4C9A-9207-A653EB98B0DF}" dt="2024-11-19T09:14:13.499" v="4766" actId="47"/>
        <pc:sldMkLst>
          <pc:docMk/>
          <pc:sldMk cId="3752850963" sldId="2147475746"/>
        </pc:sldMkLst>
      </pc:sldChg>
      <pc:sldChg chg="add del ord">
        <pc:chgData name="Raphaella ASHRAF" userId="5247841d-d595-4c30-b58a-9906097315c5" providerId="ADAL" clId="{49E1EDC4-949C-4C9A-9207-A653EB98B0DF}" dt="2024-11-19T09:14:13.499" v="4766" actId="47"/>
        <pc:sldMkLst>
          <pc:docMk/>
          <pc:sldMk cId="1305985825" sldId="2147475747"/>
        </pc:sldMkLst>
      </pc:sldChg>
      <pc:sldChg chg="add del ord">
        <pc:chgData name="Raphaella ASHRAF" userId="5247841d-d595-4c30-b58a-9906097315c5" providerId="ADAL" clId="{49E1EDC4-949C-4C9A-9207-A653EB98B0DF}" dt="2024-11-19T09:14:13.499" v="4766" actId="47"/>
        <pc:sldMkLst>
          <pc:docMk/>
          <pc:sldMk cId="3155986658" sldId="2147475748"/>
        </pc:sldMkLst>
      </pc:sldChg>
      <pc:sldChg chg="add del ord">
        <pc:chgData name="Raphaella ASHRAF" userId="5247841d-d595-4c30-b58a-9906097315c5" providerId="ADAL" clId="{49E1EDC4-949C-4C9A-9207-A653EB98B0DF}" dt="2024-11-19T09:14:13.499" v="4766" actId="47"/>
        <pc:sldMkLst>
          <pc:docMk/>
          <pc:sldMk cId="2798420108" sldId="2147475749"/>
        </pc:sldMkLst>
      </pc:sldChg>
      <pc:sldChg chg="add del ord">
        <pc:chgData name="Raphaella ASHRAF" userId="5247841d-d595-4c30-b58a-9906097315c5" providerId="ADAL" clId="{49E1EDC4-949C-4C9A-9207-A653EB98B0DF}" dt="2024-11-19T09:14:13.499" v="4766" actId="47"/>
        <pc:sldMkLst>
          <pc:docMk/>
          <pc:sldMk cId="1886507741" sldId="2147475750"/>
        </pc:sldMkLst>
      </pc:sldChg>
      <pc:sldChg chg="add del ord">
        <pc:chgData name="Raphaella ASHRAF" userId="5247841d-d595-4c30-b58a-9906097315c5" providerId="ADAL" clId="{49E1EDC4-949C-4C9A-9207-A653EB98B0DF}" dt="2024-11-19T09:14:13.499" v="4766" actId="47"/>
        <pc:sldMkLst>
          <pc:docMk/>
          <pc:sldMk cId="863609633" sldId="2147475751"/>
        </pc:sldMkLst>
      </pc:sldChg>
      <pc:sldChg chg="add del ord">
        <pc:chgData name="Raphaella ASHRAF" userId="5247841d-d595-4c30-b58a-9906097315c5" providerId="ADAL" clId="{49E1EDC4-949C-4C9A-9207-A653EB98B0DF}" dt="2024-11-19T09:14:13.499" v="4766" actId="47"/>
        <pc:sldMkLst>
          <pc:docMk/>
          <pc:sldMk cId="3837952609" sldId="2147475752"/>
        </pc:sldMkLst>
      </pc:sldChg>
      <pc:sldChg chg="add del ord">
        <pc:chgData name="Raphaella ASHRAF" userId="5247841d-d595-4c30-b58a-9906097315c5" providerId="ADAL" clId="{49E1EDC4-949C-4C9A-9207-A653EB98B0DF}" dt="2024-11-19T09:14:13.499" v="4766" actId="47"/>
        <pc:sldMkLst>
          <pc:docMk/>
          <pc:sldMk cId="2797331998" sldId="2147475753"/>
        </pc:sldMkLst>
      </pc:sldChg>
      <pc:sldChg chg="add del ord">
        <pc:chgData name="Raphaella ASHRAF" userId="5247841d-d595-4c30-b58a-9906097315c5" providerId="ADAL" clId="{49E1EDC4-949C-4C9A-9207-A653EB98B0DF}" dt="2024-11-19T09:14:13.499" v="4766" actId="47"/>
        <pc:sldMkLst>
          <pc:docMk/>
          <pc:sldMk cId="3666614911" sldId="2147475754"/>
        </pc:sldMkLst>
      </pc:sldChg>
      <pc:sldChg chg="add del ord">
        <pc:chgData name="Raphaella ASHRAF" userId="5247841d-d595-4c30-b58a-9906097315c5" providerId="ADAL" clId="{49E1EDC4-949C-4C9A-9207-A653EB98B0DF}" dt="2024-11-19T09:14:13.499" v="4766" actId="47"/>
        <pc:sldMkLst>
          <pc:docMk/>
          <pc:sldMk cId="2545017809" sldId="2147475755"/>
        </pc:sldMkLst>
      </pc:sldChg>
      <pc:sldChg chg="add del ord">
        <pc:chgData name="Raphaella ASHRAF" userId="5247841d-d595-4c30-b58a-9906097315c5" providerId="ADAL" clId="{49E1EDC4-949C-4C9A-9207-A653EB98B0DF}" dt="2024-11-19T09:14:13.499" v="4766" actId="47"/>
        <pc:sldMkLst>
          <pc:docMk/>
          <pc:sldMk cId="4113407600" sldId="2147475756"/>
        </pc:sldMkLst>
      </pc:sldChg>
      <pc:sldChg chg="add del ord">
        <pc:chgData name="Raphaella ASHRAF" userId="5247841d-d595-4c30-b58a-9906097315c5" providerId="ADAL" clId="{49E1EDC4-949C-4C9A-9207-A653EB98B0DF}" dt="2024-11-19T09:14:13.499" v="4766" actId="47"/>
        <pc:sldMkLst>
          <pc:docMk/>
          <pc:sldMk cId="3017247048" sldId="2147475757"/>
        </pc:sldMkLst>
      </pc:sldChg>
      <pc:sldChg chg="add del ord">
        <pc:chgData name="Raphaella ASHRAF" userId="5247841d-d595-4c30-b58a-9906097315c5" providerId="ADAL" clId="{49E1EDC4-949C-4C9A-9207-A653EB98B0DF}" dt="2024-11-19T09:14:13.499" v="4766" actId="47"/>
        <pc:sldMkLst>
          <pc:docMk/>
          <pc:sldMk cId="2704842689" sldId="2147475758"/>
        </pc:sldMkLst>
      </pc:sldChg>
      <pc:sldChg chg="add del ord">
        <pc:chgData name="Raphaella ASHRAF" userId="5247841d-d595-4c30-b58a-9906097315c5" providerId="ADAL" clId="{49E1EDC4-949C-4C9A-9207-A653EB98B0DF}" dt="2024-11-19T09:14:13.499" v="4766" actId="47"/>
        <pc:sldMkLst>
          <pc:docMk/>
          <pc:sldMk cId="2081212569" sldId="2147475759"/>
        </pc:sldMkLst>
      </pc:sldChg>
      <pc:sldChg chg="add del ord">
        <pc:chgData name="Raphaella ASHRAF" userId="5247841d-d595-4c30-b58a-9906097315c5" providerId="ADAL" clId="{49E1EDC4-949C-4C9A-9207-A653EB98B0DF}" dt="2024-11-19T09:14:13.499" v="4766" actId="47"/>
        <pc:sldMkLst>
          <pc:docMk/>
          <pc:sldMk cId="2029574361" sldId="2147475760"/>
        </pc:sldMkLst>
      </pc:sldChg>
      <pc:sldChg chg="add del ord">
        <pc:chgData name="Raphaella ASHRAF" userId="5247841d-d595-4c30-b58a-9906097315c5" providerId="ADAL" clId="{49E1EDC4-949C-4C9A-9207-A653EB98B0DF}" dt="2024-11-19T09:14:13.499" v="4766" actId="47"/>
        <pc:sldMkLst>
          <pc:docMk/>
          <pc:sldMk cId="554224919" sldId="2147475761"/>
        </pc:sldMkLst>
      </pc:sldChg>
      <pc:sldChg chg="add del ord">
        <pc:chgData name="Raphaella ASHRAF" userId="5247841d-d595-4c30-b58a-9906097315c5" providerId="ADAL" clId="{49E1EDC4-949C-4C9A-9207-A653EB98B0DF}" dt="2024-11-19T09:14:13.499" v="4766" actId="47"/>
        <pc:sldMkLst>
          <pc:docMk/>
          <pc:sldMk cId="3538813694" sldId="2147475762"/>
        </pc:sldMkLst>
      </pc:sldChg>
      <pc:sldChg chg="add del ord">
        <pc:chgData name="Raphaella ASHRAF" userId="5247841d-d595-4c30-b58a-9906097315c5" providerId="ADAL" clId="{49E1EDC4-949C-4C9A-9207-A653EB98B0DF}" dt="2024-11-19T09:14:13.499" v="4766" actId="47"/>
        <pc:sldMkLst>
          <pc:docMk/>
          <pc:sldMk cId="1028253182" sldId="2147475763"/>
        </pc:sldMkLst>
      </pc:sldChg>
      <pc:sldChg chg="add del ord">
        <pc:chgData name="Raphaella ASHRAF" userId="5247841d-d595-4c30-b58a-9906097315c5" providerId="ADAL" clId="{49E1EDC4-949C-4C9A-9207-A653EB98B0DF}" dt="2024-11-19T09:14:13.499" v="4766" actId="47"/>
        <pc:sldMkLst>
          <pc:docMk/>
          <pc:sldMk cId="2551325518" sldId="2147475764"/>
        </pc:sldMkLst>
      </pc:sldChg>
      <pc:sldChg chg="add del ord">
        <pc:chgData name="Raphaella ASHRAF" userId="5247841d-d595-4c30-b58a-9906097315c5" providerId="ADAL" clId="{49E1EDC4-949C-4C9A-9207-A653EB98B0DF}" dt="2024-11-19T09:14:13.499" v="4766" actId="47"/>
        <pc:sldMkLst>
          <pc:docMk/>
          <pc:sldMk cId="1611406540" sldId="2147475765"/>
        </pc:sldMkLst>
      </pc:sldChg>
      <pc:sldChg chg="add del ord">
        <pc:chgData name="Raphaella ASHRAF" userId="5247841d-d595-4c30-b58a-9906097315c5" providerId="ADAL" clId="{49E1EDC4-949C-4C9A-9207-A653EB98B0DF}" dt="2024-11-19T09:14:13.499" v="4766" actId="47"/>
        <pc:sldMkLst>
          <pc:docMk/>
          <pc:sldMk cId="4140092500" sldId="2147475766"/>
        </pc:sldMkLst>
      </pc:sldChg>
      <pc:sldChg chg="add del ord">
        <pc:chgData name="Raphaella ASHRAF" userId="5247841d-d595-4c30-b58a-9906097315c5" providerId="ADAL" clId="{49E1EDC4-949C-4C9A-9207-A653EB98B0DF}" dt="2024-11-19T09:14:13.499" v="4766" actId="47"/>
        <pc:sldMkLst>
          <pc:docMk/>
          <pc:sldMk cId="459952118" sldId="2147475767"/>
        </pc:sldMkLst>
      </pc:sldChg>
      <pc:sldChg chg="add del ord">
        <pc:chgData name="Raphaella ASHRAF" userId="5247841d-d595-4c30-b58a-9906097315c5" providerId="ADAL" clId="{49E1EDC4-949C-4C9A-9207-A653EB98B0DF}" dt="2024-11-19T09:14:13.499" v="4766" actId="47"/>
        <pc:sldMkLst>
          <pc:docMk/>
          <pc:sldMk cId="1404802451" sldId="2147475768"/>
        </pc:sldMkLst>
      </pc:sldChg>
      <pc:sldChg chg="add del ord">
        <pc:chgData name="Raphaella ASHRAF" userId="5247841d-d595-4c30-b58a-9906097315c5" providerId="ADAL" clId="{49E1EDC4-949C-4C9A-9207-A653EB98B0DF}" dt="2024-11-19T09:14:13.499" v="4766" actId="47"/>
        <pc:sldMkLst>
          <pc:docMk/>
          <pc:sldMk cId="2287764642" sldId="2147475769"/>
        </pc:sldMkLst>
      </pc:sldChg>
      <pc:sldChg chg="add del ord">
        <pc:chgData name="Raphaella ASHRAF" userId="5247841d-d595-4c30-b58a-9906097315c5" providerId="ADAL" clId="{49E1EDC4-949C-4C9A-9207-A653EB98B0DF}" dt="2024-11-19T09:14:13.499" v="4766" actId="47"/>
        <pc:sldMkLst>
          <pc:docMk/>
          <pc:sldMk cId="2765402027" sldId="2147475770"/>
        </pc:sldMkLst>
      </pc:sldChg>
      <pc:sldChg chg="add del ord">
        <pc:chgData name="Raphaella ASHRAF" userId="5247841d-d595-4c30-b58a-9906097315c5" providerId="ADAL" clId="{49E1EDC4-949C-4C9A-9207-A653EB98B0DF}" dt="2024-11-19T09:14:13.499" v="4766" actId="47"/>
        <pc:sldMkLst>
          <pc:docMk/>
          <pc:sldMk cId="941431925" sldId="2147475771"/>
        </pc:sldMkLst>
      </pc:sldChg>
      <pc:sldChg chg="add del ord">
        <pc:chgData name="Raphaella ASHRAF" userId="5247841d-d595-4c30-b58a-9906097315c5" providerId="ADAL" clId="{49E1EDC4-949C-4C9A-9207-A653EB98B0DF}" dt="2024-11-19T09:14:13.499" v="4766" actId="47"/>
        <pc:sldMkLst>
          <pc:docMk/>
          <pc:sldMk cId="440148678" sldId="2147475772"/>
        </pc:sldMkLst>
      </pc:sldChg>
      <pc:sldChg chg="add del ord">
        <pc:chgData name="Raphaella ASHRAF" userId="5247841d-d595-4c30-b58a-9906097315c5" providerId="ADAL" clId="{49E1EDC4-949C-4C9A-9207-A653EB98B0DF}" dt="2024-11-19T09:14:13.499" v="4766" actId="47"/>
        <pc:sldMkLst>
          <pc:docMk/>
          <pc:sldMk cId="1446460161" sldId="2147475773"/>
        </pc:sldMkLst>
      </pc:sldChg>
      <pc:sldChg chg="add del ord">
        <pc:chgData name="Raphaella ASHRAF" userId="5247841d-d595-4c30-b58a-9906097315c5" providerId="ADAL" clId="{49E1EDC4-949C-4C9A-9207-A653EB98B0DF}" dt="2024-11-19T09:14:13.499" v="4766" actId="47"/>
        <pc:sldMkLst>
          <pc:docMk/>
          <pc:sldMk cId="99434538" sldId="2147475774"/>
        </pc:sldMkLst>
      </pc:sldChg>
      <pc:sldChg chg="add del ord">
        <pc:chgData name="Raphaella ASHRAF" userId="5247841d-d595-4c30-b58a-9906097315c5" providerId="ADAL" clId="{49E1EDC4-949C-4C9A-9207-A653EB98B0DF}" dt="2024-11-19T09:14:13.499" v="4766" actId="47"/>
        <pc:sldMkLst>
          <pc:docMk/>
          <pc:sldMk cId="749274976" sldId="2147475775"/>
        </pc:sldMkLst>
      </pc:sldChg>
      <pc:sldChg chg="add del ord">
        <pc:chgData name="Raphaella ASHRAF" userId="5247841d-d595-4c30-b58a-9906097315c5" providerId="ADAL" clId="{49E1EDC4-949C-4C9A-9207-A653EB98B0DF}" dt="2024-11-19T09:14:13.499" v="4766" actId="47"/>
        <pc:sldMkLst>
          <pc:docMk/>
          <pc:sldMk cId="695899209" sldId="2147475776"/>
        </pc:sldMkLst>
      </pc:sldChg>
      <pc:sldChg chg="add del ord">
        <pc:chgData name="Raphaella ASHRAF" userId="5247841d-d595-4c30-b58a-9906097315c5" providerId="ADAL" clId="{49E1EDC4-949C-4C9A-9207-A653EB98B0DF}" dt="2024-11-19T09:14:13.499" v="4766" actId="47"/>
        <pc:sldMkLst>
          <pc:docMk/>
          <pc:sldMk cId="1359361084" sldId="2147475777"/>
        </pc:sldMkLst>
      </pc:sldChg>
      <pc:sldChg chg="add del ord">
        <pc:chgData name="Raphaella ASHRAF" userId="5247841d-d595-4c30-b58a-9906097315c5" providerId="ADAL" clId="{49E1EDC4-949C-4C9A-9207-A653EB98B0DF}" dt="2024-11-19T09:14:13.499" v="4766" actId="47"/>
        <pc:sldMkLst>
          <pc:docMk/>
          <pc:sldMk cId="3227911031" sldId="2147475778"/>
        </pc:sldMkLst>
      </pc:sldChg>
      <pc:sldChg chg="add del ord">
        <pc:chgData name="Raphaella ASHRAF" userId="5247841d-d595-4c30-b58a-9906097315c5" providerId="ADAL" clId="{49E1EDC4-949C-4C9A-9207-A653EB98B0DF}" dt="2024-11-19T09:14:13.499" v="4766" actId="47"/>
        <pc:sldMkLst>
          <pc:docMk/>
          <pc:sldMk cId="1935428159" sldId="2147475779"/>
        </pc:sldMkLst>
      </pc:sldChg>
      <pc:sldChg chg="add del ord">
        <pc:chgData name="Raphaella ASHRAF" userId="5247841d-d595-4c30-b58a-9906097315c5" providerId="ADAL" clId="{49E1EDC4-949C-4C9A-9207-A653EB98B0DF}" dt="2024-11-19T09:14:13.499" v="4766" actId="47"/>
        <pc:sldMkLst>
          <pc:docMk/>
          <pc:sldMk cId="548375337" sldId="2147475780"/>
        </pc:sldMkLst>
      </pc:sldChg>
      <pc:sldChg chg="add del ord">
        <pc:chgData name="Raphaella ASHRAF" userId="5247841d-d595-4c30-b58a-9906097315c5" providerId="ADAL" clId="{49E1EDC4-949C-4C9A-9207-A653EB98B0DF}" dt="2024-11-19T09:14:13.499" v="4766" actId="47"/>
        <pc:sldMkLst>
          <pc:docMk/>
          <pc:sldMk cId="852886565" sldId="2147475781"/>
        </pc:sldMkLst>
      </pc:sldChg>
      <pc:sldChg chg="add del ord">
        <pc:chgData name="Raphaella ASHRAF" userId="5247841d-d595-4c30-b58a-9906097315c5" providerId="ADAL" clId="{49E1EDC4-949C-4C9A-9207-A653EB98B0DF}" dt="2024-11-19T09:14:13.499" v="4766" actId="47"/>
        <pc:sldMkLst>
          <pc:docMk/>
          <pc:sldMk cId="4113993377" sldId="2147475782"/>
        </pc:sldMkLst>
      </pc:sldChg>
      <pc:sldChg chg="add del ord">
        <pc:chgData name="Raphaella ASHRAF" userId="5247841d-d595-4c30-b58a-9906097315c5" providerId="ADAL" clId="{49E1EDC4-949C-4C9A-9207-A653EB98B0DF}" dt="2024-11-19T09:14:13.499" v="4766" actId="47"/>
        <pc:sldMkLst>
          <pc:docMk/>
          <pc:sldMk cId="288775096" sldId="2147475783"/>
        </pc:sldMkLst>
      </pc:sldChg>
      <pc:sldChg chg="add del ord">
        <pc:chgData name="Raphaella ASHRAF" userId="5247841d-d595-4c30-b58a-9906097315c5" providerId="ADAL" clId="{49E1EDC4-949C-4C9A-9207-A653EB98B0DF}" dt="2024-11-19T09:14:13.499" v="4766" actId="47"/>
        <pc:sldMkLst>
          <pc:docMk/>
          <pc:sldMk cId="1207540335" sldId="2147475784"/>
        </pc:sldMkLst>
      </pc:sldChg>
      <pc:sldChg chg="add del ord">
        <pc:chgData name="Raphaella ASHRAF" userId="5247841d-d595-4c30-b58a-9906097315c5" providerId="ADAL" clId="{49E1EDC4-949C-4C9A-9207-A653EB98B0DF}" dt="2024-11-19T09:14:13.499" v="4766" actId="47"/>
        <pc:sldMkLst>
          <pc:docMk/>
          <pc:sldMk cId="4225208439" sldId="2147475785"/>
        </pc:sldMkLst>
      </pc:sldChg>
      <pc:sldChg chg="add del ord">
        <pc:chgData name="Raphaella ASHRAF" userId="5247841d-d595-4c30-b58a-9906097315c5" providerId="ADAL" clId="{49E1EDC4-949C-4C9A-9207-A653EB98B0DF}" dt="2024-11-19T09:14:13.499" v="4766" actId="47"/>
        <pc:sldMkLst>
          <pc:docMk/>
          <pc:sldMk cId="2969177910" sldId="2147475786"/>
        </pc:sldMkLst>
      </pc:sldChg>
      <pc:sldChg chg="add del ord">
        <pc:chgData name="Raphaella ASHRAF" userId="5247841d-d595-4c30-b58a-9906097315c5" providerId="ADAL" clId="{49E1EDC4-949C-4C9A-9207-A653EB98B0DF}" dt="2024-11-19T09:14:13.499" v="4766" actId="47"/>
        <pc:sldMkLst>
          <pc:docMk/>
          <pc:sldMk cId="2061626039" sldId="2147475787"/>
        </pc:sldMkLst>
      </pc:sldChg>
      <pc:sldChg chg="add del ord">
        <pc:chgData name="Raphaella ASHRAF" userId="5247841d-d595-4c30-b58a-9906097315c5" providerId="ADAL" clId="{49E1EDC4-949C-4C9A-9207-A653EB98B0DF}" dt="2024-11-19T09:14:13.499" v="4766" actId="47"/>
        <pc:sldMkLst>
          <pc:docMk/>
          <pc:sldMk cId="4070538523" sldId="2147475788"/>
        </pc:sldMkLst>
      </pc:sldChg>
      <pc:sldChg chg="add del ord">
        <pc:chgData name="Raphaella ASHRAF" userId="5247841d-d595-4c30-b58a-9906097315c5" providerId="ADAL" clId="{49E1EDC4-949C-4C9A-9207-A653EB98B0DF}" dt="2024-11-19T09:14:13.499" v="4766" actId="47"/>
        <pc:sldMkLst>
          <pc:docMk/>
          <pc:sldMk cId="2295740626" sldId="2147475789"/>
        </pc:sldMkLst>
      </pc:sldChg>
      <pc:sldChg chg="add del ord">
        <pc:chgData name="Raphaella ASHRAF" userId="5247841d-d595-4c30-b58a-9906097315c5" providerId="ADAL" clId="{49E1EDC4-949C-4C9A-9207-A653EB98B0DF}" dt="2024-11-19T09:14:13.499" v="4766" actId="47"/>
        <pc:sldMkLst>
          <pc:docMk/>
          <pc:sldMk cId="2106571615" sldId="2147475790"/>
        </pc:sldMkLst>
      </pc:sldChg>
      <pc:sldChg chg="add del ord">
        <pc:chgData name="Raphaella ASHRAF" userId="5247841d-d595-4c30-b58a-9906097315c5" providerId="ADAL" clId="{49E1EDC4-949C-4C9A-9207-A653EB98B0DF}" dt="2024-11-19T09:14:13.499" v="4766" actId="47"/>
        <pc:sldMkLst>
          <pc:docMk/>
          <pc:sldMk cId="2299638958" sldId="2147475791"/>
        </pc:sldMkLst>
      </pc:sldChg>
      <pc:sldChg chg="add del ord">
        <pc:chgData name="Raphaella ASHRAF" userId="5247841d-d595-4c30-b58a-9906097315c5" providerId="ADAL" clId="{49E1EDC4-949C-4C9A-9207-A653EB98B0DF}" dt="2024-11-19T09:14:13.499" v="4766" actId="47"/>
        <pc:sldMkLst>
          <pc:docMk/>
          <pc:sldMk cId="2445081452" sldId="2147475792"/>
        </pc:sldMkLst>
      </pc:sldChg>
      <pc:sldChg chg="add del ord">
        <pc:chgData name="Raphaella ASHRAF" userId="5247841d-d595-4c30-b58a-9906097315c5" providerId="ADAL" clId="{49E1EDC4-949C-4C9A-9207-A653EB98B0DF}" dt="2024-11-19T09:14:13.499" v="4766" actId="47"/>
        <pc:sldMkLst>
          <pc:docMk/>
          <pc:sldMk cId="4280644935" sldId="2147475793"/>
        </pc:sldMkLst>
      </pc:sldChg>
      <pc:sldChg chg="add del ord">
        <pc:chgData name="Raphaella ASHRAF" userId="5247841d-d595-4c30-b58a-9906097315c5" providerId="ADAL" clId="{49E1EDC4-949C-4C9A-9207-A653EB98B0DF}" dt="2024-11-19T09:14:13.499" v="4766" actId="47"/>
        <pc:sldMkLst>
          <pc:docMk/>
          <pc:sldMk cId="1574510394" sldId="2147475794"/>
        </pc:sldMkLst>
      </pc:sldChg>
      <pc:sldChg chg="add del ord">
        <pc:chgData name="Raphaella ASHRAF" userId="5247841d-d595-4c30-b58a-9906097315c5" providerId="ADAL" clId="{49E1EDC4-949C-4C9A-9207-A653EB98B0DF}" dt="2024-11-19T09:14:13.499" v="4766" actId="47"/>
        <pc:sldMkLst>
          <pc:docMk/>
          <pc:sldMk cId="2144088874" sldId="2147475795"/>
        </pc:sldMkLst>
      </pc:sldChg>
      <pc:sldChg chg="add del ord">
        <pc:chgData name="Raphaella ASHRAF" userId="5247841d-d595-4c30-b58a-9906097315c5" providerId="ADAL" clId="{49E1EDC4-949C-4C9A-9207-A653EB98B0DF}" dt="2024-11-19T09:14:13.499" v="4766" actId="47"/>
        <pc:sldMkLst>
          <pc:docMk/>
          <pc:sldMk cId="1423743496" sldId="2147475796"/>
        </pc:sldMkLst>
      </pc:sldChg>
      <pc:sldChg chg="add del ord">
        <pc:chgData name="Raphaella ASHRAF" userId="5247841d-d595-4c30-b58a-9906097315c5" providerId="ADAL" clId="{49E1EDC4-949C-4C9A-9207-A653EB98B0DF}" dt="2024-11-19T09:14:13.499" v="4766" actId="47"/>
        <pc:sldMkLst>
          <pc:docMk/>
          <pc:sldMk cId="1142641720" sldId="2147475797"/>
        </pc:sldMkLst>
      </pc:sldChg>
      <pc:sldChg chg="add del ord">
        <pc:chgData name="Raphaella ASHRAF" userId="5247841d-d595-4c30-b58a-9906097315c5" providerId="ADAL" clId="{49E1EDC4-949C-4C9A-9207-A653EB98B0DF}" dt="2024-11-19T09:14:13.499" v="4766" actId="47"/>
        <pc:sldMkLst>
          <pc:docMk/>
          <pc:sldMk cId="1877529287" sldId="2147475798"/>
        </pc:sldMkLst>
      </pc:sldChg>
      <pc:sldChg chg="add del ord">
        <pc:chgData name="Raphaella ASHRAF" userId="5247841d-d595-4c30-b58a-9906097315c5" providerId="ADAL" clId="{49E1EDC4-949C-4C9A-9207-A653EB98B0DF}" dt="2024-11-19T09:14:13.499" v="4766" actId="47"/>
        <pc:sldMkLst>
          <pc:docMk/>
          <pc:sldMk cId="957521507" sldId="2147475799"/>
        </pc:sldMkLst>
      </pc:sldChg>
      <pc:sldChg chg="add del ord">
        <pc:chgData name="Raphaella ASHRAF" userId="5247841d-d595-4c30-b58a-9906097315c5" providerId="ADAL" clId="{49E1EDC4-949C-4C9A-9207-A653EB98B0DF}" dt="2024-11-19T09:14:13.499" v="4766" actId="47"/>
        <pc:sldMkLst>
          <pc:docMk/>
          <pc:sldMk cId="1058756203" sldId="2147475800"/>
        </pc:sldMkLst>
      </pc:sldChg>
      <pc:sldChg chg="add del ord">
        <pc:chgData name="Raphaella ASHRAF" userId="5247841d-d595-4c30-b58a-9906097315c5" providerId="ADAL" clId="{49E1EDC4-949C-4C9A-9207-A653EB98B0DF}" dt="2024-11-19T09:14:13.499" v="4766" actId="47"/>
        <pc:sldMkLst>
          <pc:docMk/>
          <pc:sldMk cId="3655358380" sldId="2147475801"/>
        </pc:sldMkLst>
      </pc:sldChg>
      <pc:sldChg chg="add del ord">
        <pc:chgData name="Raphaella ASHRAF" userId="5247841d-d595-4c30-b58a-9906097315c5" providerId="ADAL" clId="{49E1EDC4-949C-4C9A-9207-A653EB98B0DF}" dt="2024-11-19T09:14:13.499" v="4766" actId="47"/>
        <pc:sldMkLst>
          <pc:docMk/>
          <pc:sldMk cId="2978705110" sldId="2147475802"/>
        </pc:sldMkLst>
      </pc:sldChg>
      <pc:sldChg chg="add del ord">
        <pc:chgData name="Raphaella ASHRAF" userId="5247841d-d595-4c30-b58a-9906097315c5" providerId="ADAL" clId="{49E1EDC4-949C-4C9A-9207-A653EB98B0DF}" dt="2024-11-19T09:14:13.499" v="4766" actId="47"/>
        <pc:sldMkLst>
          <pc:docMk/>
          <pc:sldMk cId="563341320" sldId="2147475803"/>
        </pc:sldMkLst>
      </pc:sldChg>
      <pc:sldChg chg="add del ord">
        <pc:chgData name="Raphaella ASHRAF" userId="5247841d-d595-4c30-b58a-9906097315c5" providerId="ADAL" clId="{49E1EDC4-949C-4C9A-9207-A653EB98B0DF}" dt="2024-11-19T09:14:13.499" v="4766" actId="47"/>
        <pc:sldMkLst>
          <pc:docMk/>
          <pc:sldMk cId="3050481783" sldId="2147475804"/>
        </pc:sldMkLst>
      </pc:sldChg>
      <pc:sldChg chg="add del ord">
        <pc:chgData name="Raphaella ASHRAF" userId="5247841d-d595-4c30-b58a-9906097315c5" providerId="ADAL" clId="{49E1EDC4-949C-4C9A-9207-A653EB98B0DF}" dt="2024-11-19T09:14:13.499" v="4766" actId="47"/>
        <pc:sldMkLst>
          <pc:docMk/>
          <pc:sldMk cId="1207256971" sldId="2147475805"/>
        </pc:sldMkLst>
      </pc:sldChg>
      <pc:sldChg chg="add del ord">
        <pc:chgData name="Raphaella ASHRAF" userId="5247841d-d595-4c30-b58a-9906097315c5" providerId="ADAL" clId="{49E1EDC4-949C-4C9A-9207-A653EB98B0DF}" dt="2024-11-19T09:17:18.019" v="4767" actId="47"/>
        <pc:sldMkLst>
          <pc:docMk/>
          <pc:sldMk cId="4025331912" sldId="2147475806"/>
        </pc:sldMkLst>
      </pc:sldChg>
      <pc:sldChg chg="add del ord">
        <pc:chgData name="Raphaella ASHRAF" userId="5247841d-d595-4c30-b58a-9906097315c5" providerId="ADAL" clId="{49E1EDC4-949C-4C9A-9207-A653EB98B0DF}" dt="2024-11-19T09:17:18.019" v="4767" actId="47"/>
        <pc:sldMkLst>
          <pc:docMk/>
          <pc:sldMk cId="2238637971" sldId="2147475807"/>
        </pc:sldMkLst>
      </pc:sldChg>
      <pc:sldChg chg="add del ord">
        <pc:chgData name="Raphaella ASHRAF" userId="5247841d-d595-4c30-b58a-9906097315c5" providerId="ADAL" clId="{49E1EDC4-949C-4C9A-9207-A653EB98B0DF}" dt="2024-11-19T09:17:18.019" v="4767" actId="47"/>
        <pc:sldMkLst>
          <pc:docMk/>
          <pc:sldMk cId="1354098528" sldId="2147475808"/>
        </pc:sldMkLst>
      </pc:sldChg>
      <pc:sldChg chg="add del ord">
        <pc:chgData name="Raphaella ASHRAF" userId="5247841d-d595-4c30-b58a-9906097315c5" providerId="ADAL" clId="{49E1EDC4-949C-4C9A-9207-A653EB98B0DF}" dt="2024-11-19T09:17:18.019" v="4767" actId="47"/>
        <pc:sldMkLst>
          <pc:docMk/>
          <pc:sldMk cId="3390327638" sldId="2147475809"/>
        </pc:sldMkLst>
      </pc:sldChg>
      <pc:sldChg chg="add del ord">
        <pc:chgData name="Raphaella ASHRAF" userId="5247841d-d595-4c30-b58a-9906097315c5" providerId="ADAL" clId="{49E1EDC4-949C-4C9A-9207-A653EB98B0DF}" dt="2024-11-19T09:17:18.019" v="4767" actId="47"/>
        <pc:sldMkLst>
          <pc:docMk/>
          <pc:sldMk cId="135539227" sldId="2147475810"/>
        </pc:sldMkLst>
      </pc:sldChg>
      <pc:sldChg chg="add del ord">
        <pc:chgData name="Raphaella ASHRAF" userId="5247841d-d595-4c30-b58a-9906097315c5" providerId="ADAL" clId="{49E1EDC4-949C-4C9A-9207-A653EB98B0DF}" dt="2024-11-19T09:17:18.019" v="4767" actId="47"/>
        <pc:sldMkLst>
          <pc:docMk/>
          <pc:sldMk cId="3260489193" sldId="2147475811"/>
        </pc:sldMkLst>
      </pc:sldChg>
      <pc:sldChg chg="add del ord">
        <pc:chgData name="Raphaella ASHRAF" userId="5247841d-d595-4c30-b58a-9906097315c5" providerId="ADAL" clId="{49E1EDC4-949C-4C9A-9207-A653EB98B0DF}" dt="2024-11-19T09:17:18.019" v="4767" actId="47"/>
        <pc:sldMkLst>
          <pc:docMk/>
          <pc:sldMk cId="4058100269" sldId="2147475812"/>
        </pc:sldMkLst>
      </pc:sldChg>
      <pc:sldChg chg="add del ord">
        <pc:chgData name="Raphaella ASHRAF" userId="5247841d-d595-4c30-b58a-9906097315c5" providerId="ADAL" clId="{49E1EDC4-949C-4C9A-9207-A653EB98B0DF}" dt="2024-11-19T09:17:18.019" v="4767" actId="47"/>
        <pc:sldMkLst>
          <pc:docMk/>
          <pc:sldMk cId="2151727303" sldId="2147475813"/>
        </pc:sldMkLst>
      </pc:sldChg>
      <pc:sldChg chg="add del ord">
        <pc:chgData name="Raphaella ASHRAF" userId="5247841d-d595-4c30-b58a-9906097315c5" providerId="ADAL" clId="{49E1EDC4-949C-4C9A-9207-A653EB98B0DF}" dt="2024-11-19T09:17:18.019" v="4767" actId="47"/>
        <pc:sldMkLst>
          <pc:docMk/>
          <pc:sldMk cId="2180776384" sldId="2147475814"/>
        </pc:sldMkLst>
      </pc:sldChg>
      <pc:sldChg chg="add del ord">
        <pc:chgData name="Raphaella ASHRAF" userId="5247841d-d595-4c30-b58a-9906097315c5" providerId="ADAL" clId="{49E1EDC4-949C-4C9A-9207-A653EB98B0DF}" dt="2024-11-19T09:17:18.019" v="4767" actId="47"/>
        <pc:sldMkLst>
          <pc:docMk/>
          <pc:sldMk cId="662980335" sldId="2147475815"/>
        </pc:sldMkLst>
      </pc:sldChg>
      <pc:sldChg chg="add del ord">
        <pc:chgData name="Raphaella ASHRAF" userId="5247841d-d595-4c30-b58a-9906097315c5" providerId="ADAL" clId="{49E1EDC4-949C-4C9A-9207-A653EB98B0DF}" dt="2024-11-19T09:17:18.019" v="4767" actId="47"/>
        <pc:sldMkLst>
          <pc:docMk/>
          <pc:sldMk cId="1368307751" sldId="2147475816"/>
        </pc:sldMkLst>
      </pc:sldChg>
      <pc:sldChg chg="add del ord">
        <pc:chgData name="Raphaella ASHRAF" userId="5247841d-d595-4c30-b58a-9906097315c5" providerId="ADAL" clId="{49E1EDC4-949C-4C9A-9207-A653EB98B0DF}" dt="2024-11-19T09:17:18.019" v="4767" actId="47"/>
        <pc:sldMkLst>
          <pc:docMk/>
          <pc:sldMk cId="918837636" sldId="2147475817"/>
        </pc:sldMkLst>
      </pc:sldChg>
      <pc:sldChg chg="add del ord">
        <pc:chgData name="Raphaella ASHRAF" userId="5247841d-d595-4c30-b58a-9906097315c5" providerId="ADAL" clId="{49E1EDC4-949C-4C9A-9207-A653EB98B0DF}" dt="2024-11-19T09:17:18.019" v="4767" actId="47"/>
        <pc:sldMkLst>
          <pc:docMk/>
          <pc:sldMk cId="4292432679" sldId="2147475818"/>
        </pc:sldMkLst>
      </pc:sldChg>
      <pc:sldChg chg="add del ord">
        <pc:chgData name="Raphaella ASHRAF" userId="5247841d-d595-4c30-b58a-9906097315c5" providerId="ADAL" clId="{49E1EDC4-949C-4C9A-9207-A653EB98B0DF}" dt="2024-11-19T09:17:18.019" v="4767" actId="47"/>
        <pc:sldMkLst>
          <pc:docMk/>
          <pc:sldMk cId="3069751238" sldId="2147475819"/>
        </pc:sldMkLst>
      </pc:sldChg>
      <pc:sldChg chg="add del ord">
        <pc:chgData name="Raphaella ASHRAF" userId="5247841d-d595-4c30-b58a-9906097315c5" providerId="ADAL" clId="{49E1EDC4-949C-4C9A-9207-A653EB98B0DF}" dt="2024-11-19T09:17:18.019" v="4767" actId="47"/>
        <pc:sldMkLst>
          <pc:docMk/>
          <pc:sldMk cId="1485464756" sldId="2147475820"/>
        </pc:sldMkLst>
      </pc:sldChg>
      <pc:sldChg chg="add del ord">
        <pc:chgData name="Raphaella ASHRAF" userId="5247841d-d595-4c30-b58a-9906097315c5" providerId="ADAL" clId="{49E1EDC4-949C-4C9A-9207-A653EB98B0DF}" dt="2024-11-19T09:17:18.019" v="4767" actId="47"/>
        <pc:sldMkLst>
          <pc:docMk/>
          <pc:sldMk cId="183392510" sldId="2147475821"/>
        </pc:sldMkLst>
      </pc:sldChg>
      <pc:sldChg chg="add del ord">
        <pc:chgData name="Raphaella ASHRAF" userId="5247841d-d595-4c30-b58a-9906097315c5" providerId="ADAL" clId="{49E1EDC4-949C-4C9A-9207-A653EB98B0DF}" dt="2024-11-19T09:17:18.019" v="4767" actId="47"/>
        <pc:sldMkLst>
          <pc:docMk/>
          <pc:sldMk cId="1424752136" sldId="2147475822"/>
        </pc:sldMkLst>
      </pc:sldChg>
      <pc:sldChg chg="add del ord">
        <pc:chgData name="Raphaella ASHRAF" userId="5247841d-d595-4c30-b58a-9906097315c5" providerId="ADAL" clId="{49E1EDC4-949C-4C9A-9207-A653EB98B0DF}" dt="2024-11-19T09:17:18.019" v="4767" actId="47"/>
        <pc:sldMkLst>
          <pc:docMk/>
          <pc:sldMk cId="2637599993" sldId="2147475823"/>
        </pc:sldMkLst>
      </pc:sldChg>
      <pc:sldChg chg="add del ord">
        <pc:chgData name="Raphaella ASHRAF" userId="5247841d-d595-4c30-b58a-9906097315c5" providerId="ADAL" clId="{49E1EDC4-949C-4C9A-9207-A653EB98B0DF}" dt="2024-11-19T09:17:18.019" v="4767" actId="47"/>
        <pc:sldMkLst>
          <pc:docMk/>
          <pc:sldMk cId="462233406" sldId="2147475824"/>
        </pc:sldMkLst>
      </pc:sldChg>
      <pc:sldChg chg="add del ord">
        <pc:chgData name="Raphaella ASHRAF" userId="5247841d-d595-4c30-b58a-9906097315c5" providerId="ADAL" clId="{49E1EDC4-949C-4C9A-9207-A653EB98B0DF}" dt="2024-11-19T09:17:18.019" v="4767" actId="47"/>
        <pc:sldMkLst>
          <pc:docMk/>
          <pc:sldMk cId="3594466154" sldId="2147475825"/>
        </pc:sldMkLst>
      </pc:sldChg>
      <pc:sldChg chg="add del ord">
        <pc:chgData name="Raphaella ASHRAF" userId="5247841d-d595-4c30-b58a-9906097315c5" providerId="ADAL" clId="{49E1EDC4-949C-4C9A-9207-A653EB98B0DF}" dt="2024-11-19T09:17:18.019" v="4767" actId="47"/>
        <pc:sldMkLst>
          <pc:docMk/>
          <pc:sldMk cId="2001900150" sldId="2147475826"/>
        </pc:sldMkLst>
      </pc:sldChg>
      <pc:sldChg chg="add del ord">
        <pc:chgData name="Raphaella ASHRAF" userId="5247841d-d595-4c30-b58a-9906097315c5" providerId="ADAL" clId="{49E1EDC4-949C-4C9A-9207-A653EB98B0DF}" dt="2024-11-19T09:17:18.019" v="4767" actId="47"/>
        <pc:sldMkLst>
          <pc:docMk/>
          <pc:sldMk cId="1497632326" sldId="2147475827"/>
        </pc:sldMkLst>
      </pc:sldChg>
      <pc:sldChg chg="add del ord">
        <pc:chgData name="Raphaella ASHRAF" userId="5247841d-d595-4c30-b58a-9906097315c5" providerId="ADAL" clId="{49E1EDC4-949C-4C9A-9207-A653EB98B0DF}" dt="2024-11-19T09:17:18.019" v="4767" actId="47"/>
        <pc:sldMkLst>
          <pc:docMk/>
          <pc:sldMk cId="2920161778" sldId="2147475828"/>
        </pc:sldMkLst>
      </pc:sldChg>
      <pc:sldChg chg="add del ord">
        <pc:chgData name="Raphaella ASHRAF" userId="5247841d-d595-4c30-b58a-9906097315c5" providerId="ADAL" clId="{49E1EDC4-949C-4C9A-9207-A653EB98B0DF}" dt="2024-11-19T09:17:18.019" v="4767" actId="47"/>
        <pc:sldMkLst>
          <pc:docMk/>
          <pc:sldMk cId="688711386" sldId="2147475829"/>
        </pc:sldMkLst>
      </pc:sldChg>
      <pc:sldChg chg="add del ord">
        <pc:chgData name="Raphaella ASHRAF" userId="5247841d-d595-4c30-b58a-9906097315c5" providerId="ADAL" clId="{49E1EDC4-949C-4C9A-9207-A653EB98B0DF}" dt="2024-11-19T09:17:18.019" v="4767" actId="47"/>
        <pc:sldMkLst>
          <pc:docMk/>
          <pc:sldMk cId="162240406" sldId="2147475830"/>
        </pc:sldMkLst>
      </pc:sldChg>
      <pc:sldChg chg="add del ord">
        <pc:chgData name="Raphaella ASHRAF" userId="5247841d-d595-4c30-b58a-9906097315c5" providerId="ADAL" clId="{49E1EDC4-949C-4C9A-9207-A653EB98B0DF}" dt="2024-11-19T09:17:18.019" v="4767" actId="47"/>
        <pc:sldMkLst>
          <pc:docMk/>
          <pc:sldMk cId="2483727637" sldId="2147475831"/>
        </pc:sldMkLst>
      </pc:sldChg>
      <pc:sldChg chg="add del ord">
        <pc:chgData name="Raphaella ASHRAF" userId="5247841d-d595-4c30-b58a-9906097315c5" providerId="ADAL" clId="{49E1EDC4-949C-4C9A-9207-A653EB98B0DF}" dt="2024-11-19T09:17:18.019" v="4767" actId="47"/>
        <pc:sldMkLst>
          <pc:docMk/>
          <pc:sldMk cId="2537369663" sldId="2147475832"/>
        </pc:sldMkLst>
      </pc:sldChg>
      <pc:sldChg chg="add del ord">
        <pc:chgData name="Raphaella ASHRAF" userId="5247841d-d595-4c30-b58a-9906097315c5" providerId="ADAL" clId="{49E1EDC4-949C-4C9A-9207-A653EB98B0DF}" dt="2024-11-19T09:17:18.019" v="4767" actId="47"/>
        <pc:sldMkLst>
          <pc:docMk/>
          <pc:sldMk cId="2204823882" sldId="2147475833"/>
        </pc:sldMkLst>
      </pc:sldChg>
      <pc:sldChg chg="add del ord">
        <pc:chgData name="Raphaella ASHRAF" userId="5247841d-d595-4c30-b58a-9906097315c5" providerId="ADAL" clId="{49E1EDC4-949C-4C9A-9207-A653EB98B0DF}" dt="2024-11-19T09:17:18.019" v="4767" actId="47"/>
        <pc:sldMkLst>
          <pc:docMk/>
          <pc:sldMk cId="286805348" sldId="2147475834"/>
        </pc:sldMkLst>
      </pc:sldChg>
      <pc:sldChg chg="add del ord">
        <pc:chgData name="Raphaella ASHRAF" userId="5247841d-d595-4c30-b58a-9906097315c5" providerId="ADAL" clId="{49E1EDC4-949C-4C9A-9207-A653EB98B0DF}" dt="2024-11-19T09:17:18.019" v="4767" actId="47"/>
        <pc:sldMkLst>
          <pc:docMk/>
          <pc:sldMk cId="2225931128" sldId="2147475835"/>
        </pc:sldMkLst>
      </pc:sldChg>
      <pc:sldChg chg="add del ord">
        <pc:chgData name="Raphaella ASHRAF" userId="5247841d-d595-4c30-b58a-9906097315c5" providerId="ADAL" clId="{49E1EDC4-949C-4C9A-9207-A653EB98B0DF}" dt="2024-11-19T09:17:18.019" v="4767" actId="47"/>
        <pc:sldMkLst>
          <pc:docMk/>
          <pc:sldMk cId="452905716" sldId="2147475836"/>
        </pc:sldMkLst>
      </pc:sldChg>
      <pc:sldChg chg="add del ord">
        <pc:chgData name="Raphaella ASHRAF" userId="5247841d-d595-4c30-b58a-9906097315c5" providerId="ADAL" clId="{49E1EDC4-949C-4C9A-9207-A653EB98B0DF}" dt="2024-11-19T09:17:18.019" v="4767" actId="47"/>
        <pc:sldMkLst>
          <pc:docMk/>
          <pc:sldMk cId="3340253133" sldId="2147475837"/>
        </pc:sldMkLst>
      </pc:sldChg>
      <pc:sldChg chg="add del ord">
        <pc:chgData name="Raphaella ASHRAF" userId="5247841d-d595-4c30-b58a-9906097315c5" providerId="ADAL" clId="{49E1EDC4-949C-4C9A-9207-A653EB98B0DF}" dt="2024-11-19T09:17:18.019" v="4767" actId="47"/>
        <pc:sldMkLst>
          <pc:docMk/>
          <pc:sldMk cId="609482808" sldId="2147475838"/>
        </pc:sldMkLst>
      </pc:sldChg>
      <pc:sldChg chg="add del ord">
        <pc:chgData name="Raphaella ASHRAF" userId="5247841d-d595-4c30-b58a-9906097315c5" providerId="ADAL" clId="{49E1EDC4-949C-4C9A-9207-A653EB98B0DF}" dt="2024-11-19T09:17:18.019" v="4767" actId="47"/>
        <pc:sldMkLst>
          <pc:docMk/>
          <pc:sldMk cId="3007744642" sldId="2147475839"/>
        </pc:sldMkLst>
      </pc:sldChg>
      <pc:sldChg chg="add del ord">
        <pc:chgData name="Raphaella ASHRAF" userId="5247841d-d595-4c30-b58a-9906097315c5" providerId="ADAL" clId="{49E1EDC4-949C-4C9A-9207-A653EB98B0DF}" dt="2024-11-19T09:17:18.019" v="4767" actId="47"/>
        <pc:sldMkLst>
          <pc:docMk/>
          <pc:sldMk cId="4017520301" sldId="2147475840"/>
        </pc:sldMkLst>
      </pc:sldChg>
      <pc:sldChg chg="add del ord">
        <pc:chgData name="Raphaella ASHRAF" userId="5247841d-d595-4c30-b58a-9906097315c5" providerId="ADAL" clId="{49E1EDC4-949C-4C9A-9207-A653EB98B0DF}" dt="2024-11-19T09:17:18.019" v="4767" actId="47"/>
        <pc:sldMkLst>
          <pc:docMk/>
          <pc:sldMk cId="4161257690" sldId="2147475841"/>
        </pc:sldMkLst>
      </pc:sldChg>
      <pc:sldChg chg="add del ord">
        <pc:chgData name="Raphaella ASHRAF" userId="5247841d-d595-4c30-b58a-9906097315c5" providerId="ADAL" clId="{49E1EDC4-949C-4C9A-9207-A653EB98B0DF}" dt="2024-11-19T09:17:18.019" v="4767" actId="47"/>
        <pc:sldMkLst>
          <pc:docMk/>
          <pc:sldMk cId="1141312278" sldId="2147475842"/>
        </pc:sldMkLst>
      </pc:sldChg>
      <pc:sldChg chg="add del ord">
        <pc:chgData name="Raphaella ASHRAF" userId="5247841d-d595-4c30-b58a-9906097315c5" providerId="ADAL" clId="{49E1EDC4-949C-4C9A-9207-A653EB98B0DF}" dt="2024-11-19T09:17:18.019" v="4767" actId="47"/>
        <pc:sldMkLst>
          <pc:docMk/>
          <pc:sldMk cId="2146576798" sldId="2147475843"/>
        </pc:sldMkLst>
      </pc:sldChg>
      <pc:sldChg chg="add del ord">
        <pc:chgData name="Raphaella ASHRAF" userId="5247841d-d595-4c30-b58a-9906097315c5" providerId="ADAL" clId="{49E1EDC4-949C-4C9A-9207-A653EB98B0DF}" dt="2024-11-19T09:17:18.019" v="4767" actId="47"/>
        <pc:sldMkLst>
          <pc:docMk/>
          <pc:sldMk cId="1823617486" sldId="2147475844"/>
        </pc:sldMkLst>
      </pc:sldChg>
      <pc:sldChg chg="add del ord">
        <pc:chgData name="Raphaella ASHRAF" userId="5247841d-d595-4c30-b58a-9906097315c5" providerId="ADAL" clId="{49E1EDC4-949C-4C9A-9207-A653EB98B0DF}" dt="2024-11-19T09:17:18.019" v="4767" actId="47"/>
        <pc:sldMkLst>
          <pc:docMk/>
          <pc:sldMk cId="1769974323" sldId="2147475845"/>
        </pc:sldMkLst>
      </pc:sldChg>
      <pc:sldChg chg="add del ord">
        <pc:chgData name="Raphaella ASHRAF" userId="5247841d-d595-4c30-b58a-9906097315c5" providerId="ADAL" clId="{49E1EDC4-949C-4C9A-9207-A653EB98B0DF}" dt="2024-11-19T09:17:18.019" v="4767" actId="47"/>
        <pc:sldMkLst>
          <pc:docMk/>
          <pc:sldMk cId="1023194440" sldId="2147475846"/>
        </pc:sldMkLst>
      </pc:sldChg>
      <pc:sldChg chg="add del ord">
        <pc:chgData name="Raphaella ASHRAF" userId="5247841d-d595-4c30-b58a-9906097315c5" providerId="ADAL" clId="{49E1EDC4-949C-4C9A-9207-A653EB98B0DF}" dt="2024-11-19T09:17:18.019" v="4767" actId="47"/>
        <pc:sldMkLst>
          <pc:docMk/>
          <pc:sldMk cId="2910905124" sldId="2147475847"/>
        </pc:sldMkLst>
      </pc:sldChg>
      <pc:sldChg chg="add del ord">
        <pc:chgData name="Raphaella ASHRAF" userId="5247841d-d595-4c30-b58a-9906097315c5" providerId="ADAL" clId="{49E1EDC4-949C-4C9A-9207-A653EB98B0DF}" dt="2024-11-19T09:17:18.019" v="4767" actId="47"/>
        <pc:sldMkLst>
          <pc:docMk/>
          <pc:sldMk cId="2063281788" sldId="2147475848"/>
        </pc:sldMkLst>
      </pc:sldChg>
      <pc:sldChg chg="add del ord">
        <pc:chgData name="Raphaella ASHRAF" userId="5247841d-d595-4c30-b58a-9906097315c5" providerId="ADAL" clId="{49E1EDC4-949C-4C9A-9207-A653EB98B0DF}" dt="2024-11-19T09:17:18.019" v="4767" actId="47"/>
        <pc:sldMkLst>
          <pc:docMk/>
          <pc:sldMk cId="1887853419" sldId="2147475849"/>
        </pc:sldMkLst>
      </pc:sldChg>
      <pc:sldChg chg="add del ord">
        <pc:chgData name="Raphaella ASHRAF" userId="5247841d-d595-4c30-b58a-9906097315c5" providerId="ADAL" clId="{49E1EDC4-949C-4C9A-9207-A653EB98B0DF}" dt="2024-11-19T09:17:18.019" v="4767" actId="47"/>
        <pc:sldMkLst>
          <pc:docMk/>
          <pc:sldMk cId="1774551556" sldId="2147475850"/>
        </pc:sldMkLst>
      </pc:sldChg>
      <pc:sldChg chg="add del ord">
        <pc:chgData name="Raphaella ASHRAF" userId="5247841d-d595-4c30-b58a-9906097315c5" providerId="ADAL" clId="{49E1EDC4-949C-4C9A-9207-A653EB98B0DF}" dt="2024-11-19T09:17:18.019" v="4767" actId="47"/>
        <pc:sldMkLst>
          <pc:docMk/>
          <pc:sldMk cId="2676434629" sldId="2147475851"/>
        </pc:sldMkLst>
      </pc:sldChg>
      <pc:sldChg chg="add del ord">
        <pc:chgData name="Raphaella ASHRAF" userId="5247841d-d595-4c30-b58a-9906097315c5" providerId="ADAL" clId="{49E1EDC4-949C-4C9A-9207-A653EB98B0DF}" dt="2024-11-19T09:17:18.019" v="4767" actId="47"/>
        <pc:sldMkLst>
          <pc:docMk/>
          <pc:sldMk cId="2326566801" sldId="2147475852"/>
        </pc:sldMkLst>
      </pc:sldChg>
      <pc:sldChg chg="add del ord">
        <pc:chgData name="Raphaella ASHRAF" userId="5247841d-d595-4c30-b58a-9906097315c5" providerId="ADAL" clId="{49E1EDC4-949C-4C9A-9207-A653EB98B0DF}" dt="2024-11-19T09:17:18.019" v="4767" actId="47"/>
        <pc:sldMkLst>
          <pc:docMk/>
          <pc:sldMk cId="124691867" sldId="2147475853"/>
        </pc:sldMkLst>
      </pc:sldChg>
      <pc:sldChg chg="add del ord">
        <pc:chgData name="Raphaella ASHRAF" userId="5247841d-d595-4c30-b58a-9906097315c5" providerId="ADAL" clId="{49E1EDC4-949C-4C9A-9207-A653EB98B0DF}" dt="2024-11-19T09:17:18.019" v="4767" actId="47"/>
        <pc:sldMkLst>
          <pc:docMk/>
          <pc:sldMk cId="2778348738" sldId="2147475854"/>
        </pc:sldMkLst>
      </pc:sldChg>
      <pc:sldChg chg="add del ord">
        <pc:chgData name="Raphaella ASHRAF" userId="5247841d-d595-4c30-b58a-9906097315c5" providerId="ADAL" clId="{49E1EDC4-949C-4C9A-9207-A653EB98B0DF}" dt="2024-11-19T09:17:18.019" v="4767" actId="47"/>
        <pc:sldMkLst>
          <pc:docMk/>
          <pc:sldMk cId="2516094675" sldId="2147475855"/>
        </pc:sldMkLst>
      </pc:sldChg>
      <pc:sldChg chg="add del ord">
        <pc:chgData name="Raphaella ASHRAF" userId="5247841d-d595-4c30-b58a-9906097315c5" providerId="ADAL" clId="{49E1EDC4-949C-4C9A-9207-A653EB98B0DF}" dt="2024-11-19T09:17:18.019" v="4767" actId="47"/>
        <pc:sldMkLst>
          <pc:docMk/>
          <pc:sldMk cId="3871405779" sldId="2147475856"/>
        </pc:sldMkLst>
      </pc:sldChg>
      <pc:sldChg chg="add del ord">
        <pc:chgData name="Raphaella ASHRAF" userId="5247841d-d595-4c30-b58a-9906097315c5" providerId="ADAL" clId="{49E1EDC4-949C-4C9A-9207-A653EB98B0DF}" dt="2024-11-19T09:17:18.019" v="4767" actId="47"/>
        <pc:sldMkLst>
          <pc:docMk/>
          <pc:sldMk cId="1315689781" sldId="2147475857"/>
        </pc:sldMkLst>
      </pc:sldChg>
      <pc:sldChg chg="add del ord">
        <pc:chgData name="Raphaella ASHRAF" userId="5247841d-d595-4c30-b58a-9906097315c5" providerId="ADAL" clId="{49E1EDC4-949C-4C9A-9207-A653EB98B0DF}" dt="2024-11-19T09:17:18.019" v="4767" actId="47"/>
        <pc:sldMkLst>
          <pc:docMk/>
          <pc:sldMk cId="2791771845" sldId="2147475858"/>
        </pc:sldMkLst>
      </pc:sldChg>
      <pc:sldChg chg="add del ord">
        <pc:chgData name="Raphaella ASHRAF" userId="5247841d-d595-4c30-b58a-9906097315c5" providerId="ADAL" clId="{49E1EDC4-949C-4C9A-9207-A653EB98B0DF}" dt="2024-11-19T09:17:18.019" v="4767" actId="47"/>
        <pc:sldMkLst>
          <pc:docMk/>
          <pc:sldMk cId="2123936098" sldId="2147475859"/>
        </pc:sldMkLst>
      </pc:sldChg>
      <pc:sldChg chg="add del ord">
        <pc:chgData name="Raphaella ASHRAF" userId="5247841d-d595-4c30-b58a-9906097315c5" providerId="ADAL" clId="{49E1EDC4-949C-4C9A-9207-A653EB98B0DF}" dt="2024-11-19T09:17:18.019" v="4767" actId="47"/>
        <pc:sldMkLst>
          <pc:docMk/>
          <pc:sldMk cId="2943172521" sldId="2147475860"/>
        </pc:sldMkLst>
      </pc:sldChg>
      <pc:sldChg chg="add del ord">
        <pc:chgData name="Raphaella ASHRAF" userId="5247841d-d595-4c30-b58a-9906097315c5" providerId="ADAL" clId="{49E1EDC4-949C-4C9A-9207-A653EB98B0DF}" dt="2024-11-19T09:17:18.019" v="4767" actId="47"/>
        <pc:sldMkLst>
          <pc:docMk/>
          <pc:sldMk cId="2221105946" sldId="2147475861"/>
        </pc:sldMkLst>
      </pc:sldChg>
      <pc:sldChg chg="add del ord">
        <pc:chgData name="Raphaella ASHRAF" userId="5247841d-d595-4c30-b58a-9906097315c5" providerId="ADAL" clId="{49E1EDC4-949C-4C9A-9207-A653EB98B0DF}" dt="2024-11-19T09:17:18.019" v="4767" actId="47"/>
        <pc:sldMkLst>
          <pc:docMk/>
          <pc:sldMk cId="3738061920" sldId="2147475862"/>
        </pc:sldMkLst>
      </pc:sldChg>
      <pc:sldChg chg="add del ord">
        <pc:chgData name="Raphaella ASHRAF" userId="5247841d-d595-4c30-b58a-9906097315c5" providerId="ADAL" clId="{49E1EDC4-949C-4C9A-9207-A653EB98B0DF}" dt="2024-11-19T09:17:18.019" v="4767" actId="47"/>
        <pc:sldMkLst>
          <pc:docMk/>
          <pc:sldMk cId="425205914" sldId="2147475863"/>
        </pc:sldMkLst>
      </pc:sldChg>
      <pc:sldChg chg="add del ord">
        <pc:chgData name="Raphaella ASHRAF" userId="5247841d-d595-4c30-b58a-9906097315c5" providerId="ADAL" clId="{49E1EDC4-949C-4C9A-9207-A653EB98B0DF}" dt="2024-11-19T09:17:18.019" v="4767" actId="47"/>
        <pc:sldMkLst>
          <pc:docMk/>
          <pc:sldMk cId="2656529678" sldId="2147475864"/>
        </pc:sldMkLst>
      </pc:sldChg>
      <pc:sldChg chg="add del ord">
        <pc:chgData name="Raphaella ASHRAF" userId="5247841d-d595-4c30-b58a-9906097315c5" providerId="ADAL" clId="{49E1EDC4-949C-4C9A-9207-A653EB98B0DF}" dt="2024-11-19T09:17:18.019" v="4767" actId="47"/>
        <pc:sldMkLst>
          <pc:docMk/>
          <pc:sldMk cId="636055593" sldId="2147475865"/>
        </pc:sldMkLst>
      </pc:sldChg>
      <pc:sldChg chg="add del ord">
        <pc:chgData name="Raphaella ASHRAF" userId="5247841d-d595-4c30-b58a-9906097315c5" providerId="ADAL" clId="{49E1EDC4-949C-4C9A-9207-A653EB98B0DF}" dt="2024-11-19T09:17:18.019" v="4767" actId="47"/>
        <pc:sldMkLst>
          <pc:docMk/>
          <pc:sldMk cId="3848662373" sldId="2147475866"/>
        </pc:sldMkLst>
      </pc:sldChg>
      <pc:sldChg chg="add del ord">
        <pc:chgData name="Raphaella ASHRAF" userId="5247841d-d595-4c30-b58a-9906097315c5" providerId="ADAL" clId="{49E1EDC4-949C-4C9A-9207-A653EB98B0DF}" dt="2024-11-19T09:17:18.019" v="4767" actId="47"/>
        <pc:sldMkLst>
          <pc:docMk/>
          <pc:sldMk cId="613967442" sldId="2147475867"/>
        </pc:sldMkLst>
      </pc:sldChg>
      <pc:sldChg chg="add del ord">
        <pc:chgData name="Raphaella ASHRAF" userId="5247841d-d595-4c30-b58a-9906097315c5" providerId="ADAL" clId="{49E1EDC4-949C-4C9A-9207-A653EB98B0DF}" dt="2024-11-19T09:17:18.019" v="4767" actId="47"/>
        <pc:sldMkLst>
          <pc:docMk/>
          <pc:sldMk cId="2084620699" sldId="2147475868"/>
        </pc:sldMkLst>
      </pc:sldChg>
      <pc:sldChg chg="add del ord">
        <pc:chgData name="Raphaella ASHRAF" userId="5247841d-d595-4c30-b58a-9906097315c5" providerId="ADAL" clId="{49E1EDC4-949C-4C9A-9207-A653EB98B0DF}" dt="2024-11-19T09:17:18.019" v="4767" actId="47"/>
        <pc:sldMkLst>
          <pc:docMk/>
          <pc:sldMk cId="35514187" sldId="2147475869"/>
        </pc:sldMkLst>
      </pc:sldChg>
      <pc:sldChg chg="add del ord">
        <pc:chgData name="Raphaella ASHRAF" userId="5247841d-d595-4c30-b58a-9906097315c5" providerId="ADAL" clId="{49E1EDC4-949C-4C9A-9207-A653EB98B0DF}" dt="2024-11-19T09:17:18.019" v="4767" actId="47"/>
        <pc:sldMkLst>
          <pc:docMk/>
          <pc:sldMk cId="1972202698" sldId="2147475870"/>
        </pc:sldMkLst>
      </pc:sldChg>
      <pc:sldChg chg="add del ord">
        <pc:chgData name="Raphaella ASHRAF" userId="5247841d-d595-4c30-b58a-9906097315c5" providerId="ADAL" clId="{49E1EDC4-949C-4C9A-9207-A653EB98B0DF}" dt="2024-11-19T09:17:18.019" v="4767" actId="47"/>
        <pc:sldMkLst>
          <pc:docMk/>
          <pc:sldMk cId="153650535" sldId="2147475871"/>
        </pc:sldMkLst>
      </pc:sldChg>
      <pc:sldChg chg="add del ord">
        <pc:chgData name="Raphaella ASHRAF" userId="5247841d-d595-4c30-b58a-9906097315c5" providerId="ADAL" clId="{49E1EDC4-949C-4C9A-9207-A653EB98B0DF}" dt="2024-11-19T09:17:18.019" v="4767" actId="47"/>
        <pc:sldMkLst>
          <pc:docMk/>
          <pc:sldMk cId="4248487812" sldId="2147475872"/>
        </pc:sldMkLst>
      </pc:sldChg>
      <pc:sldChg chg="add del ord">
        <pc:chgData name="Raphaella ASHRAF" userId="5247841d-d595-4c30-b58a-9906097315c5" providerId="ADAL" clId="{49E1EDC4-949C-4C9A-9207-A653EB98B0DF}" dt="2024-11-19T09:17:18.019" v="4767" actId="47"/>
        <pc:sldMkLst>
          <pc:docMk/>
          <pc:sldMk cId="3995837718" sldId="2147475873"/>
        </pc:sldMkLst>
      </pc:sldChg>
      <pc:sldChg chg="add del ord">
        <pc:chgData name="Raphaella ASHRAF" userId="5247841d-d595-4c30-b58a-9906097315c5" providerId="ADAL" clId="{49E1EDC4-949C-4C9A-9207-A653EB98B0DF}" dt="2024-11-19T09:17:18.019" v="4767" actId="47"/>
        <pc:sldMkLst>
          <pc:docMk/>
          <pc:sldMk cId="1799467423" sldId="2147475874"/>
        </pc:sldMkLst>
      </pc:sldChg>
      <pc:sldChg chg="add del ord">
        <pc:chgData name="Raphaella ASHRAF" userId="5247841d-d595-4c30-b58a-9906097315c5" providerId="ADAL" clId="{49E1EDC4-949C-4C9A-9207-A653EB98B0DF}" dt="2024-11-19T09:17:18.019" v="4767" actId="47"/>
        <pc:sldMkLst>
          <pc:docMk/>
          <pc:sldMk cId="2673628312" sldId="2147475875"/>
        </pc:sldMkLst>
      </pc:sldChg>
      <pc:sldChg chg="add del ord">
        <pc:chgData name="Raphaella ASHRAF" userId="5247841d-d595-4c30-b58a-9906097315c5" providerId="ADAL" clId="{49E1EDC4-949C-4C9A-9207-A653EB98B0DF}" dt="2024-11-19T09:17:18.019" v="4767" actId="47"/>
        <pc:sldMkLst>
          <pc:docMk/>
          <pc:sldMk cId="713612514" sldId="2147475876"/>
        </pc:sldMkLst>
      </pc:sldChg>
      <pc:sldChg chg="add del ord">
        <pc:chgData name="Raphaella ASHRAF" userId="5247841d-d595-4c30-b58a-9906097315c5" providerId="ADAL" clId="{49E1EDC4-949C-4C9A-9207-A653EB98B0DF}" dt="2024-11-19T09:17:18.019" v="4767" actId="47"/>
        <pc:sldMkLst>
          <pc:docMk/>
          <pc:sldMk cId="2437364578" sldId="2147475877"/>
        </pc:sldMkLst>
      </pc:sldChg>
      <pc:sldChg chg="add del ord">
        <pc:chgData name="Raphaella ASHRAF" userId="5247841d-d595-4c30-b58a-9906097315c5" providerId="ADAL" clId="{49E1EDC4-949C-4C9A-9207-A653EB98B0DF}" dt="2024-11-19T09:17:18.019" v="4767" actId="47"/>
        <pc:sldMkLst>
          <pc:docMk/>
          <pc:sldMk cId="3194040644" sldId="2147475878"/>
        </pc:sldMkLst>
      </pc:sldChg>
      <pc:sldChg chg="add del ord">
        <pc:chgData name="Raphaella ASHRAF" userId="5247841d-d595-4c30-b58a-9906097315c5" providerId="ADAL" clId="{49E1EDC4-949C-4C9A-9207-A653EB98B0DF}" dt="2024-11-19T09:17:18.019" v="4767" actId="47"/>
        <pc:sldMkLst>
          <pc:docMk/>
          <pc:sldMk cId="3296080281" sldId="2147475879"/>
        </pc:sldMkLst>
      </pc:sldChg>
      <pc:sldChg chg="add del ord">
        <pc:chgData name="Raphaella ASHRAF" userId="5247841d-d595-4c30-b58a-9906097315c5" providerId="ADAL" clId="{49E1EDC4-949C-4C9A-9207-A653EB98B0DF}" dt="2024-11-19T09:17:18.019" v="4767" actId="47"/>
        <pc:sldMkLst>
          <pc:docMk/>
          <pc:sldMk cId="3103979256" sldId="2147475880"/>
        </pc:sldMkLst>
      </pc:sldChg>
      <pc:sldChg chg="add del ord">
        <pc:chgData name="Raphaella ASHRAF" userId="5247841d-d595-4c30-b58a-9906097315c5" providerId="ADAL" clId="{49E1EDC4-949C-4C9A-9207-A653EB98B0DF}" dt="2024-11-19T09:17:18.019" v="4767" actId="47"/>
        <pc:sldMkLst>
          <pc:docMk/>
          <pc:sldMk cId="2900535778" sldId="2147475881"/>
        </pc:sldMkLst>
      </pc:sldChg>
      <pc:sldChg chg="add del ord">
        <pc:chgData name="Raphaella ASHRAF" userId="5247841d-d595-4c30-b58a-9906097315c5" providerId="ADAL" clId="{49E1EDC4-949C-4C9A-9207-A653EB98B0DF}" dt="2024-11-19T09:17:18.019" v="4767" actId="47"/>
        <pc:sldMkLst>
          <pc:docMk/>
          <pc:sldMk cId="209109887" sldId="2147475882"/>
        </pc:sldMkLst>
      </pc:sldChg>
      <pc:sldChg chg="add del ord">
        <pc:chgData name="Raphaella ASHRAF" userId="5247841d-d595-4c30-b58a-9906097315c5" providerId="ADAL" clId="{49E1EDC4-949C-4C9A-9207-A653EB98B0DF}" dt="2024-11-19T09:17:18.019" v="4767" actId="47"/>
        <pc:sldMkLst>
          <pc:docMk/>
          <pc:sldMk cId="1517047330" sldId="2147475883"/>
        </pc:sldMkLst>
      </pc:sldChg>
      <pc:sldChg chg="add del ord">
        <pc:chgData name="Raphaella ASHRAF" userId="5247841d-d595-4c30-b58a-9906097315c5" providerId="ADAL" clId="{49E1EDC4-949C-4C9A-9207-A653EB98B0DF}" dt="2024-11-19T09:17:18.019" v="4767" actId="47"/>
        <pc:sldMkLst>
          <pc:docMk/>
          <pc:sldMk cId="2509249930" sldId="2147475884"/>
        </pc:sldMkLst>
      </pc:sldChg>
      <pc:sldChg chg="add del ord">
        <pc:chgData name="Raphaella ASHRAF" userId="5247841d-d595-4c30-b58a-9906097315c5" providerId="ADAL" clId="{49E1EDC4-949C-4C9A-9207-A653EB98B0DF}" dt="2024-11-19T09:17:18.019" v="4767" actId="47"/>
        <pc:sldMkLst>
          <pc:docMk/>
          <pc:sldMk cId="3217553474" sldId="2147475885"/>
        </pc:sldMkLst>
      </pc:sldChg>
      <pc:sldChg chg="add del ord">
        <pc:chgData name="Raphaella ASHRAF" userId="5247841d-d595-4c30-b58a-9906097315c5" providerId="ADAL" clId="{49E1EDC4-949C-4C9A-9207-A653EB98B0DF}" dt="2024-11-19T09:17:18.019" v="4767" actId="47"/>
        <pc:sldMkLst>
          <pc:docMk/>
          <pc:sldMk cId="3476823707" sldId="2147475886"/>
        </pc:sldMkLst>
      </pc:sldChg>
      <pc:sldChg chg="add del ord">
        <pc:chgData name="Raphaella ASHRAF" userId="5247841d-d595-4c30-b58a-9906097315c5" providerId="ADAL" clId="{49E1EDC4-949C-4C9A-9207-A653EB98B0DF}" dt="2024-11-19T09:17:18.019" v="4767" actId="47"/>
        <pc:sldMkLst>
          <pc:docMk/>
          <pc:sldMk cId="1501359789" sldId="2147475887"/>
        </pc:sldMkLst>
      </pc:sldChg>
      <pc:sldChg chg="add del ord">
        <pc:chgData name="Raphaella ASHRAF" userId="5247841d-d595-4c30-b58a-9906097315c5" providerId="ADAL" clId="{49E1EDC4-949C-4C9A-9207-A653EB98B0DF}" dt="2024-11-19T09:17:18.019" v="4767" actId="47"/>
        <pc:sldMkLst>
          <pc:docMk/>
          <pc:sldMk cId="3486909300" sldId="2147475888"/>
        </pc:sldMkLst>
      </pc:sldChg>
      <pc:sldChg chg="add del ord">
        <pc:chgData name="Raphaella ASHRAF" userId="5247841d-d595-4c30-b58a-9906097315c5" providerId="ADAL" clId="{49E1EDC4-949C-4C9A-9207-A653EB98B0DF}" dt="2024-11-19T09:17:18.019" v="4767" actId="47"/>
        <pc:sldMkLst>
          <pc:docMk/>
          <pc:sldMk cId="3384103333" sldId="2147475889"/>
        </pc:sldMkLst>
      </pc:sldChg>
      <pc:sldChg chg="add del ord">
        <pc:chgData name="Raphaella ASHRAF" userId="5247841d-d595-4c30-b58a-9906097315c5" providerId="ADAL" clId="{49E1EDC4-949C-4C9A-9207-A653EB98B0DF}" dt="2024-11-19T09:17:18.019" v="4767" actId="47"/>
        <pc:sldMkLst>
          <pc:docMk/>
          <pc:sldMk cId="27241860" sldId="2147475890"/>
        </pc:sldMkLst>
      </pc:sldChg>
      <pc:sldChg chg="add del ord">
        <pc:chgData name="Raphaella ASHRAF" userId="5247841d-d595-4c30-b58a-9906097315c5" providerId="ADAL" clId="{49E1EDC4-949C-4C9A-9207-A653EB98B0DF}" dt="2024-11-19T09:17:18.019" v="4767" actId="47"/>
        <pc:sldMkLst>
          <pc:docMk/>
          <pc:sldMk cId="976367341" sldId="2147475891"/>
        </pc:sldMkLst>
      </pc:sldChg>
      <pc:sldChg chg="add del ord">
        <pc:chgData name="Raphaella ASHRAF" userId="5247841d-d595-4c30-b58a-9906097315c5" providerId="ADAL" clId="{49E1EDC4-949C-4C9A-9207-A653EB98B0DF}" dt="2024-11-19T09:17:18.019" v="4767" actId="47"/>
        <pc:sldMkLst>
          <pc:docMk/>
          <pc:sldMk cId="2406916796" sldId="2147475892"/>
        </pc:sldMkLst>
      </pc:sldChg>
      <pc:sldChg chg="add del ord">
        <pc:chgData name="Raphaella ASHRAF" userId="5247841d-d595-4c30-b58a-9906097315c5" providerId="ADAL" clId="{49E1EDC4-949C-4C9A-9207-A653EB98B0DF}" dt="2024-11-19T09:17:18.019" v="4767" actId="47"/>
        <pc:sldMkLst>
          <pc:docMk/>
          <pc:sldMk cId="4168533751" sldId="2147475893"/>
        </pc:sldMkLst>
      </pc:sldChg>
      <pc:sldChg chg="add del ord">
        <pc:chgData name="Raphaella ASHRAF" userId="5247841d-d595-4c30-b58a-9906097315c5" providerId="ADAL" clId="{49E1EDC4-949C-4C9A-9207-A653EB98B0DF}" dt="2024-11-19T09:17:18.019" v="4767" actId="47"/>
        <pc:sldMkLst>
          <pc:docMk/>
          <pc:sldMk cId="1667588318" sldId="2147475894"/>
        </pc:sldMkLst>
      </pc:sldChg>
      <pc:sldChg chg="add del ord">
        <pc:chgData name="Raphaella ASHRAF" userId="5247841d-d595-4c30-b58a-9906097315c5" providerId="ADAL" clId="{49E1EDC4-949C-4C9A-9207-A653EB98B0DF}" dt="2024-11-19T09:17:18.019" v="4767" actId="47"/>
        <pc:sldMkLst>
          <pc:docMk/>
          <pc:sldMk cId="4275822079" sldId="2147475895"/>
        </pc:sldMkLst>
      </pc:sldChg>
      <pc:sldChg chg="add del ord">
        <pc:chgData name="Raphaella ASHRAF" userId="5247841d-d595-4c30-b58a-9906097315c5" providerId="ADAL" clId="{49E1EDC4-949C-4C9A-9207-A653EB98B0DF}" dt="2024-11-19T09:17:18.019" v="4767" actId="47"/>
        <pc:sldMkLst>
          <pc:docMk/>
          <pc:sldMk cId="1684462410" sldId="2147475896"/>
        </pc:sldMkLst>
      </pc:sldChg>
      <pc:sldChg chg="add del ord">
        <pc:chgData name="Raphaella ASHRAF" userId="5247841d-d595-4c30-b58a-9906097315c5" providerId="ADAL" clId="{49E1EDC4-949C-4C9A-9207-A653EB98B0DF}" dt="2024-11-19T09:17:18.019" v="4767" actId="47"/>
        <pc:sldMkLst>
          <pc:docMk/>
          <pc:sldMk cId="3884653226" sldId="2147475897"/>
        </pc:sldMkLst>
      </pc:sldChg>
      <pc:sldChg chg="add del ord">
        <pc:chgData name="Raphaella ASHRAF" userId="5247841d-d595-4c30-b58a-9906097315c5" providerId="ADAL" clId="{49E1EDC4-949C-4C9A-9207-A653EB98B0DF}" dt="2024-11-19T09:17:18.019" v="4767" actId="47"/>
        <pc:sldMkLst>
          <pc:docMk/>
          <pc:sldMk cId="1312274298" sldId="2147475898"/>
        </pc:sldMkLst>
      </pc:sldChg>
      <pc:sldChg chg="add del ord">
        <pc:chgData name="Raphaella ASHRAF" userId="5247841d-d595-4c30-b58a-9906097315c5" providerId="ADAL" clId="{49E1EDC4-949C-4C9A-9207-A653EB98B0DF}" dt="2024-11-19T09:17:18.019" v="4767" actId="47"/>
        <pc:sldMkLst>
          <pc:docMk/>
          <pc:sldMk cId="3684341980" sldId="2147475899"/>
        </pc:sldMkLst>
      </pc:sldChg>
      <pc:sldChg chg="add del ord">
        <pc:chgData name="Raphaella ASHRAF" userId="5247841d-d595-4c30-b58a-9906097315c5" providerId="ADAL" clId="{49E1EDC4-949C-4C9A-9207-A653EB98B0DF}" dt="2024-11-19T09:17:18.019" v="4767" actId="47"/>
        <pc:sldMkLst>
          <pc:docMk/>
          <pc:sldMk cId="3604032990" sldId="2147475900"/>
        </pc:sldMkLst>
      </pc:sldChg>
      <pc:sldChg chg="add del ord">
        <pc:chgData name="Raphaella ASHRAF" userId="5247841d-d595-4c30-b58a-9906097315c5" providerId="ADAL" clId="{49E1EDC4-949C-4C9A-9207-A653EB98B0DF}" dt="2024-11-19T09:17:18.019" v="4767" actId="47"/>
        <pc:sldMkLst>
          <pc:docMk/>
          <pc:sldMk cId="4041864514" sldId="2147475901"/>
        </pc:sldMkLst>
      </pc:sldChg>
      <pc:sldChg chg="add del ord">
        <pc:chgData name="Raphaella ASHRAF" userId="5247841d-d595-4c30-b58a-9906097315c5" providerId="ADAL" clId="{49E1EDC4-949C-4C9A-9207-A653EB98B0DF}" dt="2024-11-19T09:17:18.019" v="4767" actId="47"/>
        <pc:sldMkLst>
          <pc:docMk/>
          <pc:sldMk cId="980055033" sldId="2147475902"/>
        </pc:sldMkLst>
      </pc:sldChg>
      <pc:sldChg chg="add del ord">
        <pc:chgData name="Raphaella ASHRAF" userId="5247841d-d595-4c30-b58a-9906097315c5" providerId="ADAL" clId="{49E1EDC4-949C-4C9A-9207-A653EB98B0DF}" dt="2024-11-19T09:17:18.019" v="4767" actId="47"/>
        <pc:sldMkLst>
          <pc:docMk/>
          <pc:sldMk cId="1351363004" sldId="2147475903"/>
        </pc:sldMkLst>
      </pc:sldChg>
      <pc:sldChg chg="add del ord">
        <pc:chgData name="Raphaella ASHRAF" userId="5247841d-d595-4c30-b58a-9906097315c5" providerId="ADAL" clId="{49E1EDC4-949C-4C9A-9207-A653EB98B0DF}" dt="2024-11-19T09:17:18.019" v="4767" actId="47"/>
        <pc:sldMkLst>
          <pc:docMk/>
          <pc:sldMk cId="4115209463" sldId="2147475904"/>
        </pc:sldMkLst>
      </pc:sldChg>
      <pc:sldChg chg="add del ord">
        <pc:chgData name="Raphaella ASHRAF" userId="5247841d-d595-4c30-b58a-9906097315c5" providerId="ADAL" clId="{49E1EDC4-949C-4C9A-9207-A653EB98B0DF}" dt="2024-11-19T09:17:18.019" v="4767" actId="47"/>
        <pc:sldMkLst>
          <pc:docMk/>
          <pc:sldMk cId="3562726525" sldId="2147475905"/>
        </pc:sldMkLst>
      </pc:sldChg>
      <pc:sldChg chg="add del ord">
        <pc:chgData name="Raphaella ASHRAF" userId="5247841d-d595-4c30-b58a-9906097315c5" providerId="ADAL" clId="{49E1EDC4-949C-4C9A-9207-A653EB98B0DF}" dt="2024-11-19T09:17:18.019" v="4767" actId="47"/>
        <pc:sldMkLst>
          <pc:docMk/>
          <pc:sldMk cId="575150029" sldId="2147475906"/>
        </pc:sldMkLst>
      </pc:sldChg>
      <pc:sldChg chg="add del ord">
        <pc:chgData name="Raphaella ASHRAF" userId="5247841d-d595-4c30-b58a-9906097315c5" providerId="ADAL" clId="{49E1EDC4-949C-4C9A-9207-A653EB98B0DF}" dt="2024-11-19T09:17:18.019" v="4767" actId="47"/>
        <pc:sldMkLst>
          <pc:docMk/>
          <pc:sldMk cId="696395250" sldId="2147475907"/>
        </pc:sldMkLst>
      </pc:sldChg>
      <pc:sldChg chg="add del ord">
        <pc:chgData name="Raphaella ASHRAF" userId="5247841d-d595-4c30-b58a-9906097315c5" providerId="ADAL" clId="{49E1EDC4-949C-4C9A-9207-A653EB98B0DF}" dt="2024-11-19T09:17:18.019" v="4767" actId="47"/>
        <pc:sldMkLst>
          <pc:docMk/>
          <pc:sldMk cId="4125840779" sldId="2147475908"/>
        </pc:sldMkLst>
      </pc:sldChg>
      <pc:sldChg chg="add del ord">
        <pc:chgData name="Raphaella ASHRAF" userId="5247841d-d595-4c30-b58a-9906097315c5" providerId="ADAL" clId="{49E1EDC4-949C-4C9A-9207-A653EB98B0DF}" dt="2024-11-19T09:17:18.019" v="4767" actId="47"/>
        <pc:sldMkLst>
          <pc:docMk/>
          <pc:sldMk cId="384341443" sldId="2147475909"/>
        </pc:sldMkLst>
      </pc:sldChg>
      <pc:sldChg chg="add del ord">
        <pc:chgData name="Raphaella ASHRAF" userId="5247841d-d595-4c30-b58a-9906097315c5" providerId="ADAL" clId="{49E1EDC4-949C-4C9A-9207-A653EB98B0DF}" dt="2024-11-19T09:17:18.019" v="4767" actId="47"/>
        <pc:sldMkLst>
          <pc:docMk/>
          <pc:sldMk cId="2941704224" sldId="2147475910"/>
        </pc:sldMkLst>
      </pc:sldChg>
      <pc:sldChg chg="add del ord">
        <pc:chgData name="Raphaella ASHRAF" userId="5247841d-d595-4c30-b58a-9906097315c5" providerId="ADAL" clId="{49E1EDC4-949C-4C9A-9207-A653EB98B0DF}" dt="2024-11-19T09:17:18.019" v="4767" actId="47"/>
        <pc:sldMkLst>
          <pc:docMk/>
          <pc:sldMk cId="2935402425" sldId="2147475911"/>
        </pc:sldMkLst>
      </pc:sldChg>
      <pc:sldChg chg="add del ord">
        <pc:chgData name="Raphaella ASHRAF" userId="5247841d-d595-4c30-b58a-9906097315c5" providerId="ADAL" clId="{49E1EDC4-949C-4C9A-9207-A653EB98B0DF}" dt="2024-11-19T09:17:18.019" v="4767" actId="47"/>
        <pc:sldMkLst>
          <pc:docMk/>
          <pc:sldMk cId="1505509001" sldId="2147475912"/>
        </pc:sldMkLst>
      </pc:sldChg>
      <pc:sldChg chg="add del ord">
        <pc:chgData name="Raphaella ASHRAF" userId="5247841d-d595-4c30-b58a-9906097315c5" providerId="ADAL" clId="{49E1EDC4-949C-4C9A-9207-A653EB98B0DF}" dt="2024-11-19T09:17:18.019" v="4767" actId="47"/>
        <pc:sldMkLst>
          <pc:docMk/>
          <pc:sldMk cId="72921232" sldId="2147475913"/>
        </pc:sldMkLst>
      </pc:sldChg>
      <pc:sldChg chg="add del ord">
        <pc:chgData name="Raphaella ASHRAF" userId="5247841d-d595-4c30-b58a-9906097315c5" providerId="ADAL" clId="{49E1EDC4-949C-4C9A-9207-A653EB98B0DF}" dt="2024-11-19T09:17:18.019" v="4767" actId="47"/>
        <pc:sldMkLst>
          <pc:docMk/>
          <pc:sldMk cId="1774625606" sldId="2147475914"/>
        </pc:sldMkLst>
      </pc:sldChg>
      <pc:sldChg chg="add del ord">
        <pc:chgData name="Raphaella ASHRAF" userId="5247841d-d595-4c30-b58a-9906097315c5" providerId="ADAL" clId="{49E1EDC4-949C-4C9A-9207-A653EB98B0DF}" dt="2024-11-19T09:17:18.019" v="4767" actId="47"/>
        <pc:sldMkLst>
          <pc:docMk/>
          <pc:sldMk cId="1112866052" sldId="2147475915"/>
        </pc:sldMkLst>
      </pc:sldChg>
      <pc:sldChg chg="add del ord">
        <pc:chgData name="Raphaella ASHRAF" userId="5247841d-d595-4c30-b58a-9906097315c5" providerId="ADAL" clId="{49E1EDC4-949C-4C9A-9207-A653EB98B0DF}" dt="2024-11-19T09:17:18.019" v="4767" actId="47"/>
        <pc:sldMkLst>
          <pc:docMk/>
          <pc:sldMk cId="2821788422" sldId="2147475916"/>
        </pc:sldMkLst>
      </pc:sldChg>
      <pc:sldChg chg="add del ord">
        <pc:chgData name="Raphaella ASHRAF" userId="5247841d-d595-4c30-b58a-9906097315c5" providerId="ADAL" clId="{49E1EDC4-949C-4C9A-9207-A653EB98B0DF}" dt="2024-11-19T09:17:18.019" v="4767" actId="47"/>
        <pc:sldMkLst>
          <pc:docMk/>
          <pc:sldMk cId="3654411937" sldId="2147475917"/>
        </pc:sldMkLst>
      </pc:sldChg>
      <pc:sldChg chg="add del ord">
        <pc:chgData name="Raphaella ASHRAF" userId="5247841d-d595-4c30-b58a-9906097315c5" providerId="ADAL" clId="{49E1EDC4-949C-4C9A-9207-A653EB98B0DF}" dt="2024-11-19T09:17:18.019" v="4767" actId="47"/>
        <pc:sldMkLst>
          <pc:docMk/>
          <pc:sldMk cId="3813568836" sldId="2147475918"/>
        </pc:sldMkLst>
      </pc:sldChg>
      <pc:sldChg chg="add del ord">
        <pc:chgData name="Raphaella ASHRAF" userId="5247841d-d595-4c30-b58a-9906097315c5" providerId="ADAL" clId="{49E1EDC4-949C-4C9A-9207-A653EB98B0DF}" dt="2024-11-19T09:17:18.019" v="4767" actId="47"/>
        <pc:sldMkLst>
          <pc:docMk/>
          <pc:sldMk cId="3656600895" sldId="2147475919"/>
        </pc:sldMkLst>
      </pc:sldChg>
      <pc:sldChg chg="add del ord">
        <pc:chgData name="Raphaella ASHRAF" userId="5247841d-d595-4c30-b58a-9906097315c5" providerId="ADAL" clId="{49E1EDC4-949C-4C9A-9207-A653EB98B0DF}" dt="2024-11-19T09:17:18.019" v="4767" actId="47"/>
        <pc:sldMkLst>
          <pc:docMk/>
          <pc:sldMk cId="3450773185" sldId="2147475920"/>
        </pc:sldMkLst>
      </pc:sldChg>
      <pc:sldChg chg="add del ord">
        <pc:chgData name="Raphaella ASHRAF" userId="5247841d-d595-4c30-b58a-9906097315c5" providerId="ADAL" clId="{49E1EDC4-949C-4C9A-9207-A653EB98B0DF}" dt="2024-11-19T09:17:18.019" v="4767" actId="47"/>
        <pc:sldMkLst>
          <pc:docMk/>
          <pc:sldMk cId="4124361777" sldId="2147475921"/>
        </pc:sldMkLst>
      </pc:sldChg>
      <pc:sldChg chg="add del ord">
        <pc:chgData name="Raphaella ASHRAF" userId="5247841d-d595-4c30-b58a-9906097315c5" providerId="ADAL" clId="{49E1EDC4-949C-4C9A-9207-A653EB98B0DF}" dt="2024-11-19T09:17:18.019" v="4767" actId="47"/>
        <pc:sldMkLst>
          <pc:docMk/>
          <pc:sldMk cId="1970840813" sldId="2147475922"/>
        </pc:sldMkLst>
      </pc:sldChg>
      <pc:sldChg chg="add del ord">
        <pc:chgData name="Raphaella ASHRAF" userId="5247841d-d595-4c30-b58a-9906097315c5" providerId="ADAL" clId="{49E1EDC4-949C-4C9A-9207-A653EB98B0DF}" dt="2024-11-19T09:17:18.019" v="4767" actId="47"/>
        <pc:sldMkLst>
          <pc:docMk/>
          <pc:sldMk cId="776242106" sldId="2147475923"/>
        </pc:sldMkLst>
      </pc:sldChg>
      <pc:sldChg chg="add del ord">
        <pc:chgData name="Raphaella ASHRAF" userId="5247841d-d595-4c30-b58a-9906097315c5" providerId="ADAL" clId="{49E1EDC4-949C-4C9A-9207-A653EB98B0DF}" dt="2024-11-19T09:17:18.019" v="4767" actId="47"/>
        <pc:sldMkLst>
          <pc:docMk/>
          <pc:sldMk cId="362928225" sldId="2147475924"/>
        </pc:sldMkLst>
      </pc:sldChg>
      <pc:sldChg chg="add del ord">
        <pc:chgData name="Raphaella ASHRAF" userId="5247841d-d595-4c30-b58a-9906097315c5" providerId="ADAL" clId="{49E1EDC4-949C-4C9A-9207-A653EB98B0DF}" dt="2024-11-19T09:17:18.019" v="4767" actId="47"/>
        <pc:sldMkLst>
          <pc:docMk/>
          <pc:sldMk cId="28003362" sldId="2147475925"/>
        </pc:sldMkLst>
      </pc:sldChg>
      <pc:sldChg chg="add del ord">
        <pc:chgData name="Raphaella ASHRAF" userId="5247841d-d595-4c30-b58a-9906097315c5" providerId="ADAL" clId="{49E1EDC4-949C-4C9A-9207-A653EB98B0DF}" dt="2024-11-19T09:17:18.019" v="4767" actId="47"/>
        <pc:sldMkLst>
          <pc:docMk/>
          <pc:sldMk cId="2281658924" sldId="2147475926"/>
        </pc:sldMkLst>
      </pc:sldChg>
      <pc:sldChg chg="add del ord">
        <pc:chgData name="Raphaella ASHRAF" userId="5247841d-d595-4c30-b58a-9906097315c5" providerId="ADAL" clId="{49E1EDC4-949C-4C9A-9207-A653EB98B0DF}" dt="2024-11-19T09:17:18.019" v="4767" actId="47"/>
        <pc:sldMkLst>
          <pc:docMk/>
          <pc:sldMk cId="1525262346" sldId="2147475927"/>
        </pc:sldMkLst>
      </pc:sldChg>
      <pc:sldChg chg="add del ord">
        <pc:chgData name="Raphaella ASHRAF" userId="5247841d-d595-4c30-b58a-9906097315c5" providerId="ADAL" clId="{49E1EDC4-949C-4C9A-9207-A653EB98B0DF}" dt="2024-11-19T09:17:18.019" v="4767" actId="47"/>
        <pc:sldMkLst>
          <pc:docMk/>
          <pc:sldMk cId="11664811" sldId="2147475928"/>
        </pc:sldMkLst>
      </pc:sldChg>
      <pc:sldChg chg="add del ord">
        <pc:chgData name="Raphaella ASHRAF" userId="5247841d-d595-4c30-b58a-9906097315c5" providerId="ADAL" clId="{49E1EDC4-949C-4C9A-9207-A653EB98B0DF}" dt="2024-11-19T09:17:18.019" v="4767" actId="47"/>
        <pc:sldMkLst>
          <pc:docMk/>
          <pc:sldMk cId="2491614354" sldId="2147475929"/>
        </pc:sldMkLst>
      </pc:sldChg>
      <pc:sldChg chg="add del ord">
        <pc:chgData name="Raphaella ASHRAF" userId="5247841d-d595-4c30-b58a-9906097315c5" providerId="ADAL" clId="{49E1EDC4-949C-4C9A-9207-A653EB98B0DF}" dt="2024-11-19T09:17:18.019" v="4767" actId="47"/>
        <pc:sldMkLst>
          <pc:docMk/>
          <pc:sldMk cId="809369735" sldId="2147475930"/>
        </pc:sldMkLst>
      </pc:sldChg>
      <pc:sldChg chg="add del ord">
        <pc:chgData name="Raphaella ASHRAF" userId="5247841d-d595-4c30-b58a-9906097315c5" providerId="ADAL" clId="{49E1EDC4-949C-4C9A-9207-A653EB98B0DF}" dt="2024-11-19T09:17:18.019" v="4767" actId="47"/>
        <pc:sldMkLst>
          <pc:docMk/>
          <pc:sldMk cId="657138096" sldId="2147475931"/>
        </pc:sldMkLst>
      </pc:sldChg>
      <pc:sldChg chg="add del ord">
        <pc:chgData name="Raphaella ASHRAF" userId="5247841d-d595-4c30-b58a-9906097315c5" providerId="ADAL" clId="{49E1EDC4-949C-4C9A-9207-A653EB98B0DF}" dt="2024-11-19T09:17:18.019" v="4767" actId="47"/>
        <pc:sldMkLst>
          <pc:docMk/>
          <pc:sldMk cId="2586501478" sldId="2147475932"/>
        </pc:sldMkLst>
      </pc:sldChg>
      <pc:sldChg chg="add del ord">
        <pc:chgData name="Raphaella ASHRAF" userId="5247841d-d595-4c30-b58a-9906097315c5" providerId="ADAL" clId="{49E1EDC4-949C-4C9A-9207-A653EB98B0DF}" dt="2024-11-19T09:17:18.019" v="4767" actId="47"/>
        <pc:sldMkLst>
          <pc:docMk/>
          <pc:sldMk cId="955374616" sldId="2147475933"/>
        </pc:sldMkLst>
      </pc:sldChg>
      <pc:sldChg chg="add del ord">
        <pc:chgData name="Raphaella ASHRAF" userId="5247841d-d595-4c30-b58a-9906097315c5" providerId="ADAL" clId="{49E1EDC4-949C-4C9A-9207-A653EB98B0DF}" dt="2024-11-19T09:17:18.019" v="4767" actId="47"/>
        <pc:sldMkLst>
          <pc:docMk/>
          <pc:sldMk cId="283212233" sldId="2147475934"/>
        </pc:sldMkLst>
      </pc:sldChg>
      <pc:sldChg chg="add del ord">
        <pc:chgData name="Raphaella ASHRAF" userId="5247841d-d595-4c30-b58a-9906097315c5" providerId="ADAL" clId="{49E1EDC4-949C-4C9A-9207-A653EB98B0DF}" dt="2024-11-19T09:17:18.019" v="4767" actId="47"/>
        <pc:sldMkLst>
          <pc:docMk/>
          <pc:sldMk cId="3415443056" sldId="2147475935"/>
        </pc:sldMkLst>
      </pc:sldChg>
      <pc:sldChg chg="add del ord">
        <pc:chgData name="Raphaella ASHRAF" userId="5247841d-d595-4c30-b58a-9906097315c5" providerId="ADAL" clId="{49E1EDC4-949C-4C9A-9207-A653EB98B0DF}" dt="2024-11-19T09:17:18.019" v="4767" actId="47"/>
        <pc:sldMkLst>
          <pc:docMk/>
          <pc:sldMk cId="569063260" sldId="2147475936"/>
        </pc:sldMkLst>
      </pc:sldChg>
      <pc:sldChg chg="add del ord">
        <pc:chgData name="Raphaella ASHRAF" userId="5247841d-d595-4c30-b58a-9906097315c5" providerId="ADAL" clId="{49E1EDC4-949C-4C9A-9207-A653EB98B0DF}" dt="2024-11-19T09:17:18.019" v="4767" actId="47"/>
        <pc:sldMkLst>
          <pc:docMk/>
          <pc:sldMk cId="1165345739" sldId="2147475937"/>
        </pc:sldMkLst>
      </pc:sldChg>
      <pc:sldChg chg="add del ord">
        <pc:chgData name="Raphaella ASHRAF" userId="5247841d-d595-4c30-b58a-9906097315c5" providerId="ADAL" clId="{49E1EDC4-949C-4C9A-9207-A653EB98B0DF}" dt="2024-11-19T09:17:18.019" v="4767" actId="47"/>
        <pc:sldMkLst>
          <pc:docMk/>
          <pc:sldMk cId="3313531832" sldId="2147475938"/>
        </pc:sldMkLst>
      </pc:sldChg>
      <pc:sldChg chg="add del ord">
        <pc:chgData name="Raphaella ASHRAF" userId="5247841d-d595-4c30-b58a-9906097315c5" providerId="ADAL" clId="{49E1EDC4-949C-4C9A-9207-A653EB98B0DF}" dt="2024-11-19T09:17:18.019" v="4767" actId="47"/>
        <pc:sldMkLst>
          <pc:docMk/>
          <pc:sldMk cId="4256369609" sldId="2147475939"/>
        </pc:sldMkLst>
      </pc:sldChg>
      <pc:sldChg chg="add del ord">
        <pc:chgData name="Raphaella ASHRAF" userId="5247841d-d595-4c30-b58a-9906097315c5" providerId="ADAL" clId="{49E1EDC4-949C-4C9A-9207-A653EB98B0DF}" dt="2024-11-19T09:17:18.019" v="4767" actId="47"/>
        <pc:sldMkLst>
          <pc:docMk/>
          <pc:sldMk cId="2097561971" sldId="2147475940"/>
        </pc:sldMkLst>
      </pc:sldChg>
      <pc:sldChg chg="add del ord">
        <pc:chgData name="Raphaella ASHRAF" userId="5247841d-d595-4c30-b58a-9906097315c5" providerId="ADAL" clId="{49E1EDC4-949C-4C9A-9207-A653EB98B0DF}" dt="2024-11-19T09:17:18.019" v="4767" actId="47"/>
        <pc:sldMkLst>
          <pc:docMk/>
          <pc:sldMk cId="4290201622" sldId="2147475941"/>
        </pc:sldMkLst>
      </pc:sldChg>
      <pc:sldChg chg="add del ord">
        <pc:chgData name="Raphaella ASHRAF" userId="5247841d-d595-4c30-b58a-9906097315c5" providerId="ADAL" clId="{49E1EDC4-949C-4C9A-9207-A653EB98B0DF}" dt="2024-11-19T09:17:18.019" v="4767" actId="47"/>
        <pc:sldMkLst>
          <pc:docMk/>
          <pc:sldMk cId="465500199" sldId="2147475942"/>
        </pc:sldMkLst>
      </pc:sldChg>
      <pc:sldChg chg="add del ord">
        <pc:chgData name="Raphaella ASHRAF" userId="5247841d-d595-4c30-b58a-9906097315c5" providerId="ADAL" clId="{49E1EDC4-949C-4C9A-9207-A653EB98B0DF}" dt="2024-11-19T09:17:18.019" v="4767" actId="47"/>
        <pc:sldMkLst>
          <pc:docMk/>
          <pc:sldMk cId="4142672541" sldId="2147475943"/>
        </pc:sldMkLst>
      </pc:sldChg>
      <pc:sldChg chg="add del ord">
        <pc:chgData name="Raphaella ASHRAF" userId="5247841d-d595-4c30-b58a-9906097315c5" providerId="ADAL" clId="{49E1EDC4-949C-4C9A-9207-A653EB98B0DF}" dt="2024-11-19T09:17:18.019" v="4767" actId="47"/>
        <pc:sldMkLst>
          <pc:docMk/>
          <pc:sldMk cId="3222530744" sldId="2147475944"/>
        </pc:sldMkLst>
      </pc:sldChg>
      <pc:sldChg chg="add del ord">
        <pc:chgData name="Raphaella ASHRAF" userId="5247841d-d595-4c30-b58a-9906097315c5" providerId="ADAL" clId="{49E1EDC4-949C-4C9A-9207-A653EB98B0DF}" dt="2024-11-19T09:17:18.019" v="4767" actId="47"/>
        <pc:sldMkLst>
          <pc:docMk/>
          <pc:sldMk cId="4012887929" sldId="2147475945"/>
        </pc:sldMkLst>
      </pc:sldChg>
      <pc:sldChg chg="add del ord">
        <pc:chgData name="Raphaella ASHRAF" userId="5247841d-d595-4c30-b58a-9906097315c5" providerId="ADAL" clId="{49E1EDC4-949C-4C9A-9207-A653EB98B0DF}" dt="2024-11-19T09:17:18.019" v="4767" actId="47"/>
        <pc:sldMkLst>
          <pc:docMk/>
          <pc:sldMk cId="1208205616" sldId="2147475946"/>
        </pc:sldMkLst>
      </pc:sldChg>
      <pc:sldChg chg="add del ord">
        <pc:chgData name="Raphaella ASHRAF" userId="5247841d-d595-4c30-b58a-9906097315c5" providerId="ADAL" clId="{49E1EDC4-949C-4C9A-9207-A653EB98B0DF}" dt="2024-11-19T09:17:18.019" v="4767" actId="47"/>
        <pc:sldMkLst>
          <pc:docMk/>
          <pc:sldMk cId="588709842" sldId="2147475947"/>
        </pc:sldMkLst>
      </pc:sldChg>
      <pc:sldChg chg="add del ord">
        <pc:chgData name="Raphaella ASHRAF" userId="5247841d-d595-4c30-b58a-9906097315c5" providerId="ADAL" clId="{49E1EDC4-949C-4C9A-9207-A653EB98B0DF}" dt="2024-11-19T09:17:18.019" v="4767" actId="47"/>
        <pc:sldMkLst>
          <pc:docMk/>
          <pc:sldMk cId="3397338055" sldId="2147475948"/>
        </pc:sldMkLst>
      </pc:sldChg>
      <pc:sldChg chg="add del ord">
        <pc:chgData name="Raphaella ASHRAF" userId="5247841d-d595-4c30-b58a-9906097315c5" providerId="ADAL" clId="{49E1EDC4-949C-4C9A-9207-A653EB98B0DF}" dt="2024-11-19T09:17:18.019" v="4767" actId="47"/>
        <pc:sldMkLst>
          <pc:docMk/>
          <pc:sldMk cId="4203767557" sldId="2147475949"/>
        </pc:sldMkLst>
      </pc:sldChg>
      <pc:sldChg chg="add del ord">
        <pc:chgData name="Raphaella ASHRAF" userId="5247841d-d595-4c30-b58a-9906097315c5" providerId="ADAL" clId="{49E1EDC4-949C-4C9A-9207-A653EB98B0DF}" dt="2024-11-19T09:17:18.019" v="4767" actId="47"/>
        <pc:sldMkLst>
          <pc:docMk/>
          <pc:sldMk cId="2859221988" sldId="2147475950"/>
        </pc:sldMkLst>
      </pc:sldChg>
      <pc:sldChg chg="add del ord">
        <pc:chgData name="Raphaella ASHRAF" userId="5247841d-d595-4c30-b58a-9906097315c5" providerId="ADAL" clId="{49E1EDC4-949C-4C9A-9207-A653EB98B0DF}" dt="2024-11-19T09:17:18.019" v="4767" actId="47"/>
        <pc:sldMkLst>
          <pc:docMk/>
          <pc:sldMk cId="2143197297" sldId="2147475951"/>
        </pc:sldMkLst>
      </pc:sldChg>
      <pc:sldChg chg="add del ord">
        <pc:chgData name="Raphaella ASHRAF" userId="5247841d-d595-4c30-b58a-9906097315c5" providerId="ADAL" clId="{49E1EDC4-949C-4C9A-9207-A653EB98B0DF}" dt="2024-11-19T09:17:18.019" v="4767" actId="47"/>
        <pc:sldMkLst>
          <pc:docMk/>
          <pc:sldMk cId="910747341" sldId="2147475952"/>
        </pc:sldMkLst>
      </pc:sldChg>
      <pc:sldChg chg="add del ord">
        <pc:chgData name="Raphaella ASHRAF" userId="5247841d-d595-4c30-b58a-9906097315c5" providerId="ADAL" clId="{49E1EDC4-949C-4C9A-9207-A653EB98B0DF}" dt="2024-11-19T09:17:18.019" v="4767" actId="47"/>
        <pc:sldMkLst>
          <pc:docMk/>
          <pc:sldMk cId="2821804397" sldId="2147475953"/>
        </pc:sldMkLst>
      </pc:sldChg>
      <pc:sldChg chg="add del ord">
        <pc:chgData name="Raphaella ASHRAF" userId="5247841d-d595-4c30-b58a-9906097315c5" providerId="ADAL" clId="{49E1EDC4-949C-4C9A-9207-A653EB98B0DF}" dt="2024-11-19T09:17:18.019" v="4767" actId="47"/>
        <pc:sldMkLst>
          <pc:docMk/>
          <pc:sldMk cId="1471717233" sldId="2147475954"/>
        </pc:sldMkLst>
      </pc:sldChg>
      <pc:sldChg chg="add del ord">
        <pc:chgData name="Raphaella ASHRAF" userId="5247841d-d595-4c30-b58a-9906097315c5" providerId="ADAL" clId="{49E1EDC4-949C-4C9A-9207-A653EB98B0DF}" dt="2024-11-19T09:17:18.019" v="4767" actId="47"/>
        <pc:sldMkLst>
          <pc:docMk/>
          <pc:sldMk cId="2825655473" sldId="2147475955"/>
        </pc:sldMkLst>
      </pc:sldChg>
      <pc:sldChg chg="add del ord">
        <pc:chgData name="Raphaella ASHRAF" userId="5247841d-d595-4c30-b58a-9906097315c5" providerId="ADAL" clId="{49E1EDC4-949C-4C9A-9207-A653EB98B0DF}" dt="2024-11-19T09:17:18.019" v="4767" actId="47"/>
        <pc:sldMkLst>
          <pc:docMk/>
          <pc:sldMk cId="1981088238" sldId="2147475956"/>
        </pc:sldMkLst>
      </pc:sldChg>
      <pc:sldChg chg="add del ord">
        <pc:chgData name="Raphaella ASHRAF" userId="5247841d-d595-4c30-b58a-9906097315c5" providerId="ADAL" clId="{49E1EDC4-949C-4C9A-9207-A653EB98B0DF}" dt="2024-11-19T09:17:18.019" v="4767" actId="47"/>
        <pc:sldMkLst>
          <pc:docMk/>
          <pc:sldMk cId="2052716919" sldId="2147475957"/>
        </pc:sldMkLst>
      </pc:sldChg>
      <pc:sldChg chg="add del ord">
        <pc:chgData name="Raphaella ASHRAF" userId="5247841d-d595-4c30-b58a-9906097315c5" providerId="ADAL" clId="{49E1EDC4-949C-4C9A-9207-A653EB98B0DF}" dt="2024-11-19T09:17:18.019" v="4767" actId="47"/>
        <pc:sldMkLst>
          <pc:docMk/>
          <pc:sldMk cId="3045627471" sldId="2147475958"/>
        </pc:sldMkLst>
      </pc:sldChg>
      <pc:sldChg chg="add del ord">
        <pc:chgData name="Raphaella ASHRAF" userId="5247841d-d595-4c30-b58a-9906097315c5" providerId="ADAL" clId="{49E1EDC4-949C-4C9A-9207-A653EB98B0DF}" dt="2024-11-19T09:17:18.019" v="4767" actId="47"/>
        <pc:sldMkLst>
          <pc:docMk/>
          <pc:sldMk cId="171433651" sldId="2147475959"/>
        </pc:sldMkLst>
      </pc:sldChg>
      <pc:sldChg chg="add del ord">
        <pc:chgData name="Raphaella ASHRAF" userId="5247841d-d595-4c30-b58a-9906097315c5" providerId="ADAL" clId="{49E1EDC4-949C-4C9A-9207-A653EB98B0DF}" dt="2024-11-19T09:17:18.019" v="4767" actId="47"/>
        <pc:sldMkLst>
          <pc:docMk/>
          <pc:sldMk cId="958370519" sldId="2147475960"/>
        </pc:sldMkLst>
      </pc:sldChg>
      <pc:sldChg chg="add del ord">
        <pc:chgData name="Raphaella ASHRAF" userId="5247841d-d595-4c30-b58a-9906097315c5" providerId="ADAL" clId="{49E1EDC4-949C-4C9A-9207-A653EB98B0DF}" dt="2024-11-19T09:17:18.019" v="4767" actId="47"/>
        <pc:sldMkLst>
          <pc:docMk/>
          <pc:sldMk cId="1953179961" sldId="2147475961"/>
        </pc:sldMkLst>
      </pc:sldChg>
      <pc:sldChg chg="add del ord">
        <pc:chgData name="Raphaella ASHRAF" userId="5247841d-d595-4c30-b58a-9906097315c5" providerId="ADAL" clId="{49E1EDC4-949C-4C9A-9207-A653EB98B0DF}" dt="2024-11-19T09:17:18.019" v="4767" actId="47"/>
        <pc:sldMkLst>
          <pc:docMk/>
          <pc:sldMk cId="2609241200" sldId="2147475962"/>
        </pc:sldMkLst>
      </pc:sldChg>
      <pc:sldChg chg="add del ord">
        <pc:chgData name="Raphaella ASHRAF" userId="5247841d-d595-4c30-b58a-9906097315c5" providerId="ADAL" clId="{49E1EDC4-949C-4C9A-9207-A653EB98B0DF}" dt="2024-11-19T09:17:18.019" v="4767" actId="47"/>
        <pc:sldMkLst>
          <pc:docMk/>
          <pc:sldMk cId="3709302651" sldId="2147475963"/>
        </pc:sldMkLst>
      </pc:sldChg>
      <pc:sldChg chg="add del ord">
        <pc:chgData name="Raphaella ASHRAF" userId="5247841d-d595-4c30-b58a-9906097315c5" providerId="ADAL" clId="{49E1EDC4-949C-4C9A-9207-A653EB98B0DF}" dt="2024-11-19T09:17:18.019" v="4767" actId="47"/>
        <pc:sldMkLst>
          <pc:docMk/>
          <pc:sldMk cId="530710033" sldId="2147475964"/>
        </pc:sldMkLst>
      </pc:sldChg>
      <pc:sldChg chg="add del ord">
        <pc:chgData name="Raphaella ASHRAF" userId="5247841d-d595-4c30-b58a-9906097315c5" providerId="ADAL" clId="{49E1EDC4-949C-4C9A-9207-A653EB98B0DF}" dt="2024-11-19T09:17:18.019" v="4767" actId="47"/>
        <pc:sldMkLst>
          <pc:docMk/>
          <pc:sldMk cId="3236656919" sldId="2147475965"/>
        </pc:sldMkLst>
      </pc:sldChg>
      <pc:sldChg chg="add del ord">
        <pc:chgData name="Raphaella ASHRAF" userId="5247841d-d595-4c30-b58a-9906097315c5" providerId="ADAL" clId="{49E1EDC4-949C-4C9A-9207-A653EB98B0DF}" dt="2024-11-19T09:17:18.019" v="4767" actId="47"/>
        <pc:sldMkLst>
          <pc:docMk/>
          <pc:sldMk cId="362314229" sldId="2147475966"/>
        </pc:sldMkLst>
      </pc:sldChg>
      <pc:sldChg chg="add del ord">
        <pc:chgData name="Raphaella ASHRAF" userId="5247841d-d595-4c30-b58a-9906097315c5" providerId="ADAL" clId="{49E1EDC4-949C-4C9A-9207-A653EB98B0DF}" dt="2024-11-19T09:17:18.019" v="4767" actId="47"/>
        <pc:sldMkLst>
          <pc:docMk/>
          <pc:sldMk cId="1422373780" sldId="2147475967"/>
        </pc:sldMkLst>
      </pc:sldChg>
      <pc:sldChg chg="add del ord">
        <pc:chgData name="Raphaella ASHRAF" userId="5247841d-d595-4c30-b58a-9906097315c5" providerId="ADAL" clId="{49E1EDC4-949C-4C9A-9207-A653EB98B0DF}" dt="2024-11-19T09:17:18.019" v="4767" actId="47"/>
        <pc:sldMkLst>
          <pc:docMk/>
          <pc:sldMk cId="3482016882" sldId="2147475968"/>
        </pc:sldMkLst>
      </pc:sldChg>
      <pc:sldChg chg="add del ord">
        <pc:chgData name="Raphaella ASHRAF" userId="5247841d-d595-4c30-b58a-9906097315c5" providerId="ADAL" clId="{49E1EDC4-949C-4C9A-9207-A653EB98B0DF}" dt="2024-11-19T09:17:18.019" v="4767" actId="47"/>
        <pc:sldMkLst>
          <pc:docMk/>
          <pc:sldMk cId="3453750691" sldId="2147475969"/>
        </pc:sldMkLst>
      </pc:sldChg>
      <pc:sldChg chg="add del ord">
        <pc:chgData name="Raphaella ASHRAF" userId="5247841d-d595-4c30-b58a-9906097315c5" providerId="ADAL" clId="{49E1EDC4-949C-4C9A-9207-A653EB98B0DF}" dt="2024-11-19T09:17:18.019" v="4767" actId="47"/>
        <pc:sldMkLst>
          <pc:docMk/>
          <pc:sldMk cId="2251948338" sldId="2147475970"/>
        </pc:sldMkLst>
      </pc:sldChg>
      <pc:sldChg chg="add del ord">
        <pc:chgData name="Raphaella ASHRAF" userId="5247841d-d595-4c30-b58a-9906097315c5" providerId="ADAL" clId="{49E1EDC4-949C-4C9A-9207-A653EB98B0DF}" dt="2024-11-19T09:17:18.019" v="4767" actId="47"/>
        <pc:sldMkLst>
          <pc:docMk/>
          <pc:sldMk cId="114144113" sldId="2147475971"/>
        </pc:sldMkLst>
      </pc:sldChg>
      <pc:sldChg chg="add del ord">
        <pc:chgData name="Raphaella ASHRAF" userId="5247841d-d595-4c30-b58a-9906097315c5" providerId="ADAL" clId="{49E1EDC4-949C-4C9A-9207-A653EB98B0DF}" dt="2024-11-19T09:17:18.019" v="4767" actId="47"/>
        <pc:sldMkLst>
          <pc:docMk/>
          <pc:sldMk cId="147452347" sldId="2147475972"/>
        </pc:sldMkLst>
      </pc:sldChg>
      <pc:sldChg chg="add del ord">
        <pc:chgData name="Raphaella ASHRAF" userId="5247841d-d595-4c30-b58a-9906097315c5" providerId="ADAL" clId="{49E1EDC4-949C-4C9A-9207-A653EB98B0DF}" dt="2024-11-19T09:17:18.019" v="4767" actId="47"/>
        <pc:sldMkLst>
          <pc:docMk/>
          <pc:sldMk cId="2429221636" sldId="2147475973"/>
        </pc:sldMkLst>
      </pc:sldChg>
      <pc:sldChg chg="add del ord">
        <pc:chgData name="Raphaella ASHRAF" userId="5247841d-d595-4c30-b58a-9906097315c5" providerId="ADAL" clId="{49E1EDC4-949C-4C9A-9207-A653EB98B0DF}" dt="2024-11-19T09:17:18.019" v="4767" actId="47"/>
        <pc:sldMkLst>
          <pc:docMk/>
          <pc:sldMk cId="1450642668" sldId="2147475974"/>
        </pc:sldMkLst>
      </pc:sldChg>
      <pc:sldChg chg="add del ord">
        <pc:chgData name="Raphaella ASHRAF" userId="5247841d-d595-4c30-b58a-9906097315c5" providerId="ADAL" clId="{49E1EDC4-949C-4C9A-9207-A653EB98B0DF}" dt="2024-11-19T09:17:18.019" v="4767" actId="47"/>
        <pc:sldMkLst>
          <pc:docMk/>
          <pc:sldMk cId="3474846794" sldId="2147475975"/>
        </pc:sldMkLst>
      </pc:sldChg>
      <pc:sldChg chg="add del ord">
        <pc:chgData name="Raphaella ASHRAF" userId="5247841d-d595-4c30-b58a-9906097315c5" providerId="ADAL" clId="{49E1EDC4-949C-4C9A-9207-A653EB98B0DF}" dt="2024-11-19T09:17:18.019" v="4767" actId="47"/>
        <pc:sldMkLst>
          <pc:docMk/>
          <pc:sldMk cId="2412470974" sldId="2147475976"/>
        </pc:sldMkLst>
      </pc:sldChg>
      <pc:sldChg chg="add del ord">
        <pc:chgData name="Raphaella ASHRAF" userId="5247841d-d595-4c30-b58a-9906097315c5" providerId="ADAL" clId="{49E1EDC4-949C-4C9A-9207-A653EB98B0DF}" dt="2024-11-19T09:17:18.019" v="4767" actId="47"/>
        <pc:sldMkLst>
          <pc:docMk/>
          <pc:sldMk cId="1576603731" sldId="2147475977"/>
        </pc:sldMkLst>
      </pc:sldChg>
      <pc:sldChg chg="add del ord">
        <pc:chgData name="Raphaella ASHRAF" userId="5247841d-d595-4c30-b58a-9906097315c5" providerId="ADAL" clId="{49E1EDC4-949C-4C9A-9207-A653EB98B0DF}" dt="2024-11-19T09:17:18.019" v="4767" actId="47"/>
        <pc:sldMkLst>
          <pc:docMk/>
          <pc:sldMk cId="2947346599" sldId="2147475978"/>
        </pc:sldMkLst>
      </pc:sldChg>
      <pc:sldChg chg="add del ord">
        <pc:chgData name="Raphaella ASHRAF" userId="5247841d-d595-4c30-b58a-9906097315c5" providerId="ADAL" clId="{49E1EDC4-949C-4C9A-9207-A653EB98B0DF}" dt="2024-11-19T09:17:18.019" v="4767" actId="47"/>
        <pc:sldMkLst>
          <pc:docMk/>
          <pc:sldMk cId="1499719207" sldId="2147475979"/>
        </pc:sldMkLst>
      </pc:sldChg>
      <pc:sldChg chg="add del ord">
        <pc:chgData name="Raphaella ASHRAF" userId="5247841d-d595-4c30-b58a-9906097315c5" providerId="ADAL" clId="{49E1EDC4-949C-4C9A-9207-A653EB98B0DF}" dt="2024-11-19T09:17:18.019" v="4767" actId="47"/>
        <pc:sldMkLst>
          <pc:docMk/>
          <pc:sldMk cId="3760509769" sldId="2147475980"/>
        </pc:sldMkLst>
      </pc:sldChg>
      <pc:sldChg chg="add del ord">
        <pc:chgData name="Raphaella ASHRAF" userId="5247841d-d595-4c30-b58a-9906097315c5" providerId="ADAL" clId="{49E1EDC4-949C-4C9A-9207-A653EB98B0DF}" dt="2024-11-19T09:17:18.019" v="4767" actId="47"/>
        <pc:sldMkLst>
          <pc:docMk/>
          <pc:sldMk cId="2274543893" sldId="2147475981"/>
        </pc:sldMkLst>
      </pc:sldChg>
      <pc:sldChg chg="add del ord">
        <pc:chgData name="Raphaella ASHRAF" userId="5247841d-d595-4c30-b58a-9906097315c5" providerId="ADAL" clId="{49E1EDC4-949C-4C9A-9207-A653EB98B0DF}" dt="2024-11-19T09:17:18.019" v="4767" actId="47"/>
        <pc:sldMkLst>
          <pc:docMk/>
          <pc:sldMk cId="3029238763" sldId="2147475982"/>
        </pc:sldMkLst>
      </pc:sldChg>
      <pc:sldChg chg="add del ord">
        <pc:chgData name="Raphaella ASHRAF" userId="5247841d-d595-4c30-b58a-9906097315c5" providerId="ADAL" clId="{49E1EDC4-949C-4C9A-9207-A653EB98B0DF}" dt="2024-11-19T09:17:18.019" v="4767" actId="47"/>
        <pc:sldMkLst>
          <pc:docMk/>
          <pc:sldMk cId="952932693" sldId="2147475983"/>
        </pc:sldMkLst>
      </pc:sldChg>
      <pc:sldChg chg="add del ord">
        <pc:chgData name="Raphaella ASHRAF" userId="5247841d-d595-4c30-b58a-9906097315c5" providerId="ADAL" clId="{49E1EDC4-949C-4C9A-9207-A653EB98B0DF}" dt="2024-11-19T09:17:18.019" v="4767" actId="47"/>
        <pc:sldMkLst>
          <pc:docMk/>
          <pc:sldMk cId="2764618566" sldId="2147475984"/>
        </pc:sldMkLst>
      </pc:sldChg>
      <pc:sldChg chg="add del ord">
        <pc:chgData name="Raphaella ASHRAF" userId="5247841d-d595-4c30-b58a-9906097315c5" providerId="ADAL" clId="{49E1EDC4-949C-4C9A-9207-A653EB98B0DF}" dt="2024-11-19T09:17:18.019" v="4767" actId="47"/>
        <pc:sldMkLst>
          <pc:docMk/>
          <pc:sldMk cId="942555755" sldId="2147475985"/>
        </pc:sldMkLst>
      </pc:sldChg>
      <pc:sldChg chg="add del ord">
        <pc:chgData name="Raphaella ASHRAF" userId="5247841d-d595-4c30-b58a-9906097315c5" providerId="ADAL" clId="{49E1EDC4-949C-4C9A-9207-A653EB98B0DF}" dt="2024-11-19T09:17:18.019" v="4767" actId="47"/>
        <pc:sldMkLst>
          <pc:docMk/>
          <pc:sldMk cId="3949130786" sldId="2147475986"/>
        </pc:sldMkLst>
      </pc:sldChg>
      <pc:sldChg chg="add del ord">
        <pc:chgData name="Raphaella ASHRAF" userId="5247841d-d595-4c30-b58a-9906097315c5" providerId="ADAL" clId="{49E1EDC4-949C-4C9A-9207-A653EB98B0DF}" dt="2024-11-19T09:17:18.019" v="4767" actId="47"/>
        <pc:sldMkLst>
          <pc:docMk/>
          <pc:sldMk cId="323403204" sldId="2147475987"/>
        </pc:sldMkLst>
      </pc:sldChg>
      <pc:sldChg chg="add del ord">
        <pc:chgData name="Raphaella ASHRAF" userId="5247841d-d595-4c30-b58a-9906097315c5" providerId="ADAL" clId="{49E1EDC4-949C-4C9A-9207-A653EB98B0DF}" dt="2024-11-19T09:17:18.019" v="4767" actId="47"/>
        <pc:sldMkLst>
          <pc:docMk/>
          <pc:sldMk cId="3122602684" sldId="2147475988"/>
        </pc:sldMkLst>
      </pc:sldChg>
      <pc:sldChg chg="add del ord">
        <pc:chgData name="Raphaella ASHRAF" userId="5247841d-d595-4c30-b58a-9906097315c5" providerId="ADAL" clId="{49E1EDC4-949C-4C9A-9207-A653EB98B0DF}" dt="2024-11-19T09:17:18.019" v="4767" actId="47"/>
        <pc:sldMkLst>
          <pc:docMk/>
          <pc:sldMk cId="3623978639" sldId="2147475989"/>
        </pc:sldMkLst>
      </pc:sldChg>
      <pc:sldChg chg="add del ord">
        <pc:chgData name="Raphaella ASHRAF" userId="5247841d-d595-4c30-b58a-9906097315c5" providerId="ADAL" clId="{49E1EDC4-949C-4C9A-9207-A653EB98B0DF}" dt="2024-11-19T09:17:18.019" v="4767" actId="47"/>
        <pc:sldMkLst>
          <pc:docMk/>
          <pc:sldMk cId="3188479189" sldId="2147475990"/>
        </pc:sldMkLst>
      </pc:sldChg>
      <pc:sldChg chg="add del ord">
        <pc:chgData name="Raphaella ASHRAF" userId="5247841d-d595-4c30-b58a-9906097315c5" providerId="ADAL" clId="{49E1EDC4-949C-4C9A-9207-A653EB98B0DF}" dt="2024-11-19T09:17:18.019" v="4767" actId="47"/>
        <pc:sldMkLst>
          <pc:docMk/>
          <pc:sldMk cId="600604432" sldId="2147475991"/>
        </pc:sldMkLst>
      </pc:sldChg>
      <pc:sldChg chg="add del ord">
        <pc:chgData name="Raphaella ASHRAF" userId="5247841d-d595-4c30-b58a-9906097315c5" providerId="ADAL" clId="{49E1EDC4-949C-4C9A-9207-A653EB98B0DF}" dt="2024-11-19T09:17:18.019" v="4767" actId="47"/>
        <pc:sldMkLst>
          <pc:docMk/>
          <pc:sldMk cId="23325684" sldId="2147475992"/>
        </pc:sldMkLst>
      </pc:sldChg>
      <pc:sldChg chg="add del ord">
        <pc:chgData name="Raphaella ASHRAF" userId="5247841d-d595-4c30-b58a-9906097315c5" providerId="ADAL" clId="{49E1EDC4-949C-4C9A-9207-A653EB98B0DF}" dt="2024-11-19T09:17:18.019" v="4767" actId="47"/>
        <pc:sldMkLst>
          <pc:docMk/>
          <pc:sldMk cId="2933407916" sldId="2147475993"/>
        </pc:sldMkLst>
      </pc:sldChg>
      <pc:sldChg chg="add del ord">
        <pc:chgData name="Raphaella ASHRAF" userId="5247841d-d595-4c30-b58a-9906097315c5" providerId="ADAL" clId="{49E1EDC4-949C-4C9A-9207-A653EB98B0DF}" dt="2024-11-19T09:17:18.019" v="4767" actId="47"/>
        <pc:sldMkLst>
          <pc:docMk/>
          <pc:sldMk cId="2304067563" sldId="2147475994"/>
        </pc:sldMkLst>
      </pc:sldChg>
      <pc:sldChg chg="add del ord">
        <pc:chgData name="Raphaella ASHRAF" userId="5247841d-d595-4c30-b58a-9906097315c5" providerId="ADAL" clId="{49E1EDC4-949C-4C9A-9207-A653EB98B0DF}" dt="2024-11-19T09:17:18.019" v="4767" actId="47"/>
        <pc:sldMkLst>
          <pc:docMk/>
          <pc:sldMk cId="1311826383" sldId="2147475995"/>
        </pc:sldMkLst>
      </pc:sldChg>
      <pc:sldChg chg="add del ord">
        <pc:chgData name="Raphaella ASHRAF" userId="5247841d-d595-4c30-b58a-9906097315c5" providerId="ADAL" clId="{49E1EDC4-949C-4C9A-9207-A653EB98B0DF}" dt="2024-11-19T09:17:18.019" v="4767" actId="47"/>
        <pc:sldMkLst>
          <pc:docMk/>
          <pc:sldMk cId="1675776684" sldId="2147475996"/>
        </pc:sldMkLst>
      </pc:sldChg>
      <pc:sldChg chg="add del ord">
        <pc:chgData name="Raphaella ASHRAF" userId="5247841d-d595-4c30-b58a-9906097315c5" providerId="ADAL" clId="{49E1EDC4-949C-4C9A-9207-A653EB98B0DF}" dt="2024-11-19T09:17:18.019" v="4767" actId="47"/>
        <pc:sldMkLst>
          <pc:docMk/>
          <pc:sldMk cId="3190485764" sldId="2147475997"/>
        </pc:sldMkLst>
      </pc:sldChg>
      <pc:sldChg chg="add del ord">
        <pc:chgData name="Raphaella ASHRAF" userId="5247841d-d595-4c30-b58a-9906097315c5" providerId="ADAL" clId="{49E1EDC4-949C-4C9A-9207-A653EB98B0DF}" dt="2024-11-19T09:17:18.019" v="4767" actId="47"/>
        <pc:sldMkLst>
          <pc:docMk/>
          <pc:sldMk cId="1376965271" sldId="2147475998"/>
        </pc:sldMkLst>
      </pc:sldChg>
      <pc:sldChg chg="add del ord">
        <pc:chgData name="Raphaella ASHRAF" userId="5247841d-d595-4c30-b58a-9906097315c5" providerId="ADAL" clId="{49E1EDC4-949C-4C9A-9207-A653EB98B0DF}" dt="2024-11-19T09:17:18.019" v="4767" actId="47"/>
        <pc:sldMkLst>
          <pc:docMk/>
          <pc:sldMk cId="469506645" sldId="2147475999"/>
        </pc:sldMkLst>
      </pc:sldChg>
      <pc:sldChg chg="add del ord">
        <pc:chgData name="Raphaella ASHRAF" userId="5247841d-d595-4c30-b58a-9906097315c5" providerId="ADAL" clId="{49E1EDC4-949C-4C9A-9207-A653EB98B0DF}" dt="2024-11-19T09:17:18.019" v="4767" actId="47"/>
        <pc:sldMkLst>
          <pc:docMk/>
          <pc:sldMk cId="107760585" sldId="2147476000"/>
        </pc:sldMkLst>
      </pc:sldChg>
      <pc:sldChg chg="add del ord">
        <pc:chgData name="Raphaella ASHRAF" userId="5247841d-d595-4c30-b58a-9906097315c5" providerId="ADAL" clId="{49E1EDC4-949C-4C9A-9207-A653EB98B0DF}" dt="2024-11-19T09:17:18.019" v="4767" actId="47"/>
        <pc:sldMkLst>
          <pc:docMk/>
          <pc:sldMk cId="3825098140" sldId="2147476001"/>
        </pc:sldMkLst>
      </pc:sldChg>
      <pc:sldChg chg="add del ord">
        <pc:chgData name="Raphaella ASHRAF" userId="5247841d-d595-4c30-b58a-9906097315c5" providerId="ADAL" clId="{49E1EDC4-949C-4C9A-9207-A653EB98B0DF}" dt="2024-11-19T09:17:18.019" v="4767" actId="47"/>
        <pc:sldMkLst>
          <pc:docMk/>
          <pc:sldMk cId="3781624794" sldId="2147476002"/>
        </pc:sldMkLst>
      </pc:sldChg>
      <pc:sldChg chg="add del ord">
        <pc:chgData name="Raphaella ASHRAF" userId="5247841d-d595-4c30-b58a-9906097315c5" providerId="ADAL" clId="{49E1EDC4-949C-4C9A-9207-A653EB98B0DF}" dt="2024-11-19T09:17:18.019" v="4767" actId="47"/>
        <pc:sldMkLst>
          <pc:docMk/>
          <pc:sldMk cId="4228529172" sldId="2147476003"/>
        </pc:sldMkLst>
      </pc:sldChg>
      <pc:sldChg chg="add del ord">
        <pc:chgData name="Raphaella ASHRAF" userId="5247841d-d595-4c30-b58a-9906097315c5" providerId="ADAL" clId="{49E1EDC4-949C-4C9A-9207-A653EB98B0DF}" dt="2024-11-19T09:17:18.019" v="4767" actId="47"/>
        <pc:sldMkLst>
          <pc:docMk/>
          <pc:sldMk cId="804170927" sldId="2147476004"/>
        </pc:sldMkLst>
      </pc:sldChg>
      <pc:sldChg chg="add del ord">
        <pc:chgData name="Raphaella ASHRAF" userId="5247841d-d595-4c30-b58a-9906097315c5" providerId="ADAL" clId="{49E1EDC4-949C-4C9A-9207-A653EB98B0DF}" dt="2024-11-19T09:17:18.019" v="4767" actId="47"/>
        <pc:sldMkLst>
          <pc:docMk/>
          <pc:sldMk cId="1743435829" sldId="2147476005"/>
        </pc:sldMkLst>
      </pc:sldChg>
      <pc:sldChg chg="add del ord">
        <pc:chgData name="Raphaella ASHRAF" userId="5247841d-d595-4c30-b58a-9906097315c5" providerId="ADAL" clId="{49E1EDC4-949C-4C9A-9207-A653EB98B0DF}" dt="2024-11-19T09:17:18.019" v="4767" actId="47"/>
        <pc:sldMkLst>
          <pc:docMk/>
          <pc:sldMk cId="4213619886" sldId="2147476006"/>
        </pc:sldMkLst>
      </pc:sldChg>
      <pc:sldChg chg="add del ord">
        <pc:chgData name="Raphaella ASHRAF" userId="5247841d-d595-4c30-b58a-9906097315c5" providerId="ADAL" clId="{49E1EDC4-949C-4C9A-9207-A653EB98B0DF}" dt="2024-11-19T09:17:18.019" v="4767" actId="47"/>
        <pc:sldMkLst>
          <pc:docMk/>
          <pc:sldMk cId="1571402167" sldId="2147476007"/>
        </pc:sldMkLst>
      </pc:sldChg>
      <pc:sldChg chg="add del ord">
        <pc:chgData name="Raphaella ASHRAF" userId="5247841d-d595-4c30-b58a-9906097315c5" providerId="ADAL" clId="{49E1EDC4-949C-4C9A-9207-A653EB98B0DF}" dt="2024-11-19T09:17:18.019" v="4767" actId="47"/>
        <pc:sldMkLst>
          <pc:docMk/>
          <pc:sldMk cId="2420174442" sldId="2147476008"/>
        </pc:sldMkLst>
      </pc:sldChg>
      <pc:sldChg chg="add del ord">
        <pc:chgData name="Raphaella ASHRAF" userId="5247841d-d595-4c30-b58a-9906097315c5" providerId="ADAL" clId="{49E1EDC4-949C-4C9A-9207-A653EB98B0DF}" dt="2024-11-19T09:17:18.019" v="4767" actId="47"/>
        <pc:sldMkLst>
          <pc:docMk/>
          <pc:sldMk cId="3498971872" sldId="2147476009"/>
        </pc:sldMkLst>
      </pc:sldChg>
      <pc:sldChg chg="add del ord">
        <pc:chgData name="Raphaella ASHRAF" userId="5247841d-d595-4c30-b58a-9906097315c5" providerId="ADAL" clId="{49E1EDC4-949C-4C9A-9207-A653EB98B0DF}" dt="2024-11-19T09:17:18.019" v="4767" actId="47"/>
        <pc:sldMkLst>
          <pc:docMk/>
          <pc:sldMk cId="3299828037" sldId="2147476010"/>
        </pc:sldMkLst>
      </pc:sldChg>
      <pc:sldChg chg="add del ord">
        <pc:chgData name="Raphaella ASHRAF" userId="5247841d-d595-4c30-b58a-9906097315c5" providerId="ADAL" clId="{49E1EDC4-949C-4C9A-9207-A653EB98B0DF}" dt="2024-11-19T09:17:18.019" v="4767" actId="47"/>
        <pc:sldMkLst>
          <pc:docMk/>
          <pc:sldMk cId="3601990609" sldId="2147476011"/>
        </pc:sldMkLst>
      </pc:sldChg>
      <pc:sldChg chg="add del ord">
        <pc:chgData name="Raphaella ASHRAF" userId="5247841d-d595-4c30-b58a-9906097315c5" providerId="ADAL" clId="{49E1EDC4-949C-4C9A-9207-A653EB98B0DF}" dt="2024-11-19T09:17:18.019" v="4767" actId="47"/>
        <pc:sldMkLst>
          <pc:docMk/>
          <pc:sldMk cId="3972599330" sldId="2147476012"/>
        </pc:sldMkLst>
      </pc:sldChg>
      <pc:sldChg chg="add del ord">
        <pc:chgData name="Raphaella ASHRAF" userId="5247841d-d595-4c30-b58a-9906097315c5" providerId="ADAL" clId="{49E1EDC4-949C-4C9A-9207-A653EB98B0DF}" dt="2024-11-19T09:17:18.019" v="4767" actId="47"/>
        <pc:sldMkLst>
          <pc:docMk/>
          <pc:sldMk cId="833390598" sldId="2147476013"/>
        </pc:sldMkLst>
      </pc:sldChg>
      <pc:sldChg chg="add del ord">
        <pc:chgData name="Raphaella ASHRAF" userId="5247841d-d595-4c30-b58a-9906097315c5" providerId="ADAL" clId="{49E1EDC4-949C-4C9A-9207-A653EB98B0DF}" dt="2024-11-19T09:17:18.019" v="4767" actId="47"/>
        <pc:sldMkLst>
          <pc:docMk/>
          <pc:sldMk cId="408688378" sldId="2147476014"/>
        </pc:sldMkLst>
      </pc:sldChg>
      <pc:sldChg chg="add del ord">
        <pc:chgData name="Raphaella ASHRAF" userId="5247841d-d595-4c30-b58a-9906097315c5" providerId="ADAL" clId="{49E1EDC4-949C-4C9A-9207-A653EB98B0DF}" dt="2024-11-19T09:17:18.019" v="4767" actId="47"/>
        <pc:sldMkLst>
          <pc:docMk/>
          <pc:sldMk cId="891064169" sldId="2147476015"/>
        </pc:sldMkLst>
      </pc:sldChg>
      <pc:sldChg chg="add del ord">
        <pc:chgData name="Raphaella ASHRAF" userId="5247841d-d595-4c30-b58a-9906097315c5" providerId="ADAL" clId="{49E1EDC4-949C-4C9A-9207-A653EB98B0DF}" dt="2024-11-19T09:17:18.019" v="4767" actId="47"/>
        <pc:sldMkLst>
          <pc:docMk/>
          <pc:sldMk cId="2483963723" sldId="2147476016"/>
        </pc:sldMkLst>
      </pc:sldChg>
      <pc:sldChg chg="add del ord">
        <pc:chgData name="Raphaella ASHRAF" userId="5247841d-d595-4c30-b58a-9906097315c5" providerId="ADAL" clId="{49E1EDC4-949C-4C9A-9207-A653EB98B0DF}" dt="2024-11-19T09:17:18.019" v="4767" actId="47"/>
        <pc:sldMkLst>
          <pc:docMk/>
          <pc:sldMk cId="1552800474" sldId="2147476017"/>
        </pc:sldMkLst>
      </pc:sldChg>
      <pc:sldChg chg="add del ord">
        <pc:chgData name="Raphaella ASHRAF" userId="5247841d-d595-4c30-b58a-9906097315c5" providerId="ADAL" clId="{49E1EDC4-949C-4C9A-9207-A653EB98B0DF}" dt="2024-11-19T09:17:18.019" v="4767" actId="47"/>
        <pc:sldMkLst>
          <pc:docMk/>
          <pc:sldMk cId="2548364706" sldId="2147476018"/>
        </pc:sldMkLst>
      </pc:sldChg>
      <pc:sldChg chg="add del ord">
        <pc:chgData name="Raphaella ASHRAF" userId="5247841d-d595-4c30-b58a-9906097315c5" providerId="ADAL" clId="{49E1EDC4-949C-4C9A-9207-A653EB98B0DF}" dt="2024-11-19T09:17:18.019" v="4767" actId="47"/>
        <pc:sldMkLst>
          <pc:docMk/>
          <pc:sldMk cId="626411308" sldId="2147476019"/>
        </pc:sldMkLst>
      </pc:sldChg>
      <pc:sldChg chg="add del ord">
        <pc:chgData name="Raphaella ASHRAF" userId="5247841d-d595-4c30-b58a-9906097315c5" providerId="ADAL" clId="{49E1EDC4-949C-4C9A-9207-A653EB98B0DF}" dt="2024-11-19T09:17:18.019" v="4767" actId="47"/>
        <pc:sldMkLst>
          <pc:docMk/>
          <pc:sldMk cId="2180541060" sldId="2147476020"/>
        </pc:sldMkLst>
      </pc:sldChg>
      <pc:sldChg chg="add del ord">
        <pc:chgData name="Raphaella ASHRAF" userId="5247841d-d595-4c30-b58a-9906097315c5" providerId="ADAL" clId="{49E1EDC4-949C-4C9A-9207-A653EB98B0DF}" dt="2024-11-19T09:17:18.019" v="4767" actId="47"/>
        <pc:sldMkLst>
          <pc:docMk/>
          <pc:sldMk cId="441034029" sldId="2147476021"/>
        </pc:sldMkLst>
      </pc:sldChg>
      <pc:sldChg chg="add del ord">
        <pc:chgData name="Raphaella ASHRAF" userId="5247841d-d595-4c30-b58a-9906097315c5" providerId="ADAL" clId="{49E1EDC4-949C-4C9A-9207-A653EB98B0DF}" dt="2024-11-19T09:17:18.019" v="4767" actId="47"/>
        <pc:sldMkLst>
          <pc:docMk/>
          <pc:sldMk cId="2396041436" sldId="2147476022"/>
        </pc:sldMkLst>
      </pc:sldChg>
      <pc:sldChg chg="add del ord">
        <pc:chgData name="Raphaella ASHRAF" userId="5247841d-d595-4c30-b58a-9906097315c5" providerId="ADAL" clId="{49E1EDC4-949C-4C9A-9207-A653EB98B0DF}" dt="2024-11-19T09:17:18.019" v="4767" actId="47"/>
        <pc:sldMkLst>
          <pc:docMk/>
          <pc:sldMk cId="72249542" sldId="2147476023"/>
        </pc:sldMkLst>
      </pc:sldChg>
      <pc:sldChg chg="add del ord">
        <pc:chgData name="Raphaella ASHRAF" userId="5247841d-d595-4c30-b58a-9906097315c5" providerId="ADAL" clId="{49E1EDC4-949C-4C9A-9207-A653EB98B0DF}" dt="2024-11-19T09:17:18.019" v="4767" actId="47"/>
        <pc:sldMkLst>
          <pc:docMk/>
          <pc:sldMk cId="483725845" sldId="2147476024"/>
        </pc:sldMkLst>
      </pc:sldChg>
      <pc:sldChg chg="add del ord">
        <pc:chgData name="Raphaella ASHRAF" userId="5247841d-d595-4c30-b58a-9906097315c5" providerId="ADAL" clId="{49E1EDC4-949C-4C9A-9207-A653EB98B0DF}" dt="2024-11-19T09:17:18.019" v="4767" actId="47"/>
        <pc:sldMkLst>
          <pc:docMk/>
          <pc:sldMk cId="928628519" sldId="2147476025"/>
        </pc:sldMkLst>
      </pc:sldChg>
      <pc:sldChg chg="add del ord">
        <pc:chgData name="Raphaella ASHRAF" userId="5247841d-d595-4c30-b58a-9906097315c5" providerId="ADAL" clId="{49E1EDC4-949C-4C9A-9207-A653EB98B0DF}" dt="2024-11-19T09:17:18.019" v="4767" actId="47"/>
        <pc:sldMkLst>
          <pc:docMk/>
          <pc:sldMk cId="2210366199" sldId="2147476026"/>
        </pc:sldMkLst>
      </pc:sldChg>
      <pc:sldChg chg="add del ord">
        <pc:chgData name="Raphaella ASHRAF" userId="5247841d-d595-4c30-b58a-9906097315c5" providerId="ADAL" clId="{49E1EDC4-949C-4C9A-9207-A653EB98B0DF}" dt="2024-11-19T09:17:18.019" v="4767" actId="47"/>
        <pc:sldMkLst>
          <pc:docMk/>
          <pc:sldMk cId="1549418175" sldId="2147476027"/>
        </pc:sldMkLst>
      </pc:sldChg>
      <pc:sldChg chg="add del ord">
        <pc:chgData name="Raphaella ASHRAF" userId="5247841d-d595-4c30-b58a-9906097315c5" providerId="ADAL" clId="{49E1EDC4-949C-4C9A-9207-A653EB98B0DF}" dt="2024-11-19T09:17:18.019" v="4767" actId="47"/>
        <pc:sldMkLst>
          <pc:docMk/>
          <pc:sldMk cId="2910452552" sldId="2147476028"/>
        </pc:sldMkLst>
      </pc:sldChg>
      <pc:sldChg chg="add del ord">
        <pc:chgData name="Raphaella ASHRAF" userId="5247841d-d595-4c30-b58a-9906097315c5" providerId="ADAL" clId="{49E1EDC4-949C-4C9A-9207-A653EB98B0DF}" dt="2024-11-19T09:17:18.019" v="4767" actId="47"/>
        <pc:sldMkLst>
          <pc:docMk/>
          <pc:sldMk cId="305231599" sldId="2147476029"/>
        </pc:sldMkLst>
      </pc:sldChg>
      <pc:sldChg chg="add del ord">
        <pc:chgData name="Raphaella ASHRAF" userId="5247841d-d595-4c30-b58a-9906097315c5" providerId="ADAL" clId="{49E1EDC4-949C-4C9A-9207-A653EB98B0DF}" dt="2024-11-19T09:17:18.019" v="4767" actId="47"/>
        <pc:sldMkLst>
          <pc:docMk/>
          <pc:sldMk cId="3154575628" sldId="2147476030"/>
        </pc:sldMkLst>
      </pc:sldChg>
      <pc:sldChg chg="add del ord">
        <pc:chgData name="Raphaella ASHRAF" userId="5247841d-d595-4c30-b58a-9906097315c5" providerId="ADAL" clId="{49E1EDC4-949C-4C9A-9207-A653EB98B0DF}" dt="2024-11-19T09:17:18.019" v="4767" actId="47"/>
        <pc:sldMkLst>
          <pc:docMk/>
          <pc:sldMk cId="2473690433" sldId="2147476031"/>
        </pc:sldMkLst>
      </pc:sldChg>
      <pc:sldChg chg="add del ord">
        <pc:chgData name="Raphaella ASHRAF" userId="5247841d-d595-4c30-b58a-9906097315c5" providerId="ADAL" clId="{49E1EDC4-949C-4C9A-9207-A653EB98B0DF}" dt="2024-11-19T09:17:18.019" v="4767" actId="47"/>
        <pc:sldMkLst>
          <pc:docMk/>
          <pc:sldMk cId="1191233500" sldId="2147476032"/>
        </pc:sldMkLst>
      </pc:sldChg>
      <pc:sldChg chg="add del ord">
        <pc:chgData name="Raphaella ASHRAF" userId="5247841d-d595-4c30-b58a-9906097315c5" providerId="ADAL" clId="{49E1EDC4-949C-4C9A-9207-A653EB98B0DF}" dt="2024-11-19T09:17:18.019" v="4767" actId="47"/>
        <pc:sldMkLst>
          <pc:docMk/>
          <pc:sldMk cId="2421297616" sldId="2147476033"/>
        </pc:sldMkLst>
      </pc:sldChg>
      <pc:sldChg chg="add del ord">
        <pc:chgData name="Raphaella ASHRAF" userId="5247841d-d595-4c30-b58a-9906097315c5" providerId="ADAL" clId="{49E1EDC4-949C-4C9A-9207-A653EB98B0DF}" dt="2024-11-19T09:17:18.019" v="4767" actId="47"/>
        <pc:sldMkLst>
          <pc:docMk/>
          <pc:sldMk cId="940123771" sldId="2147476034"/>
        </pc:sldMkLst>
      </pc:sldChg>
      <pc:sldChg chg="add del ord">
        <pc:chgData name="Raphaella ASHRAF" userId="5247841d-d595-4c30-b58a-9906097315c5" providerId="ADAL" clId="{49E1EDC4-949C-4C9A-9207-A653EB98B0DF}" dt="2024-11-19T09:17:18.019" v="4767" actId="47"/>
        <pc:sldMkLst>
          <pc:docMk/>
          <pc:sldMk cId="2129219497" sldId="2147476035"/>
        </pc:sldMkLst>
      </pc:sldChg>
      <pc:sldChg chg="add del ord">
        <pc:chgData name="Raphaella ASHRAF" userId="5247841d-d595-4c30-b58a-9906097315c5" providerId="ADAL" clId="{49E1EDC4-949C-4C9A-9207-A653EB98B0DF}" dt="2024-11-19T09:17:18.019" v="4767" actId="47"/>
        <pc:sldMkLst>
          <pc:docMk/>
          <pc:sldMk cId="3702333819" sldId="2147476036"/>
        </pc:sldMkLst>
      </pc:sldChg>
      <pc:sldChg chg="add del ord">
        <pc:chgData name="Raphaella ASHRAF" userId="5247841d-d595-4c30-b58a-9906097315c5" providerId="ADAL" clId="{49E1EDC4-949C-4C9A-9207-A653EB98B0DF}" dt="2024-11-19T09:17:18.019" v="4767" actId="47"/>
        <pc:sldMkLst>
          <pc:docMk/>
          <pc:sldMk cId="601787127" sldId="2147476037"/>
        </pc:sldMkLst>
      </pc:sldChg>
      <pc:sldChg chg="add del ord">
        <pc:chgData name="Raphaella ASHRAF" userId="5247841d-d595-4c30-b58a-9906097315c5" providerId="ADAL" clId="{49E1EDC4-949C-4C9A-9207-A653EB98B0DF}" dt="2024-11-19T09:17:18.019" v="4767" actId="47"/>
        <pc:sldMkLst>
          <pc:docMk/>
          <pc:sldMk cId="3538279194" sldId="2147476038"/>
        </pc:sldMkLst>
      </pc:sldChg>
      <pc:sldChg chg="add del ord">
        <pc:chgData name="Raphaella ASHRAF" userId="5247841d-d595-4c30-b58a-9906097315c5" providerId="ADAL" clId="{49E1EDC4-949C-4C9A-9207-A653EB98B0DF}" dt="2024-11-19T09:17:18.019" v="4767" actId="47"/>
        <pc:sldMkLst>
          <pc:docMk/>
          <pc:sldMk cId="1065319827" sldId="2147476039"/>
        </pc:sldMkLst>
      </pc:sldChg>
      <pc:sldChg chg="add del ord">
        <pc:chgData name="Raphaella ASHRAF" userId="5247841d-d595-4c30-b58a-9906097315c5" providerId="ADAL" clId="{49E1EDC4-949C-4C9A-9207-A653EB98B0DF}" dt="2024-11-19T09:17:18.019" v="4767" actId="47"/>
        <pc:sldMkLst>
          <pc:docMk/>
          <pc:sldMk cId="3210952047" sldId="2147476040"/>
        </pc:sldMkLst>
      </pc:sldChg>
      <pc:sldChg chg="add del ord">
        <pc:chgData name="Raphaella ASHRAF" userId="5247841d-d595-4c30-b58a-9906097315c5" providerId="ADAL" clId="{49E1EDC4-949C-4C9A-9207-A653EB98B0DF}" dt="2024-11-19T09:17:18.019" v="4767" actId="47"/>
        <pc:sldMkLst>
          <pc:docMk/>
          <pc:sldMk cId="3419614084" sldId="2147476041"/>
        </pc:sldMkLst>
      </pc:sldChg>
      <pc:sldChg chg="add del ord">
        <pc:chgData name="Raphaella ASHRAF" userId="5247841d-d595-4c30-b58a-9906097315c5" providerId="ADAL" clId="{49E1EDC4-949C-4C9A-9207-A653EB98B0DF}" dt="2024-11-19T09:17:18.019" v="4767" actId="47"/>
        <pc:sldMkLst>
          <pc:docMk/>
          <pc:sldMk cId="2030201318" sldId="2147476042"/>
        </pc:sldMkLst>
      </pc:sldChg>
      <pc:sldChg chg="add del ord">
        <pc:chgData name="Raphaella ASHRAF" userId="5247841d-d595-4c30-b58a-9906097315c5" providerId="ADAL" clId="{49E1EDC4-949C-4C9A-9207-A653EB98B0DF}" dt="2024-11-19T09:17:18.019" v="4767" actId="47"/>
        <pc:sldMkLst>
          <pc:docMk/>
          <pc:sldMk cId="1887403534" sldId="2147476043"/>
        </pc:sldMkLst>
      </pc:sldChg>
      <pc:sldChg chg="add del ord">
        <pc:chgData name="Raphaella ASHRAF" userId="5247841d-d595-4c30-b58a-9906097315c5" providerId="ADAL" clId="{49E1EDC4-949C-4C9A-9207-A653EB98B0DF}" dt="2024-11-19T09:17:18.019" v="4767" actId="47"/>
        <pc:sldMkLst>
          <pc:docMk/>
          <pc:sldMk cId="3380122123" sldId="2147476044"/>
        </pc:sldMkLst>
      </pc:sldChg>
      <pc:sldChg chg="add del ord">
        <pc:chgData name="Raphaella ASHRAF" userId="5247841d-d595-4c30-b58a-9906097315c5" providerId="ADAL" clId="{49E1EDC4-949C-4C9A-9207-A653EB98B0DF}" dt="2024-11-19T09:17:18.019" v="4767" actId="47"/>
        <pc:sldMkLst>
          <pc:docMk/>
          <pc:sldMk cId="636490447" sldId="2147476045"/>
        </pc:sldMkLst>
      </pc:sldChg>
      <pc:sldChg chg="add del ord">
        <pc:chgData name="Raphaella ASHRAF" userId="5247841d-d595-4c30-b58a-9906097315c5" providerId="ADAL" clId="{49E1EDC4-949C-4C9A-9207-A653EB98B0DF}" dt="2024-11-19T09:17:18.019" v="4767" actId="47"/>
        <pc:sldMkLst>
          <pc:docMk/>
          <pc:sldMk cId="1749687473" sldId="2147476046"/>
        </pc:sldMkLst>
      </pc:sldChg>
      <pc:sldChg chg="add del ord">
        <pc:chgData name="Raphaella ASHRAF" userId="5247841d-d595-4c30-b58a-9906097315c5" providerId="ADAL" clId="{49E1EDC4-949C-4C9A-9207-A653EB98B0DF}" dt="2024-11-19T09:17:18.019" v="4767" actId="47"/>
        <pc:sldMkLst>
          <pc:docMk/>
          <pc:sldMk cId="660345981" sldId="2147476047"/>
        </pc:sldMkLst>
      </pc:sldChg>
      <pc:sldChg chg="add del ord">
        <pc:chgData name="Raphaella ASHRAF" userId="5247841d-d595-4c30-b58a-9906097315c5" providerId="ADAL" clId="{49E1EDC4-949C-4C9A-9207-A653EB98B0DF}" dt="2024-11-19T09:17:18.019" v="4767" actId="47"/>
        <pc:sldMkLst>
          <pc:docMk/>
          <pc:sldMk cId="386291651" sldId="2147476048"/>
        </pc:sldMkLst>
      </pc:sldChg>
      <pc:sldChg chg="add del ord">
        <pc:chgData name="Raphaella ASHRAF" userId="5247841d-d595-4c30-b58a-9906097315c5" providerId="ADAL" clId="{49E1EDC4-949C-4C9A-9207-A653EB98B0DF}" dt="2024-11-19T09:17:18.019" v="4767" actId="47"/>
        <pc:sldMkLst>
          <pc:docMk/>
          <pc:sldMk cId="2340250566" sldId="2147476049"/>
        </pc:sldMkLst>
      </pc:sldChg>
      <pc:sldChg chg="add del ord">
        <pc:chgData name="Raphaella ASHRAF" userId="5247841d-d595-4c30-b58a-9906097315c5" providerId="ADAL" clId="{49E1EDC4-949C-4C9A-9207-A653EB98B0DF}" dt="2024-11-19T09:17:18.019" v="4767" actId="47"/>
        <pc:sldMkLst>
          <pc:docMk/>
          <pc:sldMk cId="1348382767" sldId="2147476050"/>
        </pc:sldMkLst>
      </pc:sldChg>
      <pc:sldChg chg="add del ord">
        <pc:chgData name="Raphaella ASHRAF" userId="5247841d-d595-4c30-b58a-9906097315c5" providerId="ADAL" clId="{49E1EDC4-949C-4C9A-9207-A653EB98B0DF}" dt="2024-11-19T09:17:18.019" v="4767" actId="47"/>
        <pc:sldMkLst>
          <pc:docMk/>
          <pc:sldMk cId="601998620" sldId="2147476051"/>
        </pc:sldMkLst>
      </pc:sldChg>
      <pc:sldChg chg="add del ord">
        <pc:chgData name="Raphaella ASHRAF" userId="5247841d-d595-4c30-b58a-9906097315c5" providerId="ADAL" clId="{49E1EDC4-949C-4C9A-9207-A653EB98B0DF}" dt="2024-11-19T09:17:18.019" v="4767" actId="47"/>
        <pc:sldMkLst>
          <pc:docMk/>
          <pc:sldMk cId="2735889529" sldId="2147476052"/>
        </pc:sldMkLst>
      </pc:sldChg>
      <pc:sldChg chg="add del ord">
        <pc:chgData name="Raphaella ASHRAF" userId="5247841d-d595-4c30-b58a-9906097315c5" providerId="ADAL" clId="{49E1EDC4-949C-4C9A-9207-A653EB98B0DF}" dt="2024-11-19T09:17:18.019" v="4767" actId="47"/>
        <pc:sldMkLst>
          <pc:docMk/>
          <pc:sldMk cId="2518648856" sldId="2147476053"/>
        </pc:sldMkLst>
      </pc:sldChg>
      <pc:sldChg chg="add del ord">
        <pc:chgData name="Raphaella ASHRAF" userId="5247841d-d595-4c30-b58a-9906097315c5" providerId="ADAL" clId="{49E1EDC4-949C-4C9A-9207-A653EB98B0DF}" dt="2024-11-19T09:17:18.019" v="4767" actId="47"/>
        <pc:sldMkLst>
          <pc:docMk/>
          <pc:sldMk cId="3858453297" sldId="2147476054"/>
        </pc:sldMkLst>
      </pc:sldChg>
      <pc:sldChg chg="add del ord">
        <pc:chgData name="Raphaella ASHRAF" userId="5247841d-d595-4c30-b58a-9906097315c5" providerId="ADAL" clId="{49E1EDC4-949C-4C9A-9207-A653EB98B0DF}" dt="2024-11-19T09:17:18.019" v="4767" actId="47"/>
        <pc:sldMkLst>
          <pc:docMk/>
          <pc:sldMk cId="1396376007" sldId="2147476055"/>
        </pc:sldMkLst>
      </pc:sldChg>
      <pc:sldChg chg="add del ord">
        <pc:chgData name="Raphaella ASHRAF" userId="5247841d-d595-4c30-b58a-9906097315c5" providerId="ADAL" clId="{49E1EDC4-949C-4C9A-9207-A653EB98B0DF}" dt="2024-11-19T09:17:18.019" v="4767" actId="47"/>
        <pc:sldMkLst>
          <pc:docMk/>
          <pc:sldMk cId="658578833" sldId="2147476056"/>
        </pc:sldMkLst>
      </pc:sldChg>
      <pc:sldChg chg="add del ord">
        <pc:chgData name="Raphaella ASHRAF" userId="5247841d-d595-4c30-b58a-9906097315c5" providerId="ADAL" clId="{49E1EDC4-949C-4C9A-9207-A653EB98B0DF}" dt="2024-11-19T09:17:18.019" v="4767" actId="47"/>
        <pc:sldMkLst>
          <pc:docMk/>
          <pc:sldMk cId="2137641233" sldId="2147476057"/>
        </pc:sldMkLst>
      </pc:sldChg>
      <pc:sldChg chg="add del ord">
        <pc:chgData name="Raphaella ASHRAF" userId="5247841d-d595-4c30-b58a-9906097315c5" providerId="ADAL" clId="{49E1EDC4-949C-4C9A-9207-A653EB98B0DF}" dt="2024-11-19T09:17:18.019" v="4767" actId="47"/>
        <pc:sldMkLst>
          <pc:docMk/>
          <pc:sldMk cId="272879258" sldId="2147476058"/>
        </pc:sldMkLst>
      </pc:sldChg>
      <pc:sldChg chg="add del ord">
        <pc:chgData name="Raphaella ASHRAF" userId="5247841d-d595-4c30-b58a-9906097315c5" providerId="ADAL" clId="{49E1EDC4-949C-4C9A-9207-A653EB98B0DF}" dt="2024-11-19T09:17:18.019" v="4767" actId="47"/>
        <pc:sldMkLst>
          <pc:docMk/>
          <pc:sldMk cId="2270850593" sldId="2147476059"/>
        </pc:sldMkLst>
      </pc:sldChg>
      <pc:sldChg chg="add del ord">
        <pc:chgData name="Raphaella ASHRAF" userId="5247841d-d595-4c30-b58a-9906097315c5" providerId="ADAL" clId="{49E1EDC4-949C-4C9A-9207-A653EB98B0DF}" dt="2024-11-19T09:17:18.019" v="4767" actId="47"/>
        <pc:sldMkLst>
          <pc:docMk/>
          <pc:sldMk cId="2796366892" sldId="2147476060"/>
        </pc:sldMkLst>
      </pc:sldChg>
      <pc:sldChg chg="add del ord">
        <pc:chgData name="Raphaella ASHRAF" userId="5247841d-d595-4c30-b58a-9906097315c5" providerId="ADAL" clId="{49E1EDC4-949C-4C9A-9207-A653EB98B0DF}" dt="2024-11-19T09:17:18.019" v="4767" actId="47"/>
        <pc:sldMkLst>
          <pc:docMk/>
          <pc:sldMk cId="1925601215" sldId="2147476061"/>
        </pc:sldMkLst>
      </pc:sldChg>
      <pc:sldChg chg="add del ord">
        <pc:chgData name="Raphaella ASHRAF" userId="5247841d-d595-4c30-b58a-9906097315c5" providerId="ADAL" clId="{49E1EDC4-949C-4C9A-9207-A653EB98B0DF}" dt="2024-11-19T09:17:18.019" v="4767" actId="47"/>
        <pc:sldMkLst>
          <pc:docMk/>
          <pc:sldMk cId="2455764439" sldId="2147476062"/>
        </pc:sldMkLst>
      </pc:sldChg>
      <pc:sldChg chg="add del ord">
        <pc:chgData name="Raphaella ASHRAF" userId="5247841d-d595-4c30-b58a-9906097315c5" providerId="ADAL" clId="{49E1EDC4-949C-4C9A-9207-A653EB98B0DF}" dt="2024-11-19T09:17:18.019" v="4767" actId="47"/>
        <pc:sldMkLst>
          <pc:docMk/>
          <pc:sldMk cId="3045353873" sldId="2147476063"/>
        </pc:sldMkLst>
      </pc:sldChg>
      <pc:sldChg chg="add del ord">
        <pc:chgData name="Raphaella ASHRAF" userId="5247841d-d595-4c30-b58a-9906097315c5" providerId="ADAL" clId="{49E1EDC4-949C-4C9A-9207-A653EB98B0DF}" dt="2024-11-19T09:17:18.019" v="4767" actId="47"/>
        <pc:sldMkLst>
          <pc:docMk/>
          <pc:sldMk cId="3737059754" sldId="2147476064"/>
        </pc:sldMkLst>
      </pc:sldChg>
      <pc:sldChg chg="add del ord">
        <pc:chgData name="Raphaella ASHRAF" userId="5247841d-d595-4c30-b58a-9906097315c5" providerId="ADAL" clId="{49E1EDC4-949C-4C9A-9207-A653EB98B0DF}" dt="2024-11-19T09:17:18.019" v="4767" actId="47"/>
        <pc:sldMkLst>
          <pc:docMk/>
          <pc:sldMk cId="2307371469" sldId="2147476065"/>
        </pc:sldMkLst>
      </pc:sldChg>
      <pc:sldChg chg="add del ord">
        <pc:chgData name="Raphaella ASHRAF" userId="5247841d-d595-4c30-b58a-9906097315c5" providerId="ADAL" clId="{49E1EDC4-949C-4C9A-9207-A653EB98B0DF}" dt="2024-11-19T09:17:18.019" v="4767" actId="47"/>
        <pc:sldMkLst>
          <pc:docMk/>
          <pc:sldMk cId="2278410816" sldId="2147476066"/>
        </pc:sldMkLst>
      </pc:sldChg>
      <pc:sldChg chg="add del ord">
        <pc:chgData name="Raphaella ASHRAF" userId="5247841d-d595-4c30-b58a-9906097315c5" providerId="ADAL" clId="{49E1EDC4-949C-4C9A-9207-A653EB98B0DF}" dt="2024-11-19T09:17:18.019" v="4767" actId="47"/>
        <pc:sldMkLst>
          <pc:docMk/>
          <pc:sldMk cId="1427245835" sldId="2147476067"/>
        </pc:sldMkLst>
      </pc:sldChg>
      <pc:sldChg chg="add del ord">
        <pc:chgData name="Raphaella ASHRAF" userId="5247841d-d595-4c30-b58a-9906097315c5" providerId="ADAL" clId="{49E1EDC4-949C-4C9A-9207-A653EB98B0DF}" dt="2024-11-19T09:17:18.019" v="4767" actId="47"/>
        <pc:sldMkLst>
          <pc:docMk/>
          <pc:sldMk cId="764294428" sldId="2147476068"/>
        </pc:sldMkLst>
      </pc:sldChg>
      <pc:sldChg chg="add del ord">
        <pc:chgData name="Raphaella ASHRAF" userId="5247841d-d595-4c30-b58a-9906097315c5" providerId="ADAL" clId="{49E1EDC4-949C-4C9A-9207-A653EB98B0DF}" dt="2024-11-19T09:17:18.019" v="4767" actId="47"/>
        <pc:sldMkLst>
          <pc:docMk/>
          <pc:sldMk cId="784036677" sldId="2147476069"/>
        </pc:sldMkLst>
      </pc:sldChg>
      <pc:sldChg chg="add del ord">
        <pc:chgData name="Raphaella ASHRAF" userId="5247841d-d595-4c30-b58a-9906097315c5" providerId="ADAL" clId="{49E1EDC4-949C-4C9A-9207-A653EB98B0DF}" dt="2024-11-19T09:17:18.019" v="4767" actId="47"/>
        <pc:sldMkLst>
          <pc:docMk/>
          <pc:sldMk cId="3244364525" sldId="2147476070"/>
        </pc:sldMkLst>
      </pc:sldChg>
      <pc:sldChg chg="add del ord">
        <pc:chgData name="Raphaella ASHRAF" userId="5247841d-d595-4c30-b58a-9906097315c5" providerId="ADAL" clId="{49E1EDC4-949C-4C9A-9207-A653EB98B0DF}" dt="2024-11-19T09:17:18.019" v="4767" actId="47"/>
        <pc:sldMkLst>
          <pc:docMk/>
          <pc:sldMk cId="2970549611" sldId="2147476071"/>
        </pc:sldMkLst>
      </pc:sldChg>
      <pc:sldChg chg="add del ord">
        <pc:chgData name="Raphaella ASHRAF" userId="5247841d-d595-4c30-b58a-9906097315c5" providerId="ADAL" clId="{49E1EDC4-949C-4C9A-9207-A653EB98B0DF}" dt="2024-11-19T09:17:18.019" v="4767" actId="47"/>
        <pc:sldMkLst>
          <pc:docMk/>
          <pc:sldMk cId="138331483" sldId="2147476072"/>
        </pc:sldMkLst>
      </pc:sldChg>
      <pc:sldChg chg="add del ord">
        <pc:chgData name="Raphaella ASHRAF" userId="5247841d-d595-4c30-b58a-9906097315c5" providerId="ADAL" clId="{49E1EDC4-949C-4C9A-9207-A653EB98B0DF}" dt="2024-11-19T09:17:18.019" v="4767" actId="47"/>
        <pc:sldMkLst>
          <pc:docMk/>
          <pc:sldMk cId="560479041" sldId="2147476073"/>
        </pc:sldMkLst>
      </pc:sldChg>
      <pc:sldChg chg="add del ord">
        <pc:chgData name="Raphaella ASHRAF" userId="5247841d-d595-4c30-b58a-9906097315c5" providerId="ADAL" clId="{49E1EDC4-949C-4C9A-9207-A653EB98B0DF}" dt="2024-11-19T09:17:18.019" v="4767" actId="47"/>
        <pc:sldMkLst>
          <pc:docMk/>
          <pc:sldMk cId="2249113038" sldId="2147476074"/>
        </pc:sldMkLst>
      </pc:sldChg>
      <pc:sldChg chg="add del ord">
        <pc:chgData name="Raphaella ASHRAF" userId="5247841d-d595-4c30-b58a-9906097315c5" providerId="ADAL" clId="{49E1EDC4-949C-4C9A-9207-A653EB98B0DF}" dt="2024-11-19T09:17:18.019" v="4767" actId="47"/>
        <pc:sldMkLst>
          <pc:docMk/>
          <pc:sldMk cId="3355103328" sldId="2147476075"/>
        </pc:sldMkLst>
      </pc:sldChg>
      <pc:sldChg chg="add del ord">
        <pc:chgData name="Raphaella ASHRAF" userId="5247841d-d595-4c30-b58a-9906097315c5" providerId="ADAL" clId="{49E1EDC4-949C-4C9A-9207-A653EB98B0DF}" dt="2024-11-19T09:17:18.019" v="4767" actId="47"/>
        <pc:sldMkLst>
          <pc:docMk/>
          <pc:sldMk cId="4249665174" sldId="2147476076"/>
        </pc:sldMkLst>
      </pc:sldChg>
      <pc:sldChg chg="add del ord">
        <pc:chgData name="Raphaella ASHRAF" userId="5247841d-d595-4c30-b58a-9906097315c5" providerId="ADAL" clId="{49E1EDC4-949C-4C9A-9207-A653EB98B0DF}" dt="2024-11-19T09:17:18.019" v="4767" actId="47"/>
        <pc:sldMkLst>
          <pc:docMk/>
          <pc:sldMk cId="4165868654" sldId="2147476077"/>
        </pc:sldMkLst>
      </pc:sldChg>
      <pc:sldChg chg="add del ord">
        <pc:chgData name="Raphaella ASHRAF" userId="5247841d-d595-4c30-b58a-9906097315c5" providerId="ADAL" clId="{49E1EDC4-949C-4C9A-9207-A653EB98B0DF}" dt="2024-11-19T09:17:18.019" v="4767" actId="47"/>
        <pc:sldMkLst>
          <pc:docMk/>
          <pc:sldMk cId="2310977839" sldId="2147476078"/>
        </pc:sldMkLst>
      </pc:sldChg>
      <pc:sldChg chg="add del ord">
        <pc:chgData name="Raphaella ASHRAF" userId="5247841d-d595-4c30-b58a-9906097315c5" providerId="ADAL" clId="{49E1EDC4-949C-4C9A-9207-A653EB98B0DF}" dt="2024-11-19T09:17:18.019" v="4767" actId="47"/>
        <pc:sldMkLst>
          <pc:docMk/>
          <pc:sldMk cId="1217851948" sldId="2147476079"/>
        </pc:sldMkLst>
      </pc:sldChg>
      <pc:sldChg chg="add del ord">
        <pc:chgData name="Raphaella ASHRAF" userId="5247841d-d595-4c30-b58a-9906097315c5" providerId="ADAL" clId="{49E1EDC4-949C-4C9A-9207-A653EB98B0DF}" dt="2024-11-19T09:17:18.019" v="4767" actId="47"/>
        <pc:sldMkLst>
          <pc:docMk/>
          <pc:sldMk cId="2502816062" sldId="2147476080"/>
        </pc:sldMkLst>
      </pc:sldChg>
      <pc:sldChg chg="add del ord">
        <pc:chgData name="Raphaella ASHRAF" userId="5247841d-d595-4c30-b58a-9906097315c5" providerId="ADAL" clId="{49E1EDC4-949C-4C9A-9207-A653EB98B0DF}" dt="2024-11-19T09:17:18.019" v="4767" actId="47"/>
        <pc:sldMkLst>
          <pc:docMk/>
          <pc:sldMk cId="279025334" sldId="2147476081"/>
        </pc:sldMkLst>
      </pc:sldChg>
      <pc:sldChg chg="add del ord">
        <pc:chgData name="Raphaella ASHRAF" userId="5247841d-d595-4c30-b58a-9906097315c5" providerId="ADAL" clId="{49E1EDC4-949C-4C9A-9207-A653EB98B0DF}" dt="2024-11-19T09:17:18.019" v="4767" actId="47"/>
        <pc:sldMkLst>
          <pc:docMk/>
          <pc:sldMk cId="2453858885" sldId="2147476082"/>
        </pc:sldMkLst>
      </pc:sldChg>
      <pc:sldChg chg="add del ord">
        <pc:chgData name="Raphaella ASHRAF" userId="5247841d-d595-4c30-b58a-9906097315c5" providerId="ADAL" clId="{49E1EDC4-949C-4C9A-9207-A653EB98B0DF}" dt="2024-11-19T09:17:18.019" v="4767" actId="47"/>
        <pc:sldMkLst>
          <pc:docMk/>
          <pc:sldMk cId="1954007362" sldId="2147476083"/>
        </pc:sldMkLst>
      </pc:sldChg>
      <pc:sldChg chg="add del ord">
        <pc:chgData name="Raphaella ASHRAF" userId="5247841d-d595-4c30-b58a-9906097315c5" providerId="ADAL" clId="{49E1EDC4-949C-4C9A-9207-A653EB98B0DF}" dt="2024-11-19T09:17:18.019" v="4767" actId="47"/>
        <pc:sldMkLst>
          <pc:docMk/>
          <pc:sldMk cId="2306068329" sldId="2147476084"/>
        </pc:sldMkLst>
      </pc:sldChg>
      <pc:sldChg chg="add del ord">
        <pc:chgData name="Raphaella ASHRAF" userId="5247841d-d595-4c30-b58a-9906097315c5" providerId="ADAL" clId="{49E1EDC4-949C-4C9A-9207-A653EB98B0DF}" dt="2024-11-19T09:17:18.019" v="4767" actId="47"/>
        <pc:sldMkLst>
          <pc:docMk/>
          <pc:sldMk cId="1635514796" sldId="2147476085"/>
        </pc:sldMkLst>
      </pc:sldChg>
      <pc:sldChg chg="add del ord">
        <pc:chgData name="Raphaella ASHRAF" userId="5247841d-d595-4c30-b58a-9906097315c5" providerId="ADAL" clId="{49E1EDC4-949C-4C9A-9207-A653EB98B0DF}" dt="2024-11-19T09:17:18.019" v="4767" actId="47"/>
        <pc:sldMkLst>
          <pc:docMk/>
          <pc:sldMk cId="2260024963" sldId="2147476086"/>
        </pc:sldMkLst>
      </pc:sldChg>
      <pc:sldChg chg="add del ord">
        <pc:chgData name="Raphaella ASHRAF" userId="5247841d-d595-4c30-b58a-9906097315c5" providerId="ADAL" clId="{49E1EDC4-949C-4C9A-9207-A653EB98B0DF}" dt="2024-11-19T09:17:18.019" v="4767" actId="47"/>
        <pc:sldMkLst>
          <pc:docMk/>
          <pc:sldMk cId="654375241" sldId="2147476087"/>
        </pc:sldMkLst>
      </pc:sldChg>
      <pc:sldChg chg="add del ord">
        <pc:chgData name="Raphaella ASHRAF" userId="5247841d-d595-4c30-b58a-9906097315c5" providerId="ADAL" clId="{49E1EDC4-949C-4C9A-9207-A653EB98B0DF}" dt="2024-11-19T09:17:18.019" v="4767" actId="47"/>
        <pc:sldMkLst>
          <pc:docMk/>
          <pc:sldMk cId="1768374314" sldId="2147476088"/>
        </pc:sldMkLst>
      </pc:sldChg>
      <pc:sldChg chg="add del ord">
        <pc:chgData name="Raphaella ASHRAF" userId="5247841d-d595-4c30-b58a-9906097315c5" providerId="ADAL" clId="{49E1EDC4-949C-4C9A-9207-A653EB98B0DF}" dt="2024-11-19T09:17:18.019" v="4767" actId="47"/>
        <pc:sldMkLst>
          <pc:docMk/>
          <pc:sldMk cId="529333177" sldId="2147476089"/>
        </pc:sldMkLst>
      </pc:sldChg>
      <pc:sldChg chg="add del ord">
        <pc:chgData name="Raphaella ASHRAF" userId="5247841d-d595-4c30-b58a-9906097315c5" providerId="ADAL" clId="{49E1EDC4-949C-4C9A-9207-A653EB98B0DF}" dt="2024-11-19T09:17:18.019" v="4767" actId="47"/>
        <pc:sldMkLst>
          <pc:docMk/>
          <pc:sldMk cId="2121141999" sldId="2147476090"/>
        </pc:sldMkLst>
      </pc:sldChg>
      <pc:sldChg chg="add del ord">
        <pc:chgData name="Raphaella ASHRAF" userId="5247841d-d595-4c30-b58a-9906097315c5" providerId="ADAL" clId="{49E1EDC4-949C-4C9A-9207-A653EB98B0DF}" dt="2024-11-19T09:17:18.019" v="4767" actId="47"/>
        <pc:sldMkLst>
          <pc:docMk/>
          <pc:sldMk cId="1517020691" sldId="2147476091"/>
        </pc:sldMkLst>
      </pc:sldChg>
      <pc:sldChg chg="add del ord">
        <pc:chgData name="Raphaella ASHRAF" userId="5247841d-d595-4c30-b58a-9906097315c5" providerId="ADAL" clId="{49E1EDC4-949C-4C9A-9207-A653EB98B0DF}" dt="2024-11-19T09:17:18.019" v="4767" actId="47"/>
        <pc:sldMkLst>
          <pc:docMk/>
          <pc:sldMk cId="2978293491" sldId="2147476092"/>
        </pc:sldMkLst>
      </pc:sldChg>
      <pc:sldChg chg="add del ord">
        <pc:chgData name="Raphaella ASHRAF" userId="5247841d-d595-4c30-b58a-9906097315c5" providerId="ADAL" clId="{49E1EDC4-949C-4C9A-9207-A653EB98B0DF}" dt="2024-11-19T09:17:18.019" v="4767" actId="47"/>
        <pc:sldMkLst>
          <pc:docMk/>
          <pc:sldMk cId="2318388001" sldId="2147476093"/>
        </pc:sldMkLst>
      </pc:sldChg>
      <pc:sldChg chg="add del ord">
        <pc:chgData name="Raphaella ASHRAF" userId="5247841d-d595-4c30-b58a-9906097315c5" providerId="ADAL" clId="{49E1EDC4-949C-4C9A-9207-A653EB98B0DF}" dt="2024-11-19T09:17:18.019" v="4767" actId="47"/>
        <pc:sldMkLst>
          <pc:docMk/>
          <pc:sldMk cId="2316135706" sldId="2147476094"/>
        </pc:sldMkLst>
      </pc:sldChg>
      <pc:sldChg chg="add del ord">
        <pc:chgData name="Raphaella ASHRAF" userId="5247841d-d595-4c30-b58a-9906097315c5" providerId="ADAL" clId="{49E1EDC4-949C-4C9A-9207-A653EB98B0DF}" dt="2024-11-19T09:17:18.019" v="4767" actId="47"/>
        <pc:sldMkLst>
          <pc:docMk/>
          <pc:sldMk cId="2877796461" sldId="2147476095"/>
        </pc:sldMkLst>
      </pc:sldChg>
      <pc:sldChg chg="add del ord">
        <pc:chgData name="Raphaella ASHRAF" userId="5247841d-d595-4c30-b58a-9906097315c5" providerId="ADAL" clId="{49E1EDC4-949C-4C9A-9207-A653EB98B0DF}" dt="2024-11-19T09:17:18.019" v="4767" actId="47"/>
        <pc:sldMkLst>
          <pc:docMk/>
          <pc:sldMk cId="2545751362" sldId="2147476096"/>
        </pc:sldMkLst>
      </pc:sldChg>
      <pc:sldChg chg="add del ord">
        <pc:chgData name="Raphaella ASHRAF" userId="5247841d-d595-4c30-b58a-9906097315c5" providerId="ADAL" clId="{49E1EDC4-949C-4C9A-9207-A653EB98B0DF}" dt="2024-11-19T09:17:18.019" v="4767" actId="47"/>
        <pc:sldMkLst>
          <pc:docMk/>
          <pc:sldMk cId="1057683032" sldId="2147476097"/>
        </pc:sldMkLst>
      </pc:sldChg>
      <pc:sldChg chg="add del ord">
        <pc:chgData name="Raphaella ASHRAF" userId="5247841d-d595-4c30-b58a-9906097315c5" providerId="ADAL" clId="{49E1EDC4-949C-4C9A-9207-A653EB98B0DF}" dt="2024-11-19T09:17:18.019" v="4767" actId="47"/>
        <pc:sldMkLst>
          <pc:docMk/>
          <pc:sldMk cId="1280585014" sldId="2147476098"/>
        </pc:sldMkLst>
      </pc:sldChg>
      <pc:sldChg chg="add del ord">
        <pc:chgData name="Raphaella ASHRAF" userId="5247841d-d595-4c30-b58a-9906097315c5" providerId="ADAL" clId="{49E1EDC4-949C-4C9A-9207-A653EB98B0DF}" dt="2024-11-19T09:17:18.019" v="4767" actId="47"/>
        <pc:sldMkLst>
          <pc:docMk/>
          <pc:sldMk cId="1277732688" sldId="2147476099"/>
        </pc:sldMkLst>
      </pc:sldChg>
      <pc:sldChg chg="add del ord">
        <pc:chgData name="Raphaella ASHRAF" userId="5247841d-d595-4c30-b58a-9906097315c5" providerId="ADAL" clId="{49E1EDC4-949C-4C9A-9207-A653EB98B0DF}" dt="2024-11-19T09:17:18.019" v="4767" actId="47"/>
        <pc:sldMkLst>
          <pc:docMk/>
          <pc:sldMk cId="1185535083" sldId="2147476100"/>
        </pc:sldMkLst>
      </pc:sldChg>
      <pc:sldChg chg="add del ord">
        <pc:chgData name="Raphaella ASHRAF" userId="5247841d-d595-4c30-b58a-9906097315c5" providerId="ADAL" clId="{49E1EDC4-949C-4C9A-9207-A653EB98B0DF}" dt="2024-11-19T09:17:18.019" v="4767" actId="47"/>
        <pc:sldMkLst>
          <pc:docMk/>
          <pc:sldMk cId="2463189085" sldId="2147476101"/>
        </pc:sldMkLst>
      </pc:sldChg>
      <pc:sldChg chg="add del ord">
        <pc:chgData name="Raphaella ASHRAF" userId="5247841d-d595-4c30-b58a-9906097315c5" providerId="ADAL" clId="{49E1EDC4-949C-4C9A-9207-A653EB98B0DF}" dt="2024-11-19T09:17:18.019" v="4767" actId="47"/>
        <pc:sldMkLst>
          <pc:docMk/>
          <pc:sldMk cId="2782999345" sldId="2147476102"/>
        </pc:sldMkLst>
      </pc:sldChg>
      <pc:sldChg chg="add del ord">
        <pc:chgData name="Raphaella ASHRAF" userId="5247841d-d595-4c30-b58a-9906097315c5" providerId="ADAL" clId="{49E1EDC4-949C-4C9A-9207-A653EB98B0DF}" dt="2024-11-19T09:17:18.019" v="4767" actId="47"/>
        <pc:sldMkLst>
          <pc:docMk/>
          <pc:sldMk cId="110034301" sldId="2147476103"/>
        </pc:sldMkLst>
      </pc:sldChg>
      <pc:sldChg chg="add del ord">
        <pc:chgData name="Raphaella ASHRAF" userId="5247841d-d595-4c30-b58a-9906097315c5" providerId="ADAL" clId="{49E1EDC4-949C-4C9A-9207-A653EB98B0DF}" dt="2024-11-19T09:17:18.019" v="4767" actId="47"/>
        <pc:sldMkLst>
          <pc:docMk/>
          <pc:sldMk cId="2972705972" sldId="2147476104"/>
        </pc:sldMkLst>
      </pc:sldChg>
      <pc:sldChg chg="add del ord">
        <pc:chgData name="Raphaella ASHRAF" userId="5247841d-d595-4c30-b58a-9906097315c5" providerId="ADAL" clId="{49E1EDC4-949C-4C9A-9207-A653EB98B0DF}" dt="2024-11-19T09:17:18.019" v="4767" actId="47"/>
        <pc:sldMkLst>
          <pc:docMk/>
          <pc:sldMk cId="3772552822" sldId="2147476105"/>
        </pc:sldMkLst>
      </pc:sldChg>
      <pc:sldChg chg="add del ord">
        <pc:chgData name="Raphaella ASHRAF" userId="5247841d-d595-4c30-b58a-9906097315c5" providerId="ADAL" clId="{49E1EDC4-949C-4C9A-9207-A653EB98B0DF}" dt="2024-11-19T09:17:18.019" v="4767" actId="47"/>
        <pc:sldMkLst>
          <pc:docMk/>
          <pc:sldMk cId="1684978968" sldId="2147476106"/>
        </pc:sldMkLst>
      </pc:sldChg>
      <pc:sldChg chg="add del ord">
        <pc:chgData name="Raphaella ASHRAF" userId="5247841d-d595-4c30-b58a-9906097315c5" providerId="ADAL" clId="{49E1EDC4-949C-4C9A-9207-A653EB98B0DF}" dt="2024-11-19T09:17:18.019" v="4767" actId="47"/>
        <pc:sldMkLst>
          <pc:docMk/>
          <pc:sldMk cId="2840401372" sldId="2147476107"/>
        </pc:sldMkLst>
      </pc:sldChg>
      <pc:sldChg chg="add del ord">
        <pc:chgData name="Raphaella ASHRAF" userId="5247841d-d595-4c30-b58a-9906097315c5" providerId="ADAL" clId="{49E1EDC4-949C-4C9A-9207-A653EB98B0DF}" dt="2024-11-19T09:17:18.019" v="4767" actId="47"/>
        <pc:sldMkLst>
          <pc:docMk/>
          <pc:sldMk cId="3718008272" sldId="2147476108"/>
        </pc:sldMkLst>
      </pc:sldChg>
      <pc:sldChg chg="add del ord">
        <pc:chgData name="Raphaella ASHRAF" userId="5247841d-d595-4c30-b58a-9906097315c5" providerId="ADAL" clId="{49E1EDC4-949C-4C9A-9207-A653EB98B0DF}" dt="2024-11-19T09:17:18.019" v="4767" actId="47"/>
        <pc:sldMkLst>
          <pc:docMk/>
          <pc:sldMk cId="374411319" sldId="2147476109"/>
        </pc:sldMkLst>
      </pc:sldChg>
      <pc:sldChg chg="add del ord">
        <pc:chgData name="Raphaella ASHRAF" userId="5247841d-d595-4c30-b58a-9906097315c5" providerId="ADAL" clId="{49E1EDC4-949C-4C9A-9207-A653EB98B0DF}" dt="2024-11-19T09:17:18.019" v="4767" actId="47"/>
        <pc:sldMkLst>
          <pc:docMk/>
          <pc:sldMk cId="4091903171" sldId="2147476110"/>
        </pc:sldMkLst>
      </pc:sldChg>
      <pc:sldChg chg="add del ord">
        <pc:chgData name="Raphaella ASHRAF" userId="5247841d-d595-4c30-b58a-9906097315c5" providerId="ADAL" clId="{49E1EDC4-949C-4C9A-9207-A653EB98B0DF}" dt="2024-11-19T09:17:18.019" v="4767" actId="47"/>
        <pc:sldMkLst>
          <pc:docMk/>
          <pc:sldMk cId="2409361266" sldId="2147476111"/>
        </pc:sldMkLst>
      </pc:sldChg>
      <pc:sldChg chg="add del ord">
        <pc:chgData name="Raphaella ASHRAF" userId="5247841d-d595-4c30-b58a-9906097315c5" providerId="ADAL" clId="{49E1EDC4-949C-4C9A-9207-A653EB98B0DF}" dt="2024-11-19T09:17:18.019" v="4767" actId="47"/>
        <pc:sldMkLst>
          <pc:docMk/>
          <pc:sldMk cId="3243542959" sldId="2147476112"/>
        </pc:sldMkLst>
      </pc:sldChg>
      <pc:sldChg chg="add del ord">
        <pc:chgData name="Raphaella ASHRAF" userId="5247841d-d595-4c30-b58a-9906097315c5" providerId="ADAL" clId="{49E1EDC4-949C-4C9A-9207-A653EB98B0DF}" dt="2024-11-19T09:17:18.019" v="4767" actId="47"/>
        <pc:sldMkLst>
          <pc:docMk/>
          <pc:sldMk cId="1951456415" sldId="2147476113"/>
        </pc:sldMkLst>
      </pc:sldChg>
      <pc:sldChg chg="add del ord">
        <pc:chgData name="Raphaella ASHRAF" userId="5247841d-d595-4c30-b58a-9906097315c5" providerId="ADAL" clId="{49E1EDC4-949C-4C9A-9207-A653EB98B0DF}" dt="2024-11-19T09:17:18.019" v="4767" actId="47"/>
        <pc:sldMkLst>
          <pc:docMk/>
          <pc:sldMk cId="3897158755" sldId="2147476114"/>
        </pc:sldMkLst>
      </pc:sldChg>
      <pc:sldChg chg="add del ord">
        <pc:chgData name="Raphaella ASHRAF" userId="5247841d-d595-4c30-b58a-9906097315c5" providerId="ADAL" clId="{49E1EDC4-949C-4C9A-9207-A653EB98B0DF}" dt="2024-11-19T09:17:18.019" v="4767" actId="47"/>
        <pc:sldMkLst>
          <pc:docMk/>
          <pc:sldMk cId="1679097448" sldId="2147476115"/>
        </pc:sldMkLst>
      </pc:sldChg>
      <pc:sldChg chg="add del ord">
        <pc:chgData name="Raphaella ASHRAF" userId="5247841d-d595-4c30-b58a-9906097315c5" providerId="ADAL" clId="{49E1EDC4-949C-4C9A-9207-A653EB98B0DF}" dt="2024-11-19T09:17:18.019" v="4767" actId="47"/>
        <pc:sldMkLst>
          <pc:docMk/>
          <pc:sldMk cId="123276517" sldId="2147476116"/>
        </pc:sldMkLst>
      </pc:sldChg>
      <pc:sldChg chg="add del ord">
        <pc:chgData name="Raphaella ASHRAF" userId="5247841d-d595-4c30-b58a-9906097315c5" providerId="ADAL" clId="{49E1EDC4-949C-4C9A-9207-A653EB98B0DF}" dt="2024-11-19T09:17:18.019" v="4767" actId="47"/>
        <pc:sldMkLst>
          <pc:docMk/>
          <pc:sldMk cId="3356097266" sldId="2147476117"/>
        </pc:sldMkLst>
      </pc:sldChg>
      <pc:sldChg chg="add del ord">
        <pc:chgData name="Raphaella ASHRAF" userId="5247841d-d595-4c30-b58a-9906097315c5" providerId="ADAL" clId="{49E1EDC4-949C-4C9A-9207-A653EB98B0DF}" dt="2024-11-19T09:17:18.019" v="4767" actId="47"/>
        <pc:sldMkLst>
          <pc:docMk/>
          <pc:sldMk cId="729273967" sldId="2147476118"/>
        </pc:sldMkLst>
      </pc:sldChg>
      <pc:sldChg chg="add del ord">
        <pc:chgData name="Raphaella ASHRAF" userId="5247841d-d595-4c30-b58a-9906097315c5" providerId="ADAL" clId="{49E1EDC4-949C-4C9A-9207-A653EB98B0DF}" dt="2024-11-19T09:17:18.019" v="4767" actId="47"/>
        <pc:sldMkLst>
          <pc:docMk/>
          <pc:sldMk cId="862404981" sldId="2147476119"/>
        </pc:sldMkLst>
      </pc:sldChg>
      <pc:sldChg chg="add del ord">
        <pc:chgData name="Raphaella ASHRAF" userId="5247841d-d595-4c30-b58a-9906097315c5" providerId="ADAL" clId="{49E1EDC4-949C-4C9A-9207-A653EB98B0DF}" dt="2024-11-19T09:17:18.019" v="4767" actId="47"/>
        <pc:sldMkLst>
          <pc:docMk/>
          <pc:sldMk cId="3579955228" sldId="2147476120"/>
        </pc:sldMkLst>
      </pc:sldChg>
      <pc:sldChg chg="add del ord">
        <pc:chgData name="Raphaella ASHRAF" userId="5247841d-d595-4c30-b58a-9906097315c5" providerId="ADAL" clId="{49E1EDC4-949C-4C9A-9207-A653EB98B0DF}" dt="2024-11-19T09:17:18.019" v="4767" actId="47"/>
        <pc:sldMkLst>
          <pc:docMk/>
          <pc:sldMk cId="1077628457" sldId="2147476121"/>
        </pc:sldMkLst>
      </pc:sldChg>
      <pc:sldChg chg="add del ord">
        <pc:chgData name="Raphaella ASHRAF" userId="5247841d-d595-4c30-b58a-9906097315c5" providerId="ADAL" clId="{49E1EDC4-949C-4C9A-9207-A653EB98B0DF}" dt="2024-11-19T09:17:18.019" v="4767" actId="47"/>
        <pc:sldMkLst>
          <pc:docMk/>
          <pc:sldMk cId="1124789711" sldId="2147476122"/>
        </pc:sldMkLst>
      </pc:sldChg>
      <pc:sldChg chg="add del ord">
        <pc:chgData name="Raphaella ASHRAF" userId="5247841d-d595-4c30-b58a-9906097315c5" providerId="ADAL" clId="{49E1EDC4-949C-4C9A-9207-A653EB98B0DF}" dt="2024-11-19T09:17:18.019" v="4767" actId="47"/>
        <pc:sldMkLst>
          <pc:docMk/>
          <pc:sldMk cId="2034869192" sldId="2147476123"/>
        </pc:sldMkLst>
      </pc:sldChg>
      <pc:sldChg chg="add del ord">
        <pc:chgData name="Raphaella ASHRAF" userId="5247841d-d595-4c30-b58a-9906097315c5" providerId="ADAL" clId="{49E1EDC4-949C-4C9A-9207-A653EB98B0DF}" dt="2024-11-19T09:17:18.019" v="4767" actId="47"/>
        <pc:sldMkLst>
          <pc:docMk/>
          <pc:sldMk cId="537501843" sldId="2147476124"/>
        </pc:sldMkLst>
      </pc:sldChg>
      <pc:sldChg chg="add del ord">
        <pc:chgData name="Raphaella ASHRAF" userId="5247841d-d595-4c30-b58a-9906097315c5" providerId="ADAL" clId="{49E1EDC4-949C-4C9A-9207-A653EB98B0DF}" dt="2024-11-19T09:17:18.019" v="4767" actId="47"/>
        <pc:sldMkLst>
          <pc:docMk/>
          <pc:sldMk cId="839665519" sldId="2147476125"/>
        </pc:sldMkLst>
      </pc:sldChg>
      <pc:sldChg chg="add del ord">
        <pc:chgData name="Raphaella ASHRAF" userId="5247841d-d595-4c30-b58a-9906097315c5" providerId="ADAL" clId="{49E1EDC4-949C-4C9A-9207-A653EB98B0DF}" dt="2024-11-19T09:17:18.019" v="4767" actId="47"/>
        <pc:sldMkLst>
          <pc:docMk/>
          <pc:sldMk cId="598004986" sldId="2147476126"/>
        </pc:sldMkLst>
      </pc:sldChg>
      <pc:sldChg chg="add del ord">
        <pc:chgData name="Raphaella ASHRAF" userId="5247841d-d595-4c30-b58a-9906097315c5" providerId="ADAL" clId="{49E1EDC4-949C-4C9A-9207-A653EB98B0DF}" dt="2024-11-19T09:17:18.019" v="4767" actId="47"/>
        <pc:sldMkLst>
          <pc:docMk/>
          <pc:sldMk cId="3763979556" sldId="2147476127"/>
        </pc:sldMkLst>
      </pc:sldChg>
      <pc:sldChg chg="add del ord">
        <pc:chgData name="Raphaella ASHRAF" userId="5247841d-d595-4c30-b58a-9906097315c5" providerId="ADAL" clId="{49E1EDC4-949C-4C9A-9207-A653EB98B0DF}" dt="2024-11-19T09:17:18.019" v="4767" actId="47"/>
        <pc:sldMkLst>
          <pc:docMk/>
          <pc:sldMk cId="1012525025" sldId="2147476128"/>
        </pc:sldMkLst>
      </pc:sldChg>
      <pc:sldChg chg="add del ord">
        <pc:chgData name="Raphaella ASHRAF" userId="5247841d-d595-4c30-b58a-9906097315c5" providerId="ADAL" clId="{49E1EDC4-949C-4C9A-9207-A653EB98B0DF}" dt="2024-11-19T09:17:18.019" v="4767" actId="47"/>
        <pc:sldMkLst>
          <pc:docMk/>
          <pc:sldMk cId="2289318141" sldId="2147476129"/>
        </pc:sldMkLst>
      </pc:sldChg>
      <pc:sldChg chg="add del ord">
        <pc:chgData name="Raphaella ASHRAF" userId="5247841d-d595-4c30-b58a-9906097315c5" providerId="ADAL" clId="{49E1EDC4-949C-4C9A-9207-A653EB98B0DF}" dt="2024-11-19T09:17:18.019" v="4767" actId="47"/>
        <pc:sldMkLst>
          <pc:docMk/>
          <pc:sldMk cId="4190645620" sldId="2147476130"/>
        </pc:sldMkLst>
      </pc:sldChg>
      <pc:sldChg chg="add del ord">
        <pc:chgData name="Raphaella ASHRAF" userId="5247841d-d595-4c30-b58a-9906097315c5" providerId="ADAL" clId="{49E1EDC4-949C-4C9A-9207-A653EB98B0DF}" dt="2024-11-19T09:17:18.019" v="4767" actId="47"/>
        <pc:sldMkLst>
          <pc:docMk/>
          <pc:sldMk cId="485121308" sldId="2147476131"/>
        </pc:sldMkLst>
      </pc:sldChg>
      <pc:sldChg chg="add del ord">
        <pc:chgData name="Raphaella ASHRAF" userId="5247841d-d595-4c30-b58a-9906097315c5" providerId="ADAL" clId="{49E1EDC4-949C-4C9A-9207-A653EB98B0DF}" dt="2024-11-19T09:17:18.019" v="4767" actId="47"/>
        <pc:sldMkLst>
          <pc:docMk/>
          <pc:sldMk cId="1359527557" sldId="2147476132"/>
        </pc:sldMkLst>
      </pc:sldChg>
      <pc:sldChg chg="add del ord">
        <pc:chgData name="Raphaella ASHRAF" userId="5247841d-d595-4c30-b58a-9906097315c5" providerId="ADAL" clId="{49E1EDC4-949C-4C9A-9207-A653EB98B0DF}" dt="2024-11-19T09:17:18.019" v="4767" actId="47"/>
        <pc:sldMkLst>
          <pc:docMk/>
          <pc:sldMk cId="4122502980" sldId="2147476133"/>
        </pc:sldMkLst>
      </pc:sldChg>
      <pc:sldChg chg="add del ord">
        <pc:chgData name="Raphaella ASHRAF" userId="5247841d-d595-4c30-b58a-9906097315c5" providerId="ADAL" clId="{49E1EDC4-949C-4C9A-9207-A653EB98B0DF}" dt="2024-11-19T09:17:18.019" v="4767" actId="47"/>
        <pc:sldMkLst>
          <pc:docMk/>
          <pc:sldMk cId="4164468843" sldId="2147476134"/>
        </pc:sldMkLst>
      </pc:sldChg>
      <pc:sldChg chg="add del ord">
        <pc:chgData name="Raphaella ASHRAF" userId="5247841d-d595-4c30-b58a-9906097315c5" providerId="ADAL" clId="{49E1EDC4-949C-4C9A-9207-A653EB98B0DF}" dt="2024-11-19T09:17:18.019" v="4767" actId="47"/>
        <pc:sldMkLst>
          <pc:docMk/>
          <pc:sldMk cId="1460649250" sldId="2147476135"/>
        </pc:sldMkLst>
      </pc:sldChg>
      <pc:sldChg chg="add del ord">
        <pc:chgData name="Raphaella ASHRAF" userId="5247841d-d595-4c30-b58a-9906097315c5" providerId="ADAL" clId="{49E1EDC4-949C-4C9A-9207-A653EB98B0DF}" dt="2024-11-19T09:17:18.019" v="4767" actId="47"/>
        <pc:sldMkLst>
          <pc:docMk/>
          <pc:sldMk cId="1279274141" sldId="2147476136"/>
        </pc:sldMkLst>
      </pc:sldChg>
      <pc:sldChg chg="add del ord">
        <pc:chgData name="Raphaella ASHRAF" userId="5247841d-d595-4c30-b58a-9906097315c5" providerId="ADAL" clId="{49E1EDC4-949C-4C9A-9207-A653EB98B0DF}" dt="2024-11-19T09:17:18.019" v="4767" actId="47"/>
        <pc:sldMkLst>
          <pc:docMk/>
          <pc:sldMk cId="1098441720" sldId="2147476137"/>
        </pc:sldMkLst>
      </pc:sldChg>
      <pc:sldChg chg="add del ord">
        <pc:chgData name="Raphaella ASHRAF" userId="5247841d-d595-4c30-b58a-9906097315c5" providerId="ADAL" clId="{49E1EDC4-949C-4C9A-9207-A653EB98B0DF}" dt="2024-11-19T09:17:18.019" v="4767" actId="47"/>
        <pc:sldMkLst>
          <pc:docMk/>
          <pc:sldMk cId="3981286363" sldId="2147476138"/>
        </pc:sldMkLst>
      </pc:sldChg>
      <pc:sldChg chg="add del ord">
        <pc:chgData name="Raphaella ASHRAF" userId="5247841d-d595-4c30-b58a-9906097315c5" providerId="ADAL" clId="{49E1EDC4-949C-4C9A-9207-A653EB98B0DF}" dt="2024-11-19T09:17:18.019" v="4767" actId="47"/>
        <pc:sldMkLst>
          <pc:docMk/>
          <pc:sldMk cId="3913862772" sldId="2147476139"/>
        </pc:sldMkLst>
      </pc:sldChg>
      <pc:sldChg chg="add del ord">
        <pc:chgData name="Raphaella ASHRAF" userId="5247841d-d595-4c30-b58a-9906097315c5" providerId="ADAL" clId="{49E1EDC4-949C-4C9A-9207-A653EB98B0DF}" dt="2024-11-19T09:17:18.019" v="4767" actId="47"/>
        <pc:sldMkLst>
          <pc:docMk/>
          <pc:sldMk cId="941984773" sldId="2147476140"/>
        </pc:sldMkLst>
      </pc:sldChg>
      <pc:sldChg chg="add del ord">
        <pc:chgData name="Raphaella ASHRAF" userId="5247841d-d595-4c30-b58a-9906097315c5" providerId="ADAL" clId="{49E1EDC4-949C-4C9A-9207-A653EB98B0DF}" dt="2024-11-19T09:17:18.019" v="4767" actId="47"/>
        <pc:sldMkLst>
          <pc:docMk/>
          <pc:sldMk cId="933212943" sldId="2147476141"/>
        </pc:sldMkLst>
      </pc:sldChg>
      <pc:sldChg chg="add del ord">
        <pc:chgData name="Raphaella ASHRAF" userId="5247841d-d595-4c30-b58a-9906097315c5" providerId="ADAL" clId="{49E1EDC4-949C-4C9A-9207-A653EB98B0DF}" dt="2024-11-19T09:17:18.019" v="4767" actId="47"/>
        <pc:sldMkLst>
          <pc:docMk/>
          <pc:sldMk cId="3416958872" sldId="2147476142"/>
        </pc:sldMkLst>
      </pc:sldChg>
      <pc:sldChg chg="add del ord">
        <pc:chgData name="Raphaella ASHRAF" userId="5247841d-d595-4c30-b58a-9906097315c5" providerId="ADAL" clId="{49E1EDC4-949C-4C9A-9207-A653EB98B0DF}" dt="2024-11-19T09:17:18.019" v="4767" actId="47"/>
        <pc:sldMkLst>
          <pc:docMk/>
          <pc:sldMk cId="4268348135" sldId="2147476143"/>
        </pc:sldMkLst>
      </pc:sldChg>
      <pc:sldChg chg="add del ord">
        <pc:chgData name="Raphaella ASHRAF" userId="5247841d-d595-4c30-b58a-9906097315c5" providerId="ADAL" clId="{49E1EDC4-949C-4C9A-9207-A653EB98B0DF}" dt="2024-11-19T09:17:18.019" v="4767" actId="47"/>
        <pc:sldMkLst>
          <pc:docMk/>
          <pc:sldMk cId="3071892946" sldId="2147476144"/>
        </pc:sldMkLst>
      </pc:sldChg>
      <pc:sldChg chg="add del ord">
        <pc:chgData name="Raphaella ASHRAF" userId="5247841d-d595-4c30-b58a-9906097315c5" providerId="ADAL" clId="{49E1EDC4-949C-4C9A-9207-A653EB98B0DF}" dt="2024-11-19T09:17:18.019" v="4767" actId="47"/>
        <pc:sldMkLst>
          <pc:docMk/>
          <pc:sldMk cId="479264510" sldId="2147476145"/>
        </pc:sldMkLst>
      </pc:sldChg>
      <pc:sldChg chg="add del ord">
        <pc:chgData name="Raphaella ASHRAF" userId="5247841d-d595-4c30-b58a-9906097315c5" providerId="ADAL" clId="{49E1EDC4-949C-4C9A-9207-A653EB98B0DF}" dt="2024-11-19T09:17:18.019" v="4767" actId="47"/>
        <pc:sldMkLst>
          <pc:docMk/>
          <pc:sldMk cId="491232985" sldId="2147476146"/>
        </pc:sldMkLst>
      </pc:sldChg>
      <pc:sldChg chg="add del ord">
        <pc:chgData name="Raphaella ASHRAF" userId="5247841d-d595-4c30-b58a-9906097315c5" providerId="ADAL" clId="{49E1EDC4-949C-4C9A-9207-A653EB98B0DF}" dt="2024-11-19T09:17:18.019" v="4767" actId="47"/>
        <pc:sldMkLst>
          <pc:docMk/>
          <pc:sldMk cId="1744123880" sldId="2147476147"/>
        </pc:sldMkLst>
      </pc:sldChg>
      <pc:sldChg chg="add del ord">
        <pc:chgData name="Raphaella ASHRAF" userId="5247841d-d595-4c30-b58a-9906097315c5" providerId="ADAL" clId="{49E1EDC4-949C-4C9A-9207-A653EB98B0DF}" dt="2024-11-19T09:17:18.019" v="4767" actId="47"/>
        <pc:sldMkLst>
          <pc:docMk/>
          <pc:sldMk cId="4228984102" sldId="2147476148"/>
        </pc:sldMkLst>
      </pc:sldChg>
      <pc:sldChg chg="add del ord">
        <pc:chgData name="Raphaella ASHRAF" userId="5247841d-d595-4c30-b58a-9906097315c5" providerId="ADAL" clId="{49E1EDC4-949C-4C9A-9207-A653EB98B0DF}" dt="2024-11-19T09:17:18.019" v="4767" actId="47"/>
        <pc:sldMkLst>
          <pc:docMk/>
          <pc:sldMk cId="1474429039" sldId="2147476149"/>
        </pc:sldMkLst>
      </pc:sldChg>
      <pc:sldChg chg="add del ord">
        <pc:chgData name="Raphaella ASHRAF" userId="5247841d-d595-4c30-b58a-9906097315c5" providerId="ADAL" clId="{49E1EDC4-949C-4C9A-9207-A653EB98B0DF}" dt="2024-11-19T09:17:18.019" v="4767" actId="47"/>
        <pc:sldMkLst>
          <pc:docMk/>
          <pc:sldMk cId="1184804183" sldId="2147476150"/>
        </pc:sldMkLst>
      </pc:sldChg>
      <pc:sldChg chg="add del ord">
        <pc:chgData name="Raphaella ASHRAF" userId="5247841d-d595-4c30-b58a-9906097315c5" providerId="ADAL" clId="{49E1EDC4-949C-4C9A-9207-A653EB98B0DF}" dt="2024-11-19T09:17:18.019" v="4767" actId="47"/>
        <pc:sldMkLst>
          <pc:docMk/>
          <pc:sldMk cId="1535993581" sldId="2147476151"/>
        </pc:sldMkLst>
      </pc:sldChg>
      <pc:sldChg chg="add del ord">
        <pc:chgData name="Raphaella ASHRAF" userId="5247841d-d595-4c30-b58a-9906097315c5" providerId="ADAL" clId="{49E1EDC4-949C-4C9A-9207-A653EB98B0DF}" dt="2024-11-19T09:17:18.019" v="4767" actId="47"/>
        <pc:sldMkLst>
          <pc:docMk/>
          <pc:sldMk cId="3583329084" sldId="2147476152"/>
        </pc:sldMkLst>
      </pc:sldChg>
      <pc:sldChg chg="add del ord">
        <pc:chgData name="Raphaella ASHRAF" userId="5247841d-d595-4c30-b58a-9906097315c5" providerId="ADAL" clId="{49E1EDC4-949C-4C9A-9207-A653EB98B0DF}" dt="2024-11-19T09:17:18.019" v="4767" actId="47"/>
        <pc:sldMkLst>
          <pc:docMk/>
          <pc:sldMk cId="4054230028" sldId="2147476153"/>
        </pc:sldMkLst>
      </pc:sldChg>
      <pc:sldChg chg="add del ord">
        <pc:chgData name="Raphaella ASHRAF" userId="5247841d-d595-4c30-b58a-9906097315c5" providerId="ADAL" clId="{49E1EDC4-949C-4C9A-9207-A653EB98B0DF}" dt="2024-11-19T09:17:18.019" v="4767" actId="47"/>
        <pc:sldMkLst>
          <pc:docMk/>
          <pc:sldMk cId="1995168816" sldId="2147476154"/>
        </pc:sldMkLst>
      </pc:sldChg>
      <pc:sldChg chg="add del ord">
        <pc:chgData name="Raphaella ASHRAF" userId="5247841d-d595-4c30-b58a-9906097315c5" providerId="ADAL" clId="{49E1EDC4-949C-4C9A-9207-A653EB98B0DF}" dt="2024-11-19T09:17:18.019" v="4767" actId="47"/>
        <pc:sldMkLst>
          <pc:docMk/>
          <pc:sldMk cId="308811840" sldId="2147476155"/>
        </pc:sldMkLst>
      </pc:sldChg>
      <pc:sldChg chg="add del ord">
        <pc:chgData name="Raphaella ASHRAF" userId="5247841d-d595-4c30-b58a-9906097315c5" providerId="ADAL" clId="{49E1EDC4-949C-4C9A-9207-A653EB98B0DF}" dt="2024-11-19T09:17:18.019" v="4767" actId="47"/>
        <pc:sldMkLst>
          <pc:docMk/>
          <pc:sldMk cId="174297238" sldId="2147476156"/>
        </pc:sldMkLst>
      </pc:sldChg>
      <pc:sldChg chg="add del ord">
        <pc:chgData name="Raphaella ASHRAF" userId="5247841d-d595-4c30-b58a-9906097315c5" providerId="ADAL" clId="{49E1EDC4-949C-4C9A-9207-A653EB98B0DF}" dt="2024-11-19T09:17:18.019" v="4767" actId="47"/>
        <pc:sldMkLst>
          <pc:docMk/>
          <pc:sldMk cId="4120618073" sldId="2147476157"/>
        </pc:sldMkLst>
      </pc:sldChg>
      <pc:sldChg chg="add del ord">
        <pc:chgData name="Raphaella ASHRAF" userId="5247841d-d595-4c30-b58a-9906097315c5" providerId="ADAL" clId="{49E1EDC4-949C-4C9A-9207-A653EB98B0DF}" dt="2024-11-19T09:17:18.019" v="4767" actId="47"/>
        <pc:sldMkLst>
          <pc:docMk/>
          <pc:sldMk cId="3622522157" sldId="2147476158"/>
        </pc:sldMkLst>
      </pc:sldChg>
      <pc:sldChg chg="add del ord">
        <pc:chgData name="Raphaella ASHRAF" userId="5247841d-d595-4c30-b58a-9906097315c5" providerId="ADAL" clId="{49E1EDC4-949C-4C9A-9207-A653EB98B0DF}" dt="2024-11-19T09:17:18.019" v="4767" actId="47"/>
        <pc:sldMkLst>
          <pc:docMk/>
          <pc:sldMk cId="1240753151" sldId="2147476159"/>
        </pc:sldMkLst>
      </pc:sldChg>
      <pc:sldChg chg="add del ord">
        <pc:chgData name="Raphaella ASHRAF" userId="5247841d-d595-4c30-b58a-9906097315c5" providerId="ADAL" clId="{49E1EDC4-949C-4C9A-9207-A653EB98B0DF}" dt="2024-11-19T09:17:18.019" v="4767" actId="47"/>
        <pc:sldMkLst>
          <pc:docMk/>
          <pc:sldMk cId="3582353941" sldId="2147476160"/>
        </pc:sldMkLst>
      </pc:sldChg>
      <pc:sldChg chg="add del ord">
        <pc:chgData name="Raphaella ASHRAF" userId="5247841d-d595-4c30-b58a-9906097315c5" providerId="ADAL" clId="{49E1EDC4-949C-4C9A-9207-A653EB98B0DF}" dt="2024-11-19T09:17:18.019" v="4767" actId="47"/>
        <pc:sldMkLst>
          <pc:docMk/>
          <pc:sldMk cId="3077566192" sldId="2147476161"/>
        </pc:sldMkLst>
      </pc:sldChg>
      <pc:sldChg chg="add del ord">
        <pc:chgData name="Raphaella ASHRAF" userId="5247841d-d595-4c30-b58a-9906097315c5" providerId="ADAL" clId="{49E1EDC4-949C-4C9A-9207-A653EB98B0DF}" dt="2024-11-19T09:17:18.019" v="4767" actId="47"/>
        <pc:sldMkLst>
          <pc:docMk/>
          <pc:sldMk cId="1767202829" sldId="2147476162"/>
        </pc:sldMkLst>
      </pc:sldChg>
      <pc:sldChg chg="add del ord">
        <pc:chgData name="Raphaella ASHRAF" userId="5247841d-d595-4c30-b58a-9906097315c5" providerId="ADAL" clId="{49E1EDC4-949C-4C9A-9207-A653EB98B0DF}" dt="2024-11-19T09:17:18.019" v="4767" actId="47"/>
        <pc:sldMkLst>
          <pc:docMk/>
          <pc:sldMk cId="3013143409" sldId="2147476163"/>
        </pc:sldMkLst>
      </pc:sldChg>
      <pc:sldChg chg="add del ord">
        <pc:chgData name="Raphaella ASHRAF" userId="5247841d-d595-4c30-b58a-9906097315c5" providerId="ADAL" clId="{49E1EDC4-949C-4C9A-9207-A653EB98B0DF}" dt="2024-11-19T09:17:18.019" v="4767" actId="47"/>
        <pc:sldMkLst>
          <pc:docMk/>
          <pc:sldMk cId="1106274000" sldId="2147476164"/>
        </pc:sldMkLst>
      </pc:sldChg>
      <pc:sldChg chg="add del ord">
        <pc:chgData name="Raphaella ASHRAF" userId="5247841d-d595-4c30-b58a-9906097315c5" providerId="ADAL" clId="{49E1EDC4-949C-4C9A-9207-A653EB98B0DF}" dt="2024-11-19T09:17:18.019" v="4767" actId="47"/>
        <pc:sldMkLst>
          <pc:docMk/>
          <pc:sldMk cId="2269695986" sldId="2147476165"/>
        </pc:sldMkLst>
      </pc:sldChg>
      <pc:sldChg chg="add del ord">
        <pc:chgData name="Raphaella ASHRAF" userId="5247841d-d595-4c30-b58a-9906097315c5" providerId="ADAL" clId="{49E1EDC4-949C-4C9A-9207-A653EB98B0DF}" dt="2024-11-19T09:17:18.019" v="4767" actId="47"/>
        <pc:sldMkLst>
          <pc:docMk/>
          <pc:sldMk cId="4017686328" sldId="2147476166"/>
        </pc:sldMkLst>
      </pc:sldChg>
      <pc:sldChg chg="add del ord">
        <pc:chgData name="Raphaella ASHRAF" userId="5247841d-d595-4c30-b58a-9906097315c5" providerId="ADAL" clId="{49E1EDC4-949C-4C9A-9207-A653EB98B0DF}" dt="2024-11-19T09:17:18.019" v="4767" actId="47"/>
        <pc:sldMkLst>
          <pc:docMk/>
          <pc:sldMk cId="1447752235" sldId="2147476167"/>
        </pc:sldMkLst>
      </pc:sldChg>
      <pc:sldChg chg="add del ord">
        <pc:chgData name="Raphaella ASHRAF" userId="5247841d-d595-4c30-b58a-9906097315c5" providerId="ADAL" clId="{49E1EDC4-949C-4C9A-9207-A653EB98B0DF}" dt="2024-11-19T09:17:18.019" v="4767" actId="47"/>
        <pc:sldMkLst>
          <pc:docMk/>
          <pc:sldMk cId="2394180831" sldId="2147476168"/>
        </pc:sldMkLst>
      </pc:sldChg>
      <pc:sldChg chg="add del ord">
        <pc:chgData name="Raphaella ASHRAF" userId="5247841d-d595-4c30-b58a-9906097315c5" providerId="ADAL" clId="{49E1EDC4-949C-4C9A-9207-A653EB98B0DF}" dt="2024-11-19T09:17:18.019" v="4767" actId="47"/>
        <pc:sldMkLst>
          <pc:docMk/>
          <pc:sldMk cId="2862826441" sldId="2147476169"/>
        </pc:sldMkLst>
      </pc:sldChg>
      <pc:sldChg chg="add del ord">
        <pc:chgData name="Raphaella ASHRAF" userId="5247841d-d595-4c30-b58a-9906097315c5" providerId="ADAL" clId="{49E1EDC4-949C-4C9A-9207-A653EB98B0DF}" dt="2024-11-19T09:17:18.019" v="4767" actId="47"/>
        <pc:sldMkLst>
          <pc:docMk/>
          <pc:sldMk cId="2025421356" sldId="2147476170"/>
        </pc:sldMkLst>
      </pc:sldChg>
      <pc:sldChg chg="add del ord">
        <pc:chgData name="Raphaella ASHRAF" userId="5247841d-d595-4c30-b58a-9906097315c5" providerId="ADAL" clId="{49E1EDC4-949C-4C9A-9207-A653EB98B0DF}" dt="2024-11-19T09:17:18.019" v="4767" actId="47"/>
        <pc:sldMkLst>
          <pc:docMk/>
          <pc:sldMk cId="815142763" sldId="2147476171"/>
        </pc:sldMkLst>
      </pc:sldChg>
      <pc:sldChg chg="add del ord">
        <pc:chgData name="Raphaella ASHRAF" userId="5247841d-d595-4c30-b58a-9906097315c5" providerId="ADAL" clId="{49E1EDC4-949C-4C9A-9207-A653EB98B0DF}" dt="2024-11-19T09:17:18.019" v="4767" actId="47"/>
        <pc:sldMkLst>
          <pc:docMk/>
          <pc:sldMk cId="2130330348" sldId="2147476172"/>
        </pc:sldMkLst>
      </pc:sldChg>
      <pc:sldChg chg="add del ord">
        <pc:chgData name="Raphaella ASHRAF" userId="5247841d-d595-4c30-b58a-9906097315c5" providerId="ADAL" clId="{49E1EDC4-949C-4C9A-9207-A653EB98B0DF}" dt="2024-11-19T09:17:18.019" v="4767" actId="47"/>
        <pc:sldMkLst>
          <pc:docMk/>
          <pc:sldMk cId="1413721359" sldId="2147476173"/>
        </pc:sldMkLst>
      </pc:sldChg>
      <pc:sldChg chg="add del ord">
        <pc:chgData name="Raphaella ASHRAF" userId="5247841d-d595-4c30-b58a-9906097315c5" providerId="ADAL" clId="{49E1EDC4-949C-4C9A-9207-A653EB98B0DF}" dt="2024-11-19T09:17:18.019" v="4767" actId="47"/>
        <pc:sldMkLst>
          <pc:docMk/>
          <pc:sldMk cId="1659335915" sldId="2147476174"/>
        </pc:sldMkLst>
      </pc:sldChg>
      <pc:sldChg chg="add del ord">
        <pc:chgData name="Raphaella ASHRAF" userId="5247841d-d595-4c30-b58a-9906097315c5" providerId="ADAL" clId="{49E1EDC4-949C-4C9A-9207-A653EB98B0DF}" dt="2024-11-19T09:17:18.019" v="4767" actId="47"/>
        <pc:sldMkLst>
          <pc:docMk/>
          <pc:sldMk cId="1196154728" sldId="2147476175"/>
        </pc:sldMkLst>
      </pc:sldChg>
      <pc:sldChg chg="add del ord">
        <pc:chgData name="Raphaella ASHRAF" userId="5247841d-d595-4c30-b58a-9906097315c5" providerId="ADAL" clId="{49E1EDC4-949C-4C9A-9207-A653EB98B0DF}" dt="2024-11-19T09:17:18.019" v="4767" actId="47"/>
        <pc:sldMkLst>
          <pc:docMk/>
          <pc:sldMk cId="603998230" sldId="2147476176"/>
        </pc:sldMkLst>
      </pc:sldChg>
      <pc:sldChg chg="add del ord">
        <pc:chgData name="Raphaella ASHRAF" userId="5247841d-d595-4c30-b58a-9906097315c5" providerId="ADAL" clId="{49E1EDC4-949C-4C9A-9207-A653EB98B0DF}" dt="2024-11-19T09:17:18.019" v="4767" actId="47"/>
        <pc:sldMkLst>
          <pc:docMk/>
          <pc:sldMk cId="1163862249" sldId="2147476177"/>
        </pc:sldMkLst>
      </pc:sldChg>
      <pc:sldChg chg="add del ord">
        <pc:chgData name="Raphaella ASHRAF" userId="5247841d-d595-4c30-b58a-9906097315c5" providerId="ADAL" clId="{49E1EDC4-949C-4C9A-9207-A653EB98B0DF}" dt="2024-11-19T09:17:18.019" v="4767" actId="47"/>
        <pc:sldMkLst>
          <pc:docMk/>
          <pc:sldMk cId="1671151043" sldId="2147476178"/>
        </pc:sldMkLst>
      </pc:sldChg>
      <pc:sldChg chg="add del ord">
        <pc:chgData name="Raphaella ASHRAF" userId="5247841d-d595-4c30-b58a-9906097315c5" providerId="ADAL" clId="{49E1EDC4-949C-4C9A-9207-A653EB98B0DF}" dt="2024-11-19T09:17:18.019" v="4767" actId="47"/>
        <pc:sldMkLst>
          <pc:docMk/>
          <pc:sldMk cId="2206074661" sldId="2147476179"/>
        </pc:sldMkLst>
      </pc:sldChg>
      <pc:sldChg chg="add del ord">
        <pc:chgData name="Raphaella ASHRAF" userId="5247841d-d595-4c30-b58a-9906097315c5" providerId="ADAL" clId="{49E1EDC4-949C-4C9A-9207-A653EB98B0DF}" dt="2024-11-19T09:17:18.019" v="4767" actId="47"/>
        <pc:sldMkLst>
          <pc:docMk/>
          <pc:sldMk cId="2458801318" sldId="2147476180"/>
        </pc:sldMkLst>
      </pc:sldChg>
      <pc:sldChg chg="add del ord">
        <pc:chgData name="Raphaella ASHRAF" userId="5247841d-d595-4c30-b58a-9906097315c5" providerId="ADAL" clId="{49E1EDC4-949C-4C9A-9207-A653EB98B0DF}" dt="2024-11-19T09:17:18.019" v="4767" actId="47"/>
        <pc:sldMkLst>
          <pc:docMk/>
          <pc:sldMk cId="3772306401" sldId="2147476181"/>
        </pc:sldMkLst>
      </pc:sldChg>
      <pc:sldChg chg="add del ord">
        <pc:chgData name="Raphaella ASHRAF" userId="5247841d-d595-4c30-b58a-9906097315c5" providerId="ADAL" clId="{49E1EDC4-949C-4C9A-9207-A653EB98B0DF}" dt="2024-11-19T09:17:18.019" v="4767" actId="47"/>
        <pc:sldMkLst>
          <pc:docMk/>
          <pc:sldMk cId="2173081003" sldId="2147476182"/>
        </pc:sldMkLst>
      </pc:sldChg>
      <pc:sldChg chg="add del ord">
        <pc:chgData name="Raphaella ASHRAF" userId="5247841d-d595-4c30-b58a-9906097315c5" providerId="ADAL" clId="{49E1EDC4-949C-4C9A-9207-A653EB98B0DF}" dt="2024-11-19T09:17:18.019" v="4767" actId="47"/>
        <pc:sldMkLst>
          <pc:docMk/>
          <pc:sldMk cId="2215022636" sldId="2147476183"/>
        </pc:sldMkLst>
      </pc:sldChg>
      <pc:sldChg chg="add del ord">
        <pc:chgData name="Raphaella ASHRAF" userId="5247841d-d595-4c30-b58a-9906097315c5" providerId="ADAL" clId="{49E1EDC4-949C-4C9A-9207-A653EB98B0DF}" dt="2024-11-19T09:17:18.019" v="4767" actId="47"/>
        <pc:sldMkLst>
          <pc:docMk/>
          <pc:sldMk cId="3394055284" sldId="2147476184"/>
        </pc:sldMkLst>
      </pc:sldChg>
      <pc:sldChg chg="add del ord">
        <pc:chgData name="Raphaella ASHRAF" userId="5247841d-d595-4c30-b58a-9906097315c5" providerId="ADAL" clId="{49E1EDC4-949C-4C9A-9207-A653EB98B0DF}" dt="2024-11-19T09:17:18.019" v="4767" actId="47"/>
        <pc:sldMkLst>
          <pc:docMk/>
          <pc:sldMk cId="1494583771" sldId="2147476185"/>
        </pc:sldMkLst>
      </pc:sldChg>
      <pc:sldChg chg="add del ord">
        <pc:chgData name="Raphaella ASHRAF" userId="5247841d-d595-4c30-b58a-9906097315c5" providerId="ADAL" clId="{49E1EDC4-949C-4C9A-9207-A653EB98B0DF}" dt="2024-11-19T09:17:18.019" v="4767" actId="47"/>
        <pc:sldMkLst>
          <pc:docMk/>
          <pc:sldMk cId="895250256" sldId="2147476186"/>
        </pc:sldMkLst>
      </pc:sldChg>
      <pc:sldChg chg="add del ord">
        <pc:chgData name="Raphaella ASHRAF" userId="5247841d-d595-4c30-b58a-9906097315c5" providerId="ADAL" clId="{49E1EDC4-949C-4C9A-9207-A653EB98B0DF}" dt="2024-11-19T09:17:18.019" v="4767" actId="47"/>
        <pc:sldMkLst>
          <pc:docMk/>
          <pc:sldMk cId="2940203375" sldId="2147476187"/>
        </pc:sldMkLst>
      </pc:sldChg>
      <pc:sldChg chg="add del ord">
        <pc:chgData name="Raphaella ASHRAF" userId="5247841d-d595-4c30-b58a-9906097315c5" providerId="ADAL" clId="{49E1EDC4-949C-4C9A-9207-A653EB98B0DF}" dt="2024-11-19T09:17:18.019" v="4767" actId="47"/>
        <pc:sldMkLst>
          <pc:docMk/>
          <pc:sldMk cId="383346485" sldId="2147476188"/>
        </pc:sldMkLst>
      </pc:sldChg>
      <pc:sldChg chg="add del ord">
        <pc:chgData name="Raphaella ASHRAF" userId="5247841d-d595-4c30-b58a-9906097315c5" providerId="ADAL" clId="{49E1EDC4-949C-4C9A-9207-A653EB98B0DF}" dt="2024-11-19T09:17:18.019" v="4767" actId="47"/>
        <pc:sldMkLst>
          <pc:docMk/>
          <pc:sldMk cId="441253009" sldId="2147476189"/>
        </pc:sldMkLst>
      </pc:sldChg>
      <pc:sldChg chg="add del ord">
        <pc:chgData name="Raphaella ASHRAF" userId="5247841d-d595-4c30-b58a-9906097315c5" providerId="ADAL" clId="{49E1EDC4-949C-4C9A-9207-A653EB98B0DF}" dt="2024-11-19T09:17:18.019" v="4767" actId="47"/>
        <pc:sldMkLst>
          <pc:docMk/>
          <pc:sldMk cId="1905661422" sldId="2147476190"/>
        </pc:sldMkLst>
      </pc:sldChg>
      <pc:sldChg chg="add del ord">
        <pc:chgData name="Raphaella ASHRAF" userId="5247841d-d595-4c30-b58a-9906097315c5" providerId="ADAL" clId="{49E1EDC4-949C-4C9A-9207-A653EB98B0DF}" dt="2024-11-19T09:17:18.019" v="4767" actId="47"/>
        <pc:sldMkLst>
          <pc:docMk/>
          <pc:sldMk cId="2748385394" sldId="2147476191"/>
        </pc:sldMkLst>
      </pc:sldChg>
      <pc:sldChg chg="add del ord">
        <pc:chgData name="Raphaella ASHRAF" userId="5247841d-d595-4c30-b58a-9906097315c5" providerId="ADAL" clId="{49E1EDC4-949C-4C9A-9207-A653EB98B0DF}" dt="2024-11-19T09:17:18.019" v="4767" actId="47"/>
        <pc:sldMkLst>
          <pc:docMk/>
          <pc:sldMk cId="2551621481" sldId="2147476192"/>
        </pc:sldMkLst>
      </pc:sldChg>
      <pc:sldChg chg="add del ord">
        <pc:chgData name="Raphaella ASHRAF" userId="5247841d-d595-4c30-b58a-9906097315c5" providerId="ADAL" clId="{49E1EDC4-949C-4C9A-9207-A653EB98B0DF}" dt="2024-11-19T09:17:18.019" v="4767" actId="47"/>
        <pc:sldMkLst>
          <pc:docMk/>
          <pc:sldMk cId="3667647283" sldId="2147476193"/>
        </pc:sldMkLst>
      </pc:sldChg>
      <pc:sldChg chg="add del ord">
        <pc:chgData name="Raphaella ASHRAF" userId="5247841d-d595-4c30-b58a-9906097315c5" providerId="ADAL" clId="{49E1EDC4-949C-4C9A-9207-A653EB98B0DF}" dt="2024-11-19T09:17:18.019" v="4767" actId="47"/>
        <pc:sldMkLst>
          <pc:docMk/>
          <pc:sldMk cId="1243310130" sldId="2147476194"/>
        </pc:sldMkLst>
      </pc:sldChg>
      <pc:sldChg chg="add del ord">
        <pc:chgData name="Raphaella ASHRAF" userId="5247841d-d595-4c30-b58a-9906097315c5" providerId="ADAL" clId="{49E1EDC4-949C-4C9A-9207-A653EB98B0DF}" dt="2024-11-19T09:17:18.019" v="4767" actId="47"/>
        <pc:sldMkLst>
          <pc:docMk/>
          <pc:sldMk cId="3847959120" sldId="2147476195"/>
        </pc:sldMkLst>
      </pc:sldChg>
      <pc:sldChg chg="add del ord">
        <pc:chgData name="Raphaella ASHRAF" userId="5247841d-d595-4c30-b58a-9906097315c5" providerId="ADAL" clId="{49E1EDC4-949C-4C9A-9207-A653EB98B0DF}" dt="2024-11-19T09:17:18.019" v="4767" actId="47"/>
        <pc:sldMkLst>
          <pc:docMk/>
          <pc:sldMk cId="1794222981" sldId="2147476196"/>
        </pc:sldMkLst>
      </pc:sldChg>
      <pc:sldChg chg="add del ord">
        <pc:chgData name="Raphaella ASHRAF" userId="5247841d-d595-4c30-b58a-9906097315c5" providerId="ADAL" clId="{49E1EDC4-949C-4C9A-9207-A653EB98B0DF}" dt="2024-11-19T09:17:18.019" v="4767" actId="47"/>
        <pc:sldMkLst>
          <pc:docMk/>
          <pc:sldMk cId="3054236588" sldId="2147476197"/>
        </pc:sldMkLst>
      </pc:sldChg>
      <pc:sldChg chg="add del ord">
        <pc:chgData name="Raphaella ASHRAF" userId="5247841d-d595-4c30-b58a-9906097315c5" providerId="ADAL" clId="{49E1EDC4-949C-4C9A-9207-A653EB98B0DF}" dt="2024-11-19T09:17:18.019" v="4767" actId="47"/>
        <pc:sldMkLst>
          <pc:docMk/>
          <pc:sldMk cId="4123846016" sldId="2147476198"/>
        </pc:sldMkLst>
      </pc:sldChg>
      <pc:sldChg chg="add del ord">
        <pc:chgData name="Raphaella ASHRAF" userId="5247841d-d595-4c30-b58a-9906097315c5" providerId="ADAL" clId="{49E1EDC4-949C-4C9A-9207-A653EB98B0DF}" dt="2024-11-19T09:17:18.019" v="4767" actId="47"/>
        <pc:sldMkLst>
          <pc:docMk/>
          <pc:sldMk cId="3901911978" sldId="2147476199"/>
        </pc:sldMkLst>
      </pc:sldChg>
      <pc:sldChg chg="add del ord">
        <pc:chgData name="Raphaella ASHRAF" userId="5247841d-d595-4c30-b58a-9906097315c5" providerId="ADAL" clId="{49E1EDC4-949C-4C9A-9207-A653EB98B0DF}" dt="2024-11-19T09:17:18.019" v="4767" actId="47"/>
        <pc:sldMkLst>
          <pc:docMk/>
          <pc:sldMk cId="3347604753" sldId="2147476200"/>
        </pc:sldMkLst>
      </pc:sldChg>
      <pc:sldChg chg="add del ord">
        <pc:chgData name="Raphaella ASHRAF" userId="5247841d-d595-4c30-b58a-9906097315c5" providerId="ADAL" clId="{49E1EDC4-949C-4C9A-9207-A653EB98B0DF}" dt="2024-11-19T09:17:18.019" v="4767" actId="47"/>
        <pc:sldMkLst>
          <pc:docMk/>
          <pc:sldMk cId="3444159209" sldId="2147476201"/>
        </pc:sldMkLst>
      </pc:sldChg>
      <pc:sldChg chg="add del ord">
        <pc:chgData name="Raphaella ASHRAF" userId="5247841d-d595-4c30-b58a-9906097315c5" providerId="ADAL" clId="{49E1EDC4-949C-4C9A-9207-A653EB98B0DF}" dt="2024-11-19T09:17:18.019" v="4767" actId="47"/>
        <pc:sldMkLst>
          <pc:docMk/>
          <pc:sldMk cId="3493903642" sldId="2147476202"/>
        </pc:sldMkLst>
      </pc:sldChg>
      <pc:sldChg chg="add del ord">
        <pc:chgData name="Raphaella ASHRAF" userId="5247841d-d595-4c30-b58a-9906097315c5" providerId="ADAL" clId="{49E1EDC4-949C-4C9A-9207-A653EB98B0DF}" dt="2024-11-19T09:17:18.019" v="4767" actId="47"/>
        <pc:sldMkLst>
          <pc:docMk/>
          <pc:sldMk cId="150607471" sldId="2147476203"/>
        </pc:sldMkLst>
      </pc:sldChg>
      <pc:sldChg chg="add del ord">
        <pc:chgData name="Raphaella ASHRAF" userId="5247841d-d595-4c30-b58a-9906097315c5" providerId="ADAL" clId="{49E1EDC4-949C-4C9A-9207-A653EB98B0DF}" dt="2024-11-19T09:17:18.019" v="4767" actId="47"/>
        <pc:sldMkLst>
          <pc:docMk/>
          <pc:sldMk cId="2840968679" sldId="2147476204"/>
        </pc:sldMkLst>
      </pc:sldChg>
      <pc:sldChg chg="add del ord">
        <pc:chgData name="Raphaella ASHRAF" userId="5247841d-d595-4c30-b58a-9906097315c5" providerId="ADAL" clId="{49E1EDC4-949C-4C9A-9207-A653EB98B0DF}" dt="2024-11-19T09:17:18.019" v="4767" actId="47"/>
        <pc:sldMkLst>
          <pc:docMk/>
          <pc:sldMk cId="2370495549" sldId="2147476205"/>
        </pc:sldMkLst>
      </pc:sldChg>
      <pc:sldChg chg="add del ord">
        <pc:chgData name="Raphaella ASHRAF" userId="5247841d-d595-4c30-b58a-9906097315c5" providerId="ADAL" clId="{49E1EDC4-949C-4C9A-9207-A653EB98B0DF}" dt="2024-11-19T09:17:18.019" v="4767" actId="47"/>
        <pc:sldMkLst>
          <pc:docMk/>
          <pc:sldMk cId="3873279312" sldId="2147476206"/>
        </pc:sldMkLst>
      </pc:sldChg>
      <pc:sldChg chg="add del ord">
        <pc:chgData name="Raphaella ASHRAF" userId="5247841d-d595-4c30-b58a-9906097315c5" providerId="ADAL" clId="{49E1EDC4-949C-4C9A-9207-A653EB98B0DF}" dt="2024-11-19T09:17:18.019" v="4767" actId="47"/>
        <pc:sldMkLst>
          <pc:docMk/>
          <pc:sldMk cId="2211966513" sldId="2147476207"/>
        </pc:sldMkLst>
      </pc:sldChg>
      <pc:sldChg chg="add del ord">
        <pc:chgData name="Raphaella ASHRAF" userId="5247841d-d595-4c30-b58a-9906097315c5" providerId="ADAL" clId="{49E1EDC4-949C-4C9A-9207-A653EB98B0DF}" dt="2024-11-19T09:17:18.019" v="4767" actId="47"/>
        <pc:sldMkLst>
          <pc:docMk/>
          <pc:sldMk cId="964694493" sldId="2147476208"/>
        </pc:sldMkLst>
      </pc:sldChg>
      <pc:sldChg chg="add del ord">
        <pc:chgData name="Raphaella ASHRAF" userId="5247841d-d595-4c30-b58a-9906097315c5" providerId="ADAL" clId="{49E1EDC4-949C-4C9A-9207-A653EB98B0DF}" dt="2024-11-19T09:17:18.019" v="4767" actId="47"/>
        <pc:sldMkLst>
          <pc:docMk/>
          <pc:sldMk cId="4288032181" sldId="2147476209"/>
        </pc:sldMkLst>
      </pc:sldChg>
      <pc:sldChg chg="add del ord">
        <pc:chgData name="Raphaella ASHRAF" userId="5247841d-d595-4c30-b58a-9906097315c5" providerId="ADAL" clId="{49E1EDC4-949C-4C9A-9207-A653EB98B0DF}" dt="2024-11-19T09:17:18.019" v="4767" actId="47"/>
        <pc:sldMkLst>
          <pc:docMk/>
          <pc:sldMk cId="3727614940" sldId="2147476210"/>
        </pc:sldMkLst>
      </pc:sldChg>
      <pc:sldChg chg="add del ord">
        <pc:chgData name="Raphaella ASHRAF" userId="5247841d-d595-4c30-b58a-9906097315c5" providerId="ADAL" clId="{49E1EDC4-949C-4C9A-9207-A653EB98B0DF}" dt="2024-11-19T09:17:18.019" v="4767" actId="47"/>
        <pc:sldMkLst>
          <pc:docMk/>
          <pc:sldMk cId="320889762" sldId="2147476211"/>
        </pc:sldMkLst>
      </pc:sldChg>
      <pc:sldChg chg="add del ord">
        <pc:chgData name="Raphaella ASHRAF" userId="5247841d-d595-4c30-b58a-9906097315c5" providerId="ADAL" clId="{49E1EDC4-949C-4C9A-9207-A653EB98B0DF}" dt="2024-11-19T09:17:18.019" v="4767" actId="47"/>
        <pc:sldMkLst>
          <pc:docMk/>
          <pc:sldMk cId="1135684669" sldId="2147476212"/>
        </pc:sldMkLst>
      </pc:sldChg>
      <pc:sldChg chg="add del ord">
        <pc:chgData name="Raphaella ASHRAF" userId="5247841d-d595-4c30-b58a-9906097315c5" providerId="ADAL" clId="{49E1EDC4-949C-4C9A-9207-A653EB98B0DF}" dt="2024-11-19T09:17:18.019" v="4767" actId="47"/>
        <pc:sldMkLst>
          <pc:docMk/>
          <pc:sldMk cId="2426998561" sldId="2147476213"/>
        </pc:sldMkLst>
      </pc:sldChg>
      <pc:sldChg chg="add del ord">
        <pc:chgData name="Raphaella ASHRAF" userId="5247841d-d595-4c30-b58a-9906097315c5" providerId="ADAL" clId="{49E1EDC4-949C-4C9A-9207-A653EB98B0DF}" dt="2024-11-19T09:17:18.019" v="4767" actId="47"/>
        <pc:sldMkLst>
          <pc:docMk/>
          <pc:sldMk cId="872451154" sldId="2147476214"/>
        </pc:sldMkLst>
      </pc:sldChg>
      <pc:sldChg chg="add del ord">
        <pc:chgData name="Raphaella ASHRAF" userId="5247841d-d595-4c30-b58a-9906097315c5" providerId="ADAL" clId="{49E1EDC4-949C-4C9A-9207-A653EB98B0DF}" dt="2024-11-19T09:17:18.019" v="4767" actId="47"/>
        <pc:sldMkLst>
          <pc:docMk/>
          <pc:sldMk cId="4060929412" sldId="2147476215"/>
        </pc:sldMkLst>
      </pc:sldChg>
      <pc:sldChg chg="add del ord">
        <pc:chgData name="Raphaella ASHRAF" userId="5247841d-d595-4c30-b58a-9906097315c5" providerId="ADAL" clId="{49E1EDC4-949C-4C9A-9207-A653EB98B0DF}" dt="2024-11-19T09:17:18.019" v="4767" actId="47"/>
        <pc:sldMkLst>
          <pc:docMk/>
          <pc:sldMk cId="2821935568" sldId="2147476216"/>
        </pc:sldMkLst>
      </pc:sldChg>
      <pc:sldChg chg="add del ord">
        <pc:chgData name="Raphaella ASHRAF" userId="5247841d-d595-4c30-b58a-9906097315c5" providerId="ADAL" clId="{49E1EDC4-949C-4C9A-9207-A653EB98B0DF}" dt="2024-11-19T09:17:18.019" v="4767" actId="47"/>
        <pc:sldMkLst>
          <pc:docMk/>
          <pc:sldMk cId="3627783647" sldId="2147476217"/>
        </pc:sldMkLst>
      </pc:sldChg>
      <pc:sldChg chg="add del ord">
        <pc:chgData name="Raphaella ASHRAF" userId="5247841d-d595-4c30-b58a-9906097315c5" providerId="ADAL" clId="{49E1EDC4-949C-4C9A-9207-A653EB98B0DF}" dt="2024-11-19T09:17:18.019" v="4767" actId="47"/>
        <pc:sldMkLst>
          <pc:docMk/>
          <pc:sldMk cId="2231422242" sldId="2147476218"/>
        </pc:sldMkLst>
      </pc:sldChg>
      <pc:sldChg chg="add del ord">
        <pc:chgData name="Raphaella ASHRAF" userId="5247841d-d595-4c30-b58a-9906097315c5" providerId="ADAL" clId="{49E1EDC4-949C-4C9A-9207-A653EB98B0DF}" dt="2024-11-19T09:17:18.019" v="4767" actId="47"/>
        <pc:sldMkLst>
          <pc:docMk/>
          <pc:sldMk cId="3530914222" sldId="2147476219"/>
        </pc:sldMkLst>
      </pc:sldChg>
      <pc:sldChg chg="add del ord">
        <pc:chgData name="Raphaella ASHRAF" userId="5247841d-d595-4c30-b58a-9906097315c5" providerId="ADAL" clId="{49E1EDC4-949C-4C9A-9207-A653EB98B0DF}" dt="2024-11-19T09:17:18.019" v="4767" actId="47"/>
        <pc:sldMkLst>
          <pc:docMk/>
          <pc:sldMk cId="2992665301" sldId="2147476220"/>
        </pc:sldMkLst>
      </pc:sldChg>
      <pc:sldChg chg="add del ord">
        <pc:chgData name="Raphaella ASHRAF" userId="5247841d-d595-4c30-b58a-9906097315c5" providerId="ADAL" clId="{49E1EDC4-949C-4C9A-9207-A653EB98B0DF}" dt="2024-11-19T09:17:18.019" v="4767" actId="47"/>
        <pc:sldMkLst>
          <pc:docMk/>
          <pc:sldMk cId="675307555" sldId="2147476221"/>
        </pc:sldMkLst>
      </pc:sldChg>
      <pc:sldChg chg="add del ord">
        <pc:chgData name="Raphaella ASHRAF" userId="5247841d-d595-4c30-b58a-9906097315c5" providerId="ADAL" clId="{49E1EDC4-949C-4C9A-9207-A653EB98B0DF}" dt="2024-11-19T09:17:18.019" v="4767" actId="47"/>
        <pc:sldMkLst>
          <pc:docMk/>
          <pc:sldMk cId="1119552569" sldId="2147476222"/>
        </pc:sldMkLst>
      </pc:sldChg>
      <pc:sldChg chg="add del ord">
        <pc:chgData name="Raphaella ASHRAF" userId="5247841d-d595-4c30-b58a-9906097315c5" providerId="ADAL" clId="{49E1EDC4-949C-4C9A-9207-A653EB98B0DF}" dt="2024-11-19T09:17:18.019" v="4767" actId="47"/>
        <pc:sldMkLst>
          <pc:docMk/>
          <pc:sldMk cId="1736552913" sldId="2147476223"/>
        </pc:sldMkLst>
      </pc:sldChg>
      <pc:sldChg chg="add del ord">
        <pc:chgData name="Raphaella ASHRAF" userId="5247841d-d595-4c30-b58a-9906097315c5" providerId="ADAL" clId="{49E1EDC4-949C-4C9A-9207-A653EB98B0DF}" dt="2024-11-19T09:17:18.019" v="4767" actId="47"/>
        <pc:sldMkLst>
          <pc:docMk/>
          <pc:sldMk cId="951948362" sldId="2147476224"/>
        </pc:sldMkLst>
      </pc:sldChg>
      <pc:sldChg chg="add del ord">
        <pc:chgData name="Raphaella ASHRAF" userId="5247841d-d595-4c30-b58a-9906097315c5" providerId="ADAL" clId="{49E1EDC4-949C-4C9A-9207-A653EB98B0DF}" dt="2024-11-19T09:17:18.019" v="4767" actId="47"/>
        <pc:sldMkLst>
          <pc:docMk/>
          <pc:sldMk cId="1040357119" sldId="2147476225"/>
        </pc:sldMkLst>
      </pc:sldChg>
      <pc:sldChg chg="add del ord">
        <pc:chgData name="Raphaella ASHRAF" userId="5247841d-d595-4c30-b58a-9906097315c5" providerId="ADAL" clId="{49E1EDC4-949C-4C9A-9207-A653EB98B0DF}" dt="2024-11-19T09:17:18.019" v="4767" actId="47"/>
        <pc:sldMkLst>
          <pc:docMk/>
          <pc:sldMk cId="555215765" sldId="2147476226"/>
        </pc:sldMkLst>
      </pc:sldChg>
      <pc:sldChg chg="add del ord">
        <pc:chgData name="Raphaella ASHRAF" userId="5247841d-d595-4c30-b58a-9906097315c5" providerId="ADAL" clId="{49E1EDC4-949C-4C9A-9207-A653EB98B0DF}" dt="2024-11-19T09:17:18.019" v="4767" actId="47"/>
        <pc:sldMkLst>
          <pc:docMk/>
          <pc:sldMk cId="3010500928" sldId="2147476227"/>
        </pc:sldMkLst>
      </pc:sldChg>
      <pc:sldChg chg="add del ord">
        <pc:chgData name="Raphaella ASHRAF" userId="5247841d-d595-4c30-b58a-9906097315c5" providerId="ADAL" clId="{49E1EDC4-949C-4C9A-9207-A653EB98B0DF}" dt="2024-11-19T09:17:18.019" v="4767" actId="47"/>
        <pc:sldMkLst>
          <pc:docMk/>
          <pc:sldMk cId="605626643" sldId="2147476228"/>
        </pc:sldMkLst>
      </pc:sldChg>
      <pc:sldChg chg="add del ord">
        <pc:chgData name="Raphaella ASHRAF" userId="5247841d-d595-4c30-b58a-9906097315c5" providerId="ADAL" clId="{49E1EDC4-949C-4C9A-9207-A653EB98B0DF}" dt="2024-11-19T09:17:18.019" v="4767" actId="47"/>
        <pc:sldMkLst>
          <pc:docMk/>
          <pc:sldMk cId="2599346172" sldId="2147476229"/>
        </pc:sldMkLst>
      </pc:sldChg>
      <pc:sldChg chg="add del ord">
        <pc:chgData name="Raphaella ASHRAF" userId="5247841d-d595-4c30-b58a-9906097315c5" providerId="ADAL" clId="{49E1EDC4-949C-4C9A-9207-A653EB98B0DF}" dt="2024-11-19T09:17:18.019" v="4767" actId="47"/>
        <pc:sldMkLst>
          <pc:docMk/>
          <pc:sldMk cId="1348262683" sldId="2147476230"/>
        </pc:sldMkLst>
      </pc:sldChg>
      <pc:sldChg chg="add del ord">
        <pc:chgData name="Raphaella ASHRAF" userId="5247841d-d595-4c30-b58a-9906097315c5" providerId="ADAL" clId="{49E1EDC4-949C-4C9A-9207-A653EB98B0DF}" dt="2024-11-19T09:17:18.019" v="4767" actId="47"/>
        <pc:sldMkLst>
          <pc:docMk/>
          <pc:sldMk cId="2666021650" sldId="2147476231"/>
        </pc:sldMkLst>
      </pc:sldChg>
      <pc:sldChg chg="add del ord">
        <pc:chgData name="Raphaella ASHRAF" userId="5247841d-d595-4c30-b58a-9906097315c5" providerId="ADAL" clId="{49E1EDC4-949C-4C9A-9207-A653EB98B0DF}" dt="2024-11-19T09:17:18.019" v="4767" actId="47"/>
        <pc:sldMkLst>
          <pc:docMk/>
          <pc:sldMk cId="3623227668" sldId="2147476232"/>
        </pc:sldMkLst>
      </pc:sldChg>
      <pc:sldChg chg="add del ord">
        <pc:chgData name="Raphaella ASHRAF" userId="5247841d-d595-4c30-b58a-9906097315c5" providerId="ADAL" clId="{49E1EDC4-949C-4C9A-9207-A653EB98B0DF}" dt="2024-11-19T09:17:18.019" v="4767" actId="47"/>
        <pc:sldMkLst>
          <pc:docMk/>
          <pc:sldMk cId="110409612" sldId="2147476233"/>
        </pc:sldMkLst>
      </pc:sldChg>
      <pc:sldChg chg="add del ord">
        <pc:chgData name="Raphaella ASHRAF" userId="5247841d-d595-4c30-b58a-9906097315c5" providerId="ADAL" clId="{49E1EDC4-949C-4C9A-9207-A653EB98B0DF}" dt="2024-11-19T09:17:18.019" v="4767" actId="47"/>
        <pc:sldMkLst>
          <pc:docMk/>
          <pc:sldMk cId="1982554454" sldId="2147476234"/>
        </pc:sldMkLst>
      </pc:sldChg>
      <pc:sldChg chg="add del ord">
        <pc:chgData name="Raphaella ASHRAF" userId="5247841d-d595-4c30-b58a-9906097315c5" providerId="ADAL" clId="{49E1EDC4-949C-4C9A-9207-A653EB98B0DF}" dt="2024-11-19T09:17:18.019" v="4767" actId="47"/>
        <pc:sldMkLst>
          <pc:docMk/>
          <pc:sldMk cId="2757092184" sldId="2147476235"/>
        </pc:sldMkLst>
      </pc:sldChg>
      <pc:sldChg chg="add del ord">
        <pc:chgData name="Raphaella ASHRAF" userId="5247841d-d595-4c30-b58a-9906097315c5" providerId="ADAL" clId="{49E1EDC4-949C-4C9A-9207-A653EB98B0DF}" dt="2024-11-19T09:17:18.019" v="4767" actId="47"/>
        <pc:sldMkLst>
          <pc:docMk/>
          <pc:sldMk cId="2844022032" sldId="2147476236"/>
        </pc:sldMkLst>
      </pc:sldChg>
      <pc:sldChg chg="add del ord">
        <pc:chgData name="Raphaella ASHRAF" userId="5247841d-d595-4c30-b58a-9906097315c5" providerId="ADAL" clId="{49E1EDC4-949C-4C9A-9207-A653EB98B0DF}" dt="2024-11-19T09:17:18.019" v="4767" actId="47"/>
        <pc:sldMkLst>
          <pc:docMk/>
          <pc:sldMk cId="467037668" sldId="2147476237"/>
        </pc:sldMkLst>
      </pc:sldChg>
      <pc:sldChg chg="add del ord">
        <pc:chgData name="Raphaella ASHRAF" userId="5247841d-d595-4c30-b58a-9906097315c5" providerId="ADAL" clId="{49E1EDC4-949C-4C9A-9207-A653EB98B0DF}" dt="2024-11-19T09:17:18.019" v="4767" actId="47"/>
        <pc:sldMkLst>
          <pc:docMk/>
          <pc:sldMk cId="588677996" sldId="2147476238"/>
        </pc:sldMkLst>
      </pc:sldChg>
      <pc:sldChg chg="add del ord">
        <pc:chgData name="Raphaella ASHRAF" userId="5247841d-d595-4c30-b58a-9906097315c5" providerId="ADAL" clId="{49E1EDC4-949C-4C9A-9207-A653EB98B0DF}" dt="2024-11-19T09:17:18.019" v="4767" actId="47"/>
        <pc:sldMkLst>
          <pc:docMk/>
          <pc:sldMk cId="2316430319" sldId="2147476239"/>
        </pc:sldMkLst>
      </pc:sldChg>
      <pc:sldChg chg="add del ord">
        <pc:chgData name="Raphaella ASHRAF" userId="5247841d-d595-4c30-b58a-9906097315c5" providerId="ADAL" clId="{49E1EDC4-949C-4C9A-9207-A653EB98B0DF}" dt="2024-11-19T09:17:18.019" v="4767" actId="47"/>
        <pc:sldMkLst>
          <pc:docMk/>
          <pc:sldMk cId="3690567365" sldId="2147476240"/>
        </pc:sldMkLst>
      </pc:sldChg>
      <pc:sldChg chg="add del ord">
        <pc:chgData name="Raphaella ASHRAF" userId="5247841d-d595-4c30-b58a-9906097315c5" providerId="ADAL" clId="{49E1EDC4-949C-4C9A-9207-A653EB98B0DF}" dt="2024-11-19T09:17:18.019" v="4767" actId="47"/>
        <pc:sldMkLst>
          <pc:docMk/>
          <pc:sldMk cId="1065615249" sldId="2147476241"/>
        </pc:sldMkLst>
      </pc:sldChg>
      <pc:sldChg chg="add del ord">
        <pc:chgData name="Raphaella ASHRAF" userId="5247841d-d595-4c30-b58a-9906097315c5" providerId="ADAL" clId="{49E1EDC4-949C-4C9A-9207-A653EB98B0DF}" dt="2024-11-19T09:17:18.019" v="4767" actId="47"/>
        <pc:sldMkLst>
          <pc:docMk/>
          <pc:sldMk cId="1796859516" sldId="2147476242"/>
        </pc:sldMkLst>
      </pc:sldChg>
      <pc:sldChg chg="add del ord">
        <pc:chgData name="Raphaella ASHRAF" userId="5247841d-d595-4c30-b58a-9906097315c5" providerId="ADAL" clId="{49E1EDC4-949C-4C9A-9207-A653EB98B0DF}" dt="2024-11-19T09:17:18.019" v="4767" actId="47"/>
        <pc:sldMkLst>
          <pc:docMk/>
          <pc:sldMk cId="168164772" sldId="2147476243"/>
        </pc:sldMkLst>
      </pc:sldChg>
      <pc:sldChg chg="add del ord">
        <pc:chgData name="Raphaella ASHRAF" userId="5247841d-d595-4c30-b58a-9906097315c5" providerId="ADAL" clId="{49E1EDC4-949C-4C9A-9207-A653EB98B0DF}" dt="2024-11-19T09:17:18.019" v="4767" actId="47"/>
        <pc:sldMkLst>
          <pc:docMk/>
          <pc:sldMk cId="2025529599" sldId="2147476244"/>
        </pc:sldMkLst>
      </pc:sldChg>
      <pc:sldChg chg="add del ord">
        <pc:chgData name="Raphaella ASHRAF" userId="5247841d-d595-4c30-b58a-9906097315c5" providerId="ADAL" clId="{49E1EDC4-949C-4C9A-9207-A653EB98B0DF}" dt="2024-11-19T09:17:18.019" v="4767" actId="47"/>
        <pc:sldMkLst>
          <pc:docMk/>
          <pc:sldMk cId="2301966176" sldId="2147476245"/>
        </pc:sldMkLst>
      </pc:sldChg>
      <pc:sldChg chg="add del ord">
        <pc:chgData name="Raphaella ASHRAF" userId="5247841d-d595-4c30-b58a-9906097315c5" providerId="ADAL" clId="{49E1EDC4-949C-4C9A-9207-A653EB98B0DF}" dt="2024-11-19T09:17:18.019" v="4767" actId="47"/>
        <pc:sldMkLst>
          <pc:docMk/>
          <pc:sldMk cId="339530660" sldId="2147476246"/>
        </pc:sldMkLst>
      </pc:sldChg>
      <pc:sldChg chg="add del ord">
        <pc:chgData name="Raphaella ASHRAF" userId="5247841d-d595-4c30-b58a-9906097315c5" providerId="ADAL" clId="{49E1EDC4-949C-4C9A-9207-A653EB98B0DF}" dt="2024-11-19T09:17:18.019" v="4767" actId="47"/>
        <pc:sldMkLst>
          <pc:docMk/>
          <pc:sldMk cId="3555737404" sldId="2147476247"/>
        </pc:sldMkLst>
      </pc:sldChg>
      <pc:sldChg chg="add del ord">
        <pc:chgData name="Raphaella ASHRAF" userId="5247841d-d595-4c30-b58a-9906097315c5" providerId="ADAL" clId="{49E1EDC4-949C-4C9A-9207-A653EB98B0DF}" dt="2024-11-19T09:17:18.019" v="4767" actId="47"/>
        <pc:sldMkLst>
          <pc:docMk/>
          <pc:sldMk cId="1585216255" sldId="2147476248"/>
        </pc:sldMkLst>
      </pc:sldChg>
      <pc:sldChg chg="add del ord">
        <pc:chgData name="Raphaella ASHRAF" userId="5247841d-d595-4c30-b58a-9906097315c5" providerId="ADAL" clId="{49E1EDC4-949C-4C9A-9207-A653EB98B0DF}" dt="2024-11-19T09:17:18.019" v="4767" actId="47"/>
        <pc:sldMkLst>
          <pc:docMk/>
          <pc:sldMk cId="1405142737" sldId="2147476249"/>
        </pc:sldMkLst>
      </pc:sldChg>
      <pc:sldChg chg="add del ord">
        <pc:chgData name="Raphaella ASHRAF" userId="5247841d-d595-4c30-b58a-9906097315c5" providerId="ADAL" clId="{49E1EDC4-949C-4C9A-9207-A653EB98B0DF}" dt="2024-11-19T09:17:18.019" v="4767" actId="47"/>
        <pc:sldMkLst>
          <pc:docMk/>
          <pc:sldMk cId="2849438174" sldId="2147476250"/>
        </pc:sldMkLst>
      </pc:sldChg>
      <pc:sldChg chg="add del ord">
        <pc:chgData name="Raphaella ASHRAF" userId="5247841d-d595-4c30-b58a-9906097315c5" providerId="ADAL" clId="{49E1EDC4-949C-4C9A-9207-A653EB98B0DF}" dt="2024-11-19T09:17:18.019" v="4767" actId="47"/>
        <pc:sldMkLst>
          <pc:docMk/>
          <pc:sldMk cId="394607233" sldId="2147476251"/>
        </pc:sldMkLst>
      </pc:sldChg>
      <pc:sldChg chg="add del ord">
        <pc:chgData name="Raphaella ASHRAF" userId="5247841d-d595-4c30-b58a-9906097315c5" providerId="ADAL" clId="{49E1EDC4-949C-4C9A-9207-A653EB98B0DF}" dt="2024-11-19T09:17:18.019" v="4767" actId="47"/>
        <pc:sldMkLst>
          <pc:docMk/>
          <pc:sldMk cId="2224797048" sldId="2147476252"/>
        </pc:sldMkLst>
      </pc:sldChg>
      <pc:sldChg chg="add del ord">
        <pc:chgData name="Raphaella ASHRAF" userId="5247841d-d595-4c30-b58a-9906097315c5" providerId="ADAL" clId="{49E1EDC4-949C-4C9A-9207-A653EB98B0DF}" dt="2024-11-19T09:17:18.019" v="4767" actId="47"/>
        <pc:sldMkLst>
          <pc:docMk/>
          <pc:sldMk cId="504998479" sldId="2147476253"/>
        </pc:sldMkLst>
      </pc:sldChg>
      <pc:sldChg chg="add del ord">
        <pc:chgData name="Raphaella ASHRAF" userId="5247841d-d595-4c30-b58a-9906097315c5" providerId="ADAL" clId="{49E1EDC4-949C-4C9A-9207-A653EB98B0DF}" dt="2024-11-19T09:17:18.019" v="4767" actId="47"/>
        <pc:sldMkLst>
          <pc:docMk/>
          <pc:sldMk cId="1551007114" sldId="2147476254"/>
        </pc:sldMkLst>
      </pc:sldChg>
      <pc:sldChg chg="add del ord">
        <pc:chgData name="Raphaella ASHRAF" userId="5247841d-d595-4c30-b58a-9906097315c5" providerId="ADAL" clId="{49E1EDC4-949C-4C9A-9207-A653EB98B0DF}" dt="2024-11-19T09:17:18.019" v="4767" actId="47"/>
        <pc:sldMkLst>
          <pc:docMk/>
          <pc:sldMk cId="3617734641" sldId="2147476255"/>
        </pc:sldMkLst>
      </pc:sldChg>
      <pc:sldChg chg="add del ord">
        <pc:chgData name="Raphaella ASHRAF" userId="5247841d-d595-4c30-b58a-9906097315c5" providerId="ADAL" clId="{49E1EDC4-949C-4C9A-9207-A653EB98B0DF}" dt="2024-11-19T09:17:18.019" v="4767" actId="47"/>
        <pc:sldMkLst>
          <pc:docMk/>
          <pc:sldMk cId="2701576743" sldId="2147476256"/>
        </pc:sldMkLst>
      </pc:sldChg>
      <pc:sldChg chg="add del ord">
        <pc:chgData name="Raphaella ASHRAF" userId="5247841d-d595-4c30-b58a-9906097315c5" providerId="ADAL" clId="{49E1EDC4-949C-4C9A-9207-A653EB98B0DF}" dt="2024-11-19T09:17:18.019" v="4767" actId="47"/>
        <pc:sldMkLst>
          <pc:docMk/>
          <pc:sldMk cId="3286300533" sldId="2147476257"/>
        </pc:sldMkLst>
      </pc:sldChg>
      <pc:sldChg chg="add del ord">
        <pc:chgData name="Raphaella ASHRAF" userId="5247841d-d595-4c30-b58a-9906097315c5" providerId="ADAL" clId="{49E1EDC4-949C-4C9A-9207-A653EB98B0DF}" dt="2024-11-19T09:17:18.019" v="4767" actId="47"/>
        <pc:sldMkLst>
          <pc:docMk/>
          <pc:sldMk cId="2250475258" sldId="2147476258"/>
        </pc:sldMkLst>
      </pc:sldChg>
      <pc:sldChg chg="add del ord">
        <pc:chgData name="Raphaella ASHRAF" userId="5247841d-d595-4c30-b58a-9906097315c5" providerId="ADAL" clId="{49E1EDC4-949C-4C9A-9207-A653EB98B0DF}" dt="2024-11-19T09:17:18.019" v="4767" actId="47"/>
        <pc:sldMkLst>
          <pc:docMk/>
          <pc:sldMk cId="2867560846" sldId="2147476259"/>
        </pc:sldMkLst>
      </pc:sldChg>
      <pc:sldChg chg="add del ord">
        <pc:chgData name="Raphaella ASHRAF" userId="5247841d-d595-4c30-b58a-9906097315c5" providerId="ADAL" clId="{49E1EDC4-949C-4C9A-9207-A653EB98B0DF}" dt="2024-11-19T09:17:18.019" v="4767" actId="47"/>
        <pc:sldMkLst>
          <pc:docMk/>
          <pc:sldMk cId="2597393033" sldId="2147476260"/>
        </pc:sldMkLst>
      </pc:sldChg>
      <pc:sldChg chg="add del ord">
        <pc:chgData name="Raphaella ASHRAF" userId="5247841d-d595-4c30-b58a-9906097315c5" providerId="ADAL" clId="{49E1EDC4-949C-4C9A-9207-A653EB98B0DF}" dt="2024-11-19T09:17:18.019" v="4767" actId="47"/>
        <pc:sldMkLst>
          <pc:docMk/>
          <pc:sldMk cId="432467414" sldId="2147476261"/>
        </pc:sldMkLst>
      </pc:sldChg>
      <pc:sldChg chg="add del ord">
        <pc:chgData name="Raphaella ASHRAF" userId="5247841d-d595-4c30-b58a-9906097315c5" providerId="ADAL" clId="{49E1EDC4-949C-4C9A-9207-A653EB98B0DF}" dt="2024-11-19T09:17:18.019" v="4767" actId="47"/>
        <pc:sldMkLst>
          <pc:docMk/>
          <pc:sldMk cId="3532219899" sldId="2147476262"/>
        </pc:sldMkLst>
      </pc:sldChg>
      <pc:sldChg chg="add del ord">
        <pc:chgData name="Raphaella ASHRAF" userId="5247841d-d595-4c30-b58a-9906097315c5" providerId="ADAL" clId="{49E1EDC4-949C-4C9A-9207-A653EB98B0DF}" dt="2024-11-19T09:17:18.019" v="4767" actId="47"/>
        <pc:sldMkLst>
          <pc:docMk/>
          <pc:sldMk cId="3036455668" sldId="2147476263"/>
        </pc:sldMkLst>
      </pc:sldChg>
      <pc:sldChg chg="add del ord">
        <pc:chgData name="Raphaella ASHRAF" userId="5247841d-d595-4c30-b58a-9906097315c5" providerId="ADAL" clId="{49E1EDC4-949C-4C9A-9207-A653EB98B0DF}" dt="2024-11-19T09:17:18.019" v="4767" actId="47"/>
        <pc:sldMkLst>
          <pc:docMk/>
          <pc:sldMk cId="2253181248" sldId="2147476264"/>
        </pc:sldMkLst>
      </pc:sldChg>
      <pc:sldChg chg="add del ord">
        <pc:chgData name="Raphaella ASHRAF" userId="5247841d-d595-4c30-b58a-9906097315c5" providerId="ADAL" clId="{49E1EDC4-949C-4C9A-9207-A653EB98B0DF}" dt="2024-11-19T09:17:18.019" v="4767" actId="47"/>
        <pc:sldMkLst>
          <pc:docMk/>
          <pc:sldMk cId="2506993610" sldId="2147476265"/>
        </pc:sldMkLst>
      </pc:sldChg>
      <pc:sldChg chg="add del ord">
        <pc:chgData name="Raphaella ASHRAF" userId="5247841d-d595-4c30-b58a-9906097315c5" providerId="ADAL" clId="{49E1EDC4-949C-4C9A-9207-A653EB98B0DF}" dt="2024-11-19T09:17:18.019" v="4767" actId="47"/>
        <pc:sldMkLst>
          <pc:docMk/>
          <pc:sldMk cId="2187375297" sldId="2147476266"/>
        </pc:sldMkLst>
      </pc:sldChg>
      <pc:sldChg chg="add del ord">
        <pc:chgData name="Raphaella ASHRAF" userId="5247841d-d595-4c30-b58a-9906097315c5" providerId="ADAL" clId="{49E1EDC4-949C-4C9A-9207-A653EB98B0DF}" dt="2024-11-19T09:17:18.019" v="4767" actId="47"/>
        <pc:sldMkLst>
          <pc:docMk/>
          <pc:sldMk cId="2490640049" sldId="2147476267"/>
        </pc:sldMkLst>
      </pc:sldChg>
      <pc:sldChg chg="add del ord">
        <pc:chgData name="Raphaella ASHRAF" userId="5247841d-d595-4c30-b58a-9906097315c5" providerId="ADAL" clId="{49E1EDC4-949C-4C9A-9207-A653EB98B0DF}" dt="2024-11-19T09:17:18.019" v="4767" actId="47"/>
        <pc:sldMkLst>
          <pc:docMk/>
          <pc:sldMk cId="645983759" sldId="2147476268"/>
        </pc:sldMkLst>
      </pc:sldChg>
      <pc:sldChg chg="add del ord">
        <pc:chgData name="Raphaella ASHRAF" userId="5247841d-d595-4c30-b58a-9906097315c5" providerId="ADAL" clId="{49E1EDC4-949C-4C9A-9207-A653EB98B0DF}" dt="2024-11-19T09:17:18.019" v="4767" actId="47"/>
        <pc:sldMkLst>
          <pc:docMk/>
          <pc:sldMk cId="3760421136" sldId="2147476269"/>
        </pc:sldMkLst>
      </pc:sldChg>
      <pc:sldChg chg="add del ord">
        <pc:chgData name="Raphaella ASHRAF" userId="5247841d-d595-4c30-b58a-9906097315c5" providerId="ADAL" clId="{49E1EDC4-949C-4C9A-9207-A653EB98B0DF}" dt="2024-11-19T09:17:18.019" v="4767" actId="47"/>
        <pc:sldMkLst>
          <pc:docMk/>
          <pc:sldMk cId="2320411514" sldId="2147476270"/>
        </pc:sldMkLst>
      </pc:sldChg>
      <pc:sldChg chg="add del ord">
        <pc:chgData name="Raphaella ASHRAF" userId="5247841d-d595-4c30-b58a-9906097315c5" providerId="ADAL" clId="{49E1EDC4-949C-4C9A-9207-A653EB98B0DF}" dt="2024-11-19T09:17:18.019" v="4767" actId="47"/>
        <pc:sldMkLst>
          <pc:docMk/>
          <pc:sldMk cId="3800709551" sldId="2147476271"/>
        </pc:sldMkLst>
      </pc:sldChg>
      <pc:sldChg chg="add del ord">
        <pc:chgData name="Raphaella ASHRAF" userId="5247841d-d595-4c30-b58a-9906097315c5" providerId="ADAL" clId="{49E1EDC4-949C-4C9A-9207-A653EB98B0DF}" dt="2024-11-19T09:17:18.019" v="4767" actId="47"/>
        <pc:sldMkLst>
          <pc:docMk/>
          <pc:sldMk cId="2141854314" sldId="2147476272"/>
        </pc:sldMkLst>
      </pc:sldChg>
      <pc:sldChg chg="add del ord">
        <pc:chgData name="Raphaella ASHRAF" userId="5247841d-d595-4c30-b58a-9906097315c5" providerId="ADAL" clId="{49E1EDC4-949C-4C9A-9207-A653EB98B0DF}" dt="2024-11-19T09:17:18.019" v="4767" actId="47"/>
        <pc:sldMkLst>
          <pc:docMk/>
          <pc:sldMk cId="801723512" sldId="2147476273"/>
        </pc:sldMkLst>
      </pc:sldChg>
      <pc:sldChg chg="add del ord">
        <pc:chgData name="Raphaella ASHRAF" userId="5247841d-d595-4c30-b58a-9906097315c5" providerId="ADAL" clId="{49E1EDC4-949C-4C9A-9207-A653EB98B0DF}" dt="2024-11-19T09:17:18.019" v="4767" actId="47"/>
        <pc:sldMkLst>
          <pc:docMk/>
          <pc:sldMk cId="2623001815" sldId="2147476274"/>
        </pc:sldMkLst>
      </pc:sldChg>
      <pc:sldChg chg="add del ord">
        <pc:chgData name="Raphaella ASHRAF" userId="5247841d-d595-4c30-b58a-9906097315c5" providerId="ADAL" clId="{49E1EDC4-949C-4C9A-9207-A653EB98B0DF}" dt="2024-11-19T09:17:18.019" v="4767" actId="47"/>
        <pc:sldMkLst>
          <pc:docMk/>
          <pc:sldMk cId="2128901733" sldId="2147476275"/>
        </pc:sldMkLst>
      </pc:sldChg>
      <pc:sldChg chg="add del ord">
        <pc:chgData name="Raphaella ASHRAF" userId="5247841d-d595-4c30-b58a-9906097315c5" providerId="ADAL" clId="{49E1EDC4-949C-4C9A-9207-A653EB98B0DF}" dt="2024-11-19T09:17:18.019" v="4767" actId="47"/>
        <pc:sldMkLst>
          <pc:docMk/>
          <pc:sldMk cId="766132750" sldId="2147476276"/>
        </pc:sldMkLst>
      </pc:sldChg>
      <pc:sldChg chg="add del ord">
        <pc:chgData name="Raphaella ASHRAF" userId="5247841d-d595-4c30-b58a-9906097315c5" providerId="ADAL" clId="{49E1EDC4-949C-4C9A-9207-A653EB98B0DF}" dt="2024-11-19T09:17:18.019" v="4767" actId="47"/>
        <pc:sldMkLst>
          <pc:docMk/>
          <pc:sldMk cId="1467793639" sldId="2147476277"/>
        </pc:sldMkLst>
      </pc:sldChg>
      <pc:sldChg chg="add del ord">
        <pc:chgData name="Raphaella ASHRAF" userId="5247841d-d595-4c30-b58a-9906097315c5" providerId="ADAL" clId="{49E1EDC4-949C-4C9A-9207-A653EB98B0DF}" dt="2024-11-19T09:17:18.019" v="4767" actId="47"/>
        <pc:sldMkLst>
          <pc:docMk/>
          <pc:sldMk cId="1451180325" sldId="2147476278"/>
        </pc:sldMkLst>
      </pc:sldChg>
      <pc:sldChg chg="add del ord">
        <pc:chgData name="Raphaella ASHRAF" userId="5247841d-d595-4c30-b58a-9906097315c5" providerId="ADAL" clId="{49E1EDC4-949C-4C9A-9207-A653EB98B0DF}" dt="2024-11-19T09:17:18.019" v="4767" actId="47"/>
        <pc:sldMkLst>
          <pc:docMk/>
          <pc:sldMk cId="1639998390" sldId="2147476279"/>
        </pc:sldMkLst>
      </pc:sldChg>
      <pc:sldChg chg="add del ord">
        <pc:chgData name="Raphaella ASHRAF" userId="5247841d-d595-4c30-b58a-9906097315c5" providerId="ADAL" clId="{49E1EDC4-949C-4C9A-9207-A653EB98B0DF}" dt="2024-11-19T09:17:18.019" v="4767" actId="47"/>
        <pc:sldMkLst>
          <pc:docMk/>
          <pc:sldMk cId="2924126" sldId="2147476280"/>
        </pc:sldMkLst>
      </pc:sldChg>
      <pc:sldChg chg="add del ord">
        <pc:chgData name="Raphaella ASHRAF" userId="5247841d-d595-4c30-b58a-9906097315c5" providerId="ADAL" clId="{49E1EDC4-949C-4C9A-9207-A653EB98B0DF}" dt="2024-11-19T09:17:18.019" v="4767" actId="47"/>
        <pc:sldMkLst>
          <pc:docMk/>
          <pc:sldMk cId="1760967110" sldId="2147476281"/>
        </pc:sldMkLst>
      </pc:sldChg>
      <pc:sldChg chg="add del ord">
        <pc:chgData name="Raphaella ASHRAF" userId="5247841d-d595-4c30-b58a-9906097315c5" providerId="ADAL" clId="{49E1EDC4-949C-4C9A-9207-A653EB98B0DF}" dt="2024-11-19T09:17:18.019" v="4767" actId="47"/>
        <pc:sldMkLst>
          <pc:docMk/>
          <pc:sldMk cId="337688671" sldId="2147476282"/>
        </pc:sldMkLst>
      </pc:sldChg>
      <pc:sldChg chg="add del ord">
        <pc:chgData name="Raphaella ASHRAF" userId="5247841d-d595-4c30-b58a-9906097315c5" providerId="ADAL" clId="{49E1EDC4-949C-4C9A-9207-A653EB98B0DF}" dt="2024-11-19T09:17:18.019" v="4767" actId="47"/>
        <pc:sldMkLst>
          <pc:docMk/>
          <pc:sldMk cId="3448225914" sldId="2147476283"/>
        </pc:sldMkLst>
      </pc:sldChg>
      <pc:sldChg chg="add del ord">
        <pc:chgData name="Raphaella ASHRAF" userId="5247841d-d595-4c30-b58a-9906097315c5" providerId="ADAL" clId="{49E1EDC4-949C-4C9A-9207-A653EB98B0DF}" dt="2024-11-19T09:17:18.019" v="4767" actId="47"/>
        <pc:sldMkLst>
          <pc:docMk/>
          <pc:sldMk cId="3179217385" sldId="2147476284"/>
        </pc:sldMkLst>
      </pc:sldChg>
      <pc:sldChg chg="add del ord">
        <pc:chgData name="Raphaella ASHRAF" userId="5247841d-d595-4c30-b58a-9906097315c5" providerId="ADAL" clId="{49E1EDC4-949C-4C9A-9207-A653EB98B0DF}" dt="2024-11-19T09:17:18.019" v="4767" actId="47"/>
        <pc:sldMkLst>
          <pc:docMk/>
          <pc:sldMk cId="2429242722" sldId="2147476285"/>
        </pc:sldMkLst>
      </pc:sldChg>
      <pc:sldChg chg="add del ord">
        <pc:chgData name="Raphaella ASHRAF" userId="5247841d-d595-4c30-b58a-9906097315c5" providerId="ADAL" clId="{49E1EDC4-949C-4C9A-9207-A653EB98B0DF}" dt="2024-11-19T09:17:18.019" v="4767" actId="47"/>
        <pc:sldMkLst>
          <pc:docMk/>
          <pc:sldMk cId="4221936473" sldId="2147476286"/>
        </pc:sldMkLst>
      </pc:sldChg>
      <pc:sldChg chg="add del ord">
        <pc:chgData name="Raphaella ASHRAF" userId="5247841d-d595-4c30-b58a-9906097315c5" providerId="ADAL" clId="{49E1EDC4-949C-4C9A-9207-A653EB98B0DF}" dt="2024-11-19T09:17:18.019" v="4767" actId="47"/>
        <pc:sldMkLst>
          <pc:docMk/>
          <pc:sldMk cId="2820686937" sldId="2147476287"/>
        </pc:sldMkLst>
      </pc:sldChg>
      <pc:sldChg chg="add del ord">
        <pc:chgData name="Raphaella ASHRAF" userId="5247841d-d595-4c30-b58a-9906097315c5" providerId="ADAL" clId="{49E1EDC4-949C-4C9A-9207-A653EB98B0DF}" dt="2024-11-19T09:17:18.019" v="4767" actId="47"/>
        <pc:sldMkLst>
          <pc:docMk/>
          <pc:sldMk cId="3956926044" sldId="2147476288"/>
        </pc:sldMkLst>
      </pc:sldChg>
      <pc:sldChg chg="add del ord">
        <pc:chgData name="Raphaella ASHRAF" userId="5247841d-d595-4c30-b58a-9906097315c5" providerId="ADAL" clId="{49E1EDC4-949C-4C9A-9207-A653EB98B0DF}" dt="2024-11-19T09:17:18.019" v="4767" actId="47"/>
        <pc:sldMkLst>
          <pc:docMk/>
          <pc:sldMk cId="2187696662" sldId="2147476289"/>
        </pc:sldMkLst>
      </pc:sldChg>
      <pc:sldChg chg="add del ord">
        <pc:chgData name="Raphaella ASHRAF" userId="5247841d-d595-4c30-b58a-9906097315c5" providerId="ADAL" clId="{49E1EDC4-949C-4C9A-9207-A653EB98B0DF}" dt="2024-11-19T09:17:18.019" v="4767" actId="47"/>
        <pc:sldMkLst>
          <pc:docMk/>
          <pc:sldMk cId="3944573867" sldId="2147476290"/>
        </pc:sldMkLst>
      </pc:sldChg>
      <pc:sldChg chg="add del ord">
        <pc:chgData name="Raphaella ASHRAF" userId="5247841d-d595-4c30-b58a-9906097315c5" providerId="ADAL" clId="{49E1EDC4-949C-4C9A-9207-A653EB98B0DF}" dt="2024-11-19T09:17:18.019" v="4767" actId="47"/>
        <pc:sldMkLst>
          <pc:docMk/>
          <pc:sldMk cId="1922703865" sldId="2147476291"/>
        </pc:sldMkLst>
      </pc:sldChg>
      <pc:sldChg chg="add del ord">
        <pc:chgData name="Raphaella ASHRAF" userId="5247841d-d595-4c30-b58a-9906097315c5" providerId="ADAL" clId="{49E1EDC4-949C-4C9A-9207-A653EB98B0DF}" dt="2024-11-19T09:17:18.019" v="4767" actId="47"/>
        <pc:sldMkLst>
          <pc:docMk/>
          <pc:sldMk cId="2943105541" sldId="2147476292"/>
        </pc:sldMkLst>
      </pc:sldChg>
      <pc:sldChg chg="add del ord">
        <pc:chgData name="Raphaella ASHRAF" userId="5247841d-d595-4c30-b58a-9906097315c5" providerId="ADAL" clId="{49E1EDC4-949C-4C9A-9207-A653EB98B0DF}" dt="2024-11-19T09:17:18.019" v="4767" actId="47"/>
        <pc:sldMkLst>
          <pc:docMk/>
          <pc:sldMk cId="3636207114" sldId="2147476293"/>
        </pc:sldMkLst>
      </pc:sldChg>
      <pc:sldChg chg="add del ord">
        <pc:chgData name="Raphaella ASHRAF" userId="5247841d-d595-4c30-b58a-9906097315c5" providerId="ADAL" clId="{49E1EDC4-949C-4C9A-9207-A653EB98B0DF}" dt="2024-11-19T09:17:18.019" v="4767" actId="47"/>
        <pc:sldMkLst>
          <pc:docMk/>
          <pc:sldMk cId="876597973" sldId="2147476294"/>
        </pc:sldMkLst>
      </pc:sldChg>
      <pc:sldChg chg="add del ord">
        <pc:chgData name="Raphaella ASHRAF" userId="5247841d-d595-4c30-b58a-9906097315c5" providerId="ADAL" clId="{49E1EDC4-949C-4C9A-9207-A653EB98B0DF}" dt="2024-11-19T09:17:18.019" v="4767" actId="47"/>
        <pc:sldMkLst>
          <pc:docMk/>
          <pc:sldMk cId="995755845" sldId="2147476295"/>
        </pc:sldMkLst>
      </pc:sldChg>
      <pc:sldChg chg="add del ord">
        <pc:chgData name="Raphaella ASHRAF" userId="5247841d-d595-4c30-b58a-9906097315c5" providerId="ADAL" clId="{49E1EDC4-949C-4C9A-9207-A653EB98B0DF}" dt="2024-11-19T09:17:18.019" v="4767" actId="47"/>
        <pc:sldMkLst>
          <pc:docMk/>
          <pc:sldMk cId="3499006467" sldId="2147476296"/>
        </pc:sldMkLst>
      </pc:sldChg>
      <pc:sldChg chg="add del ord">
        <pc:chgData name="Raphaella ASHRAF" userId="5247841d-d595-4c30-b58a-9906097315c5" providerId="ADAL" clId="{49E1EDC4-949C-4C9A-9207-A653EB98B0DF}" dt="2024-11-19T09:17:18.019" v="4767" actId="47"/>
        <pc:sldMkLst>
          <pc:docMk/>
          <pc:sldMk cId="3135146382" sldId="2147476297"/>
        </pc:sldMkLst>
      </pc:sldChg>
      <pc:sldChg chg="add del ord">
        <pc:chgData name="Raphaella ASHRAF" userId="5247841d-d595-4c30-b58a-9906097315c5" providerId="ADAL" clId="{49E1EDC4-949C-4C9A-9207-A653EB98B0DF}" dt="2024-11-19T09:17:18.019" v="4767" actId="47"/>
        <pc:sldMkLst>
          <pc:docMk/>
          <pc:sldMk cId="3728069067" sldId="2147476298"/>
        </pc:sldMkLst>
      </pc:sldChg>
      <pc:sldChg chg="add del ord">
        <pc:chgData name="Raphaella ASHRAF" userId="5247841d-d595-4c30-b58a-9906097315c5" providerId="ADAL" clId="{49E1EDC4-949C-4C9A-9207-A653EB98B0DF}" dt="2024-11-19T09:17:18.019" v="4767" actId="47"/>
        <pc:sldMkLst>
          <pc:docMk/>
          <pc:sldMk cId="2667538426" sldId="2147476299"/>
        </pc:sldMkLst>
      </pc:sldChg>
      <pc:sldChg chg="add del ord">
        <pc:chgData name="Raphaella ASHRAF" userId="5247841d-d595-4c30-b58a-9906097315c5" providerId="ADAL" clId="{49E1EDC4-949C-4C9A-9207-A653EB98B0DF}" dt="2024-11-19T09:17:18.019" v="4767" actId="47"/>
        <pc:sldMkLst>
          <pc:docMk/>
          <pc:sldMk cId="47891652" sldId="2147476300"/>
        </pc:sldMkLst>
      </pc:sldChg>
      <pc:sldChg chg="add del ord">
        <pc:chgData name="Raphaella ASHRAF" userId="5247841d-d595-4c30-b58a-9906097315c5" providerId="ADAL" clId="{49E1EDC4-949C-4C9A-9207-A653EB98B0DF}" dt="2024-11-19T09:17:18.019" v="4767" actId="47"/>
        <pc:sldMkLst>
          <pc:docMk/>
          <pc:sldMk cId="1703415161" sldId="2147476301"/>
        </pc:sldMkLst>
      </pc:sldChg>
      <pc:sldChg chg="add del ord">
        <pc:chgData name="Raphaella ASHRAF" userId="5247841d-d595-4c30-b58a-9906097315c5" providerId="ADAL" clId="{49E1EDC4-949C-4C9A-9207-A653EB98B0DF}" dt="2024-11-19T09:17:18.019" v="4767" actId="47"/>
        <pc:sldMkLst>
          <pc:docMk/>
          <pc:sldMk cId="1002080052" sldId="2147476302"/>
        </pc:sldMkLst>
      </pc:sldChg>
      <pc:sldChg chg="add del ord">
        <pc:chgData name="Raphaella ASHRAF" userId="5247841d-d595-4c30-b58a-9906097315c5" providerId="ADAL" clId="{49E1EDC4-949C-4C9A-9207-A653EB98B0DF}" dt="2024-11-19T09:17:18.019" v="4767" actId="47"/>
        <pc:sldMkLst>
          <pc:docMk/>
          <pc:sldMk cId="2717840655" sldId="2147476303"/>
        </pc:sldMkLst>
      </pc:sldChg>
      <pc:sldChg chg="add del ord">
        <pc:chgData name="Raphaella ASHRAF" userId="5247841d-d595-4c30-b58a-9906097315c5" providerId="ADAL" clId="{49E1EDC4-949C-4C9A-9207-A653EB98B0DF}" dt="2024-11-19T09:17:18.019" v="4767" actId="47"/>
        <pc:sldMkLst>
          <pc:docMk/>
          <pc:sldMk cId="2538844768" sldId="2147476304"/>
        </pc:sldMkLst>
      </pc:sldChg>
      <pc:sldChg chg="add del ord">
        <pc:chgData name="Raphaella ASHRAF" userId="5247841d-d595-4c30-b58a-9906097315c5" providerId="ADAL" clId="{49E1EDC4-949C-4C9A-9207-A653EB98B0DF}" dt="2024-11-19T09:17:18.019" v="4767" actId="47"/>
        <pc:sldMkLst>
          <pc:docMk/>
          <pc:sldMk cId="3556148169" sldId="2147476305"/>
        </pc:sldMkLst>
      </pc:sldChg>
      <pc:sldChg chg="add del ord">
        <pc:chgData name="Raphaella ASHRAF" userId="5247841d-d595-4c30-b58a-9906097315c5" providerId="ADAL" clId="{49E1EDC4-949C-4C9A-9207-A653EB98B0DF}" dt="2024-11-19T09:17:18.019" v="4767" actId="47"/>
        <pc:sldMkLst>
          <pc:docMk/>
          <pc:sldMk cId="3669940708" sldId="2147476306"/>
        </pc:sldMkLst>
      </pc:sldChg>
      <pc:sldChg chg="add del ord">
        <pc:chgData name="Raphaella ASHRAF" userId="5247841d-d595-4c30-b58a-9906097315c5" providerId="ADAL" clId="{49E1EDC4-949C-4C9A-9207-A653EB98B0DF}" dt="2024-11-19T09:17:18.019" v="4767" actId="47"/>
        <pc:sldMkLst>
          <pc:docMk/>
          <pc:sldMk cId="3222881955" sldId="2147476307"/>
        </pc:sldMkLst>
      </pc:sldChg>
      <pc:sldChg chg="add del ord">
        <pc:chgData name="Raphaella ASHRAF" userId="5247841d-d595-4c30-b58a-9906097315c5" providerId="ADAL" clId="{49E1EDC4-949C-4C9A-9207-A653EB98B0DF}" dt="2024-11-19T09:17:18.019" v="4767" actId="47"/>
        <pc:sldMkLst>
          <pc:docMk/>
          <pc:sldMk cId="853430850" sldId="2147476308"/>
        </pc:sldMkLst>
      </pc:sldChg>
      <pc:sldChg chg="add del ord">
        <pc:chgData name="Raphaella ASHRAF" userId="5247841d-d595-4c30-b58a-9906097315c5" providerId="ADAL" clId="{49E1EDC4-949C-4C9A-9207-A653EB98B0DF}" dt="2024-11-19T09:17:18.019" v="4767" actId="47"/>
        <pc:sldMkLst>
          <pc:docMk/>
          <pc:sldMk cId="688329266" sldId="2147476309"/>
        </pc:sldMkLst>
      </pc:sldChg>
      <pc:sldChg chg="add del ord">
        <pc:chgData name="Raphaella ASHRAF" userId="5247841d-d595-4c30-b58a-9906097315c5" providerId="ADAL" clId="{49E1EDC4-949C-4C9A-9207-A653EB98B0DF}" dt="2024-11-19T09:17:18.019" v="4767" actId="47"/>
        <pc:sldMkLst>
          <pc:docMk/>
          <pc:sldMk cId="3554068082" sldId="2147476310"/>
        </pc:sldMkLst>
      </pc:sldChg>
      <pc:sldChg chg="add del ord">
        <pc:chgData name="Raphaella ASHRAF" userId="5247841d-d595-4c30-b58a-9906097315c5" providerId="ADAL" clId="{49E1EDC4-949C-4C9A-9207-A653EB98B0DF}" dt="2024-11-19T09:17:18.019" v="4767" actId="47"/>
        <pc:sldMkLst>
          <pc:docMk/>
          <pc:sldMk cId="2254557450" sldId="2147476311"/>
        </pc:sldMkLst>
      </pc:sldChg>
      <pc:sldChg chg="add del ord">
        <pc:chgData name="Raphaella ASHRAF" userId="5247841d-d595-4c30-b58a-9906097315c5" providerId="ADAL" clId="{49E1EDC4-949C-4C9A-9207-A653EB98B0DF}" dt="2024-11-19T09:17:18.019" v="4767" actId="47"/>
        <pc:sldMkLst>
          <pc:docMk/>
          <pc:sldMk cId="2453710195" sldId="2147476312"/>
        </pc:sldMkLst>
      </pc:sldChg>
      <pc:sldChg chg="add del ord">
        <pc:chgData name="Raphaella ASHRAF" userId="5247841d-d595-4c30-b58a-9906097315c5" providerId="ADAL" clId="{49E1EDC4-949C-4C9A-9207-A653EB98B0DF}" dt="2024-11-19T09:17:18.019" v="4767" actId="47"/>
        <pc:sldMkLst>
          <pc:docMk/>
          <pc:sldMk cId="3663049504" sldId="2147476313"/>
        </pc:sldMkLst>
      </pc:sldChg>
      <pc:sldChg chg="add del ord">
        <pc:chgData name="Raphaella ASHRAF" userId="5247841d-d595-4c30-b58a-9906097315c5" providerId="ADAL" clId="{49E1EDC4-949C-4C9A-9207-A653EB98B0DF}" dt="2024-11-19T09:17:18.019" v="4767" actId="47"/>
        <pc:sldMkLst>
          <pc:docMk/>
          <pc:sldMk cId="2621937043" sldId="2147476314"/>
        </pc:sldMkLst>
      </pc:sldChg>
      <pc:sldChg chg="add del ord">
        <pc:chgData name="Raphaella ASHRAF" userId="5247841d-d595-4c30-b58a-9906097315c5" providerId="ADAL" clId="{49E1EDC4-949C-4C9A-9207-A653EB98B0DF}" dt="2024-11-19T09:17:18.019" v="4767" actId="47"/>
        <pc:sldMkLst>
          <pc:docMk/>
          <pc:sldMk cId="3936268157" sldId="2147476315"/>
        </pc:sldMkLst>
      </pc:sldChg>
      <pc:sldChg chg="add del ord">
        <pc:chgData name="Raphaella ASHRAF" userId="5247841d-d595-4c30-b58a-9906097315c5" providerId="ADAL" clId="{49E1EDC4-949C-4C9A-9207-A653EB98B0DF}" dt="2024-11-19T09:17:18.019" v="4767" actId="47"/>
        <pc:sldMkLst>
          <pc:docMk/>
          <pc:sldMk cId="2287313205" sldId="2147476316"/>
        </pc:sldMkLst>
      </pc:sldChg>
      <pc:sldChg chg="add del ord">
        <pc:chgData name="Raphaella ASHRAF" userId="5247841d-d595-4c30-b58a-9906097315c5" providerId="ADAL" clId="{49E1EDC4-949C-4C9A-9207-A653EB98B0DF}" dt="2024-11-19T09:17:18.019" v="4767" actId="47"/>
        <pc:sldMkLst>
          <pc:docMk/>
          <pc:sldMk cId="3124565353" sldId="2147476317"/>
        </pc:sldMkLst>
      </pc:sldChg>
      <pc:sldChg chg="add del ord">
        <pc:chgData name="Raphaella ASHRAF" userId="5247841d-d595-4c30-b58a-9906097315c5" providerId="ADAL" clId="{49E1EDC4-949C-4C9A-9207-A653EB98B0DF}" dt="2024-11-19T09:17:18.019" v="4767" actId="47"/>
        <pc:sldMkLst>
          <pc:docMk/>
          <pc:sldMk cId="2806579967" sldId="2147476318"/>
        </pc:sldMkLst>
      </pc:sldChg>
      <pc:sldChg chg="add del ord">
        <pc:chgData name="Raphaella ASHRAF" userId="5247841d-d595-4c30-b58a-9906097315c5" providerId="ADAL" clId="{49E1EDC4-949C-4C9A-9207-A653EB98B0DF}" dt="2024-11-19T09:17:18.019" v="4767" actId="47"/>
        <pc:sldMkLst>
          <pc:docMk/>
          <pc:sldMk cId="2903107607" sldId="2147476319"/>
        </pc:sldMkLst>
      </pc:sldChg>
      <pc:sldChg chg="add del ord">
        <pc:chgData name="Raphaella ASHRAF" userId="5247841d-d595-4c30-b58a-9906097315c5" providerId="ADAL" clId="{49E1EDC4-949C-4C9A-9207-A653EB98B0DF}" dt="2024-11-19T09:17:18.019" v="4767" actId="47"/>
        <pc:sldMkLst>
          <pc:docMk/>
          <pc:sldMk cId="2630351145" sldId="2147476320"/>
        </pc:sldMkLst>
      </pc:sldChg>
      <pc:sldChg chg="add del ord">
        <pc:chgData name="Raphaella ASHRAF" userId="5247841d-d595-4c30-b58a-9906097315c5" providerId="ADAL" clId="{49E1EDC4-949C-4C9A-9207-A653EB98B0DF}" dt="2024-11-19T09:17:18.019" v="4767" actId="47"/>
        <pc:sldMkLst>
          <pc:docMk/>
          <pc:sldMk cId="3347228138" sldId="2147476321"/>
        </pc:sldMkLst>
      </pc:sldChg>
      <pc:sldChg chg="add del ord">
        <pc:chgData name="Raphaella ASHRAF" userId="5247841d-d595-4c30-b58a-9906097315c5" providerId="ADAL" clId="{49E1EDC4-949C-4C9A-9207-A653EB98B0DF}" dt="2024-11-19T09:17:18.019" v="4767" actId="47"/>
        <pc:sldMkLst>
          <pc:docMk/>
          <pc:sldMk cId="2020565606" sldId="2147476322"/>
        </pc:sldMkLst>
      </pc:sldChg>
      <pc:sldChg chg="add del ord">
        <pc:chgData name="Raphaella ASHRAF" userId="5247841d-d595-4c30-b58a-9906097315c5" providerId="ADAL" clId="{49E1EDC4-949C-4C9A-9207-A653EB98B0DF}" dt="2024-11-19T09:17:18.019" v="4767" actId="47"/>
        <pc:sldMkLst>
          <pc:docMk/>
          <pc:sldMk cId="2361119795" sldId="2147476323"/>
        </pc:sldMkLst>
      </pc:sldChg>
      <pc:sldChg chg="add del ord">
        <pc:chgData name="Raphaella ASHRAF" userId="5247841d-d595-4c30-b58a-9906097315c5" providerId="ADAL" clId="{49E1EDC4-949C-4C9A-9207-A653EB98B0DF}" dt="2024-11-19T09:17:18.019" v="4767" actId="47"/>
        <pc:sldMkLst>
          <pc:docMk/>
          <pc:sldMk cId="2409809622" sldId="2147476324"/>
        </pc:sldMkLst>
      </pc:sldChg>
      <pc:sldChg chg="add del ord">
        <pc:chgData name="Raphaella ASHRAF" userId="5247841d-d595-4c30-b58a-9906097315c5" providerId="ADAL" clId="{49E1EDC4-949C-4C9A-9207-A653EB98B0DF}" dt="2024-11-19T09:17:18.019" v="4767" actId="47"/>
        <pc:sldMkLst>
          <pc:docMk/>
          <pc:sldMk cId="765950555" sldId="2147476325"/>
        </pc:sldMkLst>
      </pc:sldChg>
      <pc:sldChg chg="add del ord">
        <pc:chgData name="Raphaella ASHRAF" userId="5247841d-d595-4c30-b58a-9906097315c5" providerId="ADAL" clId="{49E1EDC4-949C-4C9A-9207-A653EB98B0DF}" dt="2024-11-19T09:17:18.019" v="4767" actId="47"/>
        <pc:sldMkLst>
          <pc:docMk/>
          <pc:sldMk cId="3662738193" sldId="2147476326"/>
        </pc:sldMkLst>
      </pc:sldChg>
      <pc:sldChg chg="add del ord">
        <pc:chgData name="Raphaella ASHRAF" userId="5247841d-d595-4c30-b58a-9906097315c5" providerId="ADAL" clId="{49E1EDC4-949C-4C9A-9207-A653EB98B0DF}" dt="2024-11-19T09:17:18.019" v="4767" actId="47"/>
        <pc:sldMkLst>
          <pc:docMk/>
          <pc:sldMk cId="1182104483" sldId="2147476327"/>
        </pc:sldMkLst>
      </pc:sldChg>
      <pc:sldChg chg="add del ord">
        <pc:chgData name="Raphaella ASHRAF" userId="5247841d-d595-4c30-b58a-9906097315c5" providerId="ADAL" clId="{49E1EDC4-949C-4C9A-9207-A653EB98B0DF}" dt="2024-11-19T09:17:18.019" v="4767" actId="47"/>
        <pc:sldMkLst>
          <pc:docMk/>
          <pc:sldMk cId="3605936059" sldId="2147476328"/>
        </pc:sldMkLst>
      </pc:sldChg>
      <pc:sldChg chg="add del ord">
        <pc:chgData name="Raphaella ASHRAF" userId="5247841d-d595-4c30-b58a-9906097315c5" providerId="ADAL" clId="{49E1EDC4-949C-4C9A-9207-A653EB98B0DF}" dt="2024-11-19T09:17:18.019" v="4767" actId="47"/>
        <pc:sldMkLst>
          <pc:docMk/>
          <pc:sldMk cId="1695760346" sldId="2147476329"/>
        </pc:sldMkLst>
      </pc:sldChg>
      <pc:sldChg chg="add del ord">
        <pc:chgData name="Raphaella ASHRAF" userId="5247841d-d595-4c30-b58a-9906097315c5" providerId="ADAL" clId="{49E1EDC4-949C-4C9A-9207-A653EB98B0DF}" dt="2024-11-19T09:17:18.019" v="4767" actId="47"/>
        <pc:sldMkLst>
          <pc:docMk/>
          <pc:sldMk cId="963825977" sldId="2147476330"/>
        </pc:sldMkLst>
      </pc:sldChg>
      <pc:sldChg chg="add del ord">
        <pc:chgData name="Raphaella ASHRAF" userId="5247841d-d595-4c30-b58a-9906097315c5" providerId="ADAL" clId="{49E1EDC4-949C-4C9A-9207-A653EB98B0DF}" dt="2024-11-19T09:17:18.019" v="4767" actId="47"/>
        <pc:sldMkLst>
          <pc:docMk/>
          <pc:sldMk cId="515192334" sldId="2147476331"/>
        </pc:sldMkLst>
      </pc:sldChg>
      <pc:sldChg chg="add del ord">
        <pc:chgData name="Raphaella ASHRAF" userId="5247841d-d595-4c30-b58a-9906097315c5" providerId="ADAL" clId="{49E1EDC4-949C-4C9A-9207-A653EB98B0DF}" dt="2024-11-19T09:17:18.019" v="4767" actId="47"/>
        <pc:sldMkLst>
          <pc:docMk/>
          <pc:sldMk cId="962060395" sldId="2147476332"/>
        </pc:sldMkLst>
      </pc:sldChg>
      <pc:sldChg chg="add del ord">
        <pc:chgData name="Raphaella ASHRAF" userId="5247841d-d595-4c30-b58a-9906097315c5" providerId="ADAL" clId="{49E1EDC4-949C-4C9A-9207-A653EB98B0DF}" dt="2024-11-19T09:17:18.019" v="4767" actId="47"/>
        <pc:sldMkLst>
          <pc:docMk/>
          <pc:sldMk cId="1185690506" sldId="2147476333"/>
        </pc:sldMkLst>
      </pc:sldChg>
      <pc:sldChg chg="add del ord">
        <pc:chgData name="Raphaella ASHRAF" userId="5247841d-d595-4c30-b58a-9906097315c5" providerId="ADAL" clId="{49E1EDC4-949C-4C9A-9207-A653EB98B0DF}" dt="2024-11-19T09:17:18.019" v="4767" actId="47"/>
        <pc:sldMkLst>
          <pc:docMk/>
          <pc:sldMk cId="1364106035" sldId="2147476334"/>
        </pc:sldMkLst>
      </pc:sldChg>
      <pc:sldChg chg="add del ord">
        <pc:chgData name="Raphaella ASHRAF" userId="5247841d-d595-4c30-b58a-9906097315c5" providerId="ADAL" clId="{49E1EDC4-949C-4C9A-9207-A653EB98B0DF}" dt="2024-11-19T09:17:18.019" v="4767" actId="47"/>
        <pc:sldMkLst>
          <pc:docMk/>
          <pc:sldMk cId="117557442" sldId="2147476335"/>
        </pc:sldMkLst>
      </pc:sldChg>
      <pc:sldChg chg="add del ord">
        <pc:chgData name="Raphaella ASHRAF" userId="5247841d-d595-4c30-b58a-9906097315c5" providerId="ADAL" clId="{49E1EDC4-949C-4C9A-9207-A653EB98B0DF}" dt="2024-11-19T09:17:18.019" v="4767" actId="47"/>
        <pc:sldMkLst>
          <pc:docMk/>
          <pc:sldMk cId="1986758357" sldId="2147476336"/>
        </pc:sldMkLst>
      </pc:sldChg>
      <pc:sldChg chg="add del ord">
        <pc:chgData name="Raphaella ASHRAF" userId="5247841d-d595-4c30-b58a-9906097315c5" providerId="ADAL" clId="{49E1EDC4-949C-4C9A-9207-A653EB98B0DF}" dt="2024-11-19T09:17:18.019" v="4767" actId="47"/>
        <pc:sldMkLst>
          <pc:docMk/>
          <pc:sldMk cId="1326065599" sldId="2147476337"/>
        </pc:sldMkLst>
      </pc:sldChg>
      <pc:sldChg chg="add del ord">
        <pc:chgData name="Raphaella ASHRAF" userId="5247841d-d595-4c30-b58a-9906097315c5" providerId="ADAL" clId="{49E1EDC4-949C-4C9A-9207-A653EB98B0DF}" dt="2024-11-19T09:17:18.019" v="4767" actId="47"/>
        <pc:sldMkLst>
          <pc:docMk/>
          <pc:sldMk cId="3579193018" sldId="2147476338"/>
        </pc:sldMkLst>
      </pc:sldChg>
      <pc:sldChg chg="add del ord">
        <pc:chgData name="Raphaella ASHRAF" userId="5247841d-d595-4c30-b58a-9906097315c5" providerId="ADAL" clId="{49E1EDC4-949C-4C9A-9207-A653EB98B0DF}" dt="2024-11-19T09:17:18.019" v="4767" actId="47"/>
        <pc:sldMkLst>
          <pc:docMk/>
          <pc:sldMk cId="3229629065" sldId="2147476339"/>
        </pc:sldMkLst>
      </pc:sldChg>
      <pc:sldChg chg="add del ord">
        <pc:chgData name="Raphaella ASHRAF" userId="5247841d-d595-4c30-b58a-9906097315c5" providerId="ADAL" clId="{49E1EDC4-949C-4C9A-9207-A653EB98B0DF}" dt="2024-11-19T09:17:18.019" v="4767" actId="47"/>
        <pc:sldMkLst>
          <pc:docMk/>
          <pc:sldMk cId="1324968493" sldId="2147476340"/>
        </pc:sldMkLst>
      </pc:sldChg>
      <pc:sldChg chg="add del ord">
        <pc:chgData name="Raphaella ASHRAF" userId="5247841d-d595-4c30-b58a-9906097315c5" providerId="ADAL" clId="{49E1EDC4-949C-4C9A-9207-A653EB98B0DF}" dt="2024-11-19T09:17:18.019" v="4767" actId="47"/>
        <pc:sldMkLst>
          <pc:docMk/>
          <pc:sldMk cId="399822953" sldId="2147476341"/>
        </pc:sldMkLst>
      </pc:sldChg>
      <pc:sldChg chg="add del ord">
        <pc:chgData name="Raphaella ASHRAF" userId="5247841d-d595-4c30-b58a-9906097315c5" providerId="ADAL" clId="{49E1EDC4-949C-4C9A-9207-A653EB98B0DF}" dt="2024-11-19T09:17:18.019" v="4767" actId="47"/>
        <pc:sldMkLst>
          <pc:docMk/>
          <pc:sldMk cId="4006917807" sldId="2147476342"/>
        </pc:sldMkLst>
      </pc:sldChg>
      <pc:sldChg chg="add del ord">
        <pc:chgData name="Raphaella ASHRAF" userId="5247841d-d595-4c30-b58a-9906097315c5" providerId="ADAL" clId="{49E1EDC4-949C-4C9A-9207-A653EB98B0DF}" dt="2024-11-19T09:17:18.019" v="4767" actId="47"/>
        <pc:sldMkLst>
          <pc:docMk/>
          <pc:sldMk cId="4058384370" sldId="2147476343"/>
        </pc:sldMkLst>
      </pc:sldChg>
      <pc:sldChg chg="add del ord">
        <pc:chgData name="Raphaella ASHRAF" userId="5247841d-d595-4c30-b58a-9906097315c5" providerId="ADAL" clId="{49E1EDC4-949C-4C9A-9207-A653EB98B0DF}" dt="2024-11-19T09:17:18.019" v="4767" actId="47"/>
        <pc:sldMkLst>
          <pc:docMk/>
          <pc:sldMk cId="1565425980" sldId="2147476344"/>
        </pc:sldMkLst>
      </pc:sldChg>
      <pc:sldChg chg="add del ord">
        <pc:chgData name="Raphaella ASHRAF" userId="5247841d-d595-4c30-b58a-9906097315c5" providerId="ADAL" clId="{49E1EDC4-949C-4C9A-9207-A653EB98B0DF}" dt="2024-11-19T09:17:18.019" v="4767" actId="47"/>
        <pc:sldMkLst>
          <pc:docMk/>
          <pc:sldMk cId="726227774" sldId="2147476345"/>
        </pc:sldMkLst>
      </pc:sldChg>
      <pc:sldChg chg="add del ord">
        <pc:chgData name="Raphaella ASHRAF" userId="5247841d-d595-4c30-b58a-9906097315c5" providerId="ADAL" clId="{49E1EDC4-949C-4C9A-9207-A653EB98B0DF}" dt="2024-11-19T09:17:18.019" v="4767" actId="47"/>
        <pc:sldMkLst>
          <pc:docMk/>
          <pc:sldMk cId="791498367" sldId="2147476346"/>
        </pc:sldMkLst>
      </pc:sldChg>
      <pc:sldChg chg="add del ord">
        <pc:chgData name="Raphaella ASHRAF" userId="5247841d-d595-4c30-b58a-9906097315c5" providerId="ADAL" clId="{49E1EDC4-949C-4C9A-9207-A653EB98B0DF}" dt="2024-11-19T09:17:18.019" v="4767" actId="47"/>
        <pc:sldMkLst>
          <pc:docMk/>
          <pc:sldMk cId="1656248674" sldId="2147476347"/>
        </pc:sldMkLst>
      </pc:sldChg>
      <pc:sldChg chg="add del ord">
        <pc:chgData name="Raphaella ASHRAF" userId="5247841d-d595-4c30-b58a-9906097315c5" providerId="ADAL" clId="{49E1EDC4-949C-4C9A-9207-A653EB98B0DF}" dt="2024-11-19T09:17:18.019" v="4767" actId="47"/>
        <pc:sldMkLst>
          <pc:docMk/>
          <pc:sldMk cId="2738621437" sldId="2147476348"/>
        </pc:sldMkLst>
      </pc:sldChg>
      <pc:sldChg chg="add del ord">
        <pc:chgData name="Raphaella ASHRAF" userId="5247841d-d595-4c30-b58a-9906097315c5" providerId="ADAL" clId="{49E1EDC4-949C-4C9A-9207-A653EB98B0DF}" dt="2024-11-19T09:17:18.019" v="4767" actId="47"/>
        <pc:sldMkLst>
          <pc:docMk/>
          <pc:sldMk cId="421293777" sldId="2147476349"/>
        </pc:sldMkLst>
      </pc:sldChg>
      <pc:sldChg chg="add del ord">
        <pc:chgData name="Raphaella ASHRAF" userId="5247841d-d595-4c30-b58a-9906097315c5" providerId="ADAL" clId="{49E1EDC4-949C-4C9A-9207-A653EB98B0DF}" dt="2024-11-19T09:17:18.019" v="4767" actId="47"/>
        <pc:sldMkLst>
          <pc:docMk/>
          <pc:sldMk cId="1849803438" sldId="2147476350"/>
        </pc:sldMkLst>
      </pc:sldChg>
      <pc:sldChg chg="add del ord">
        <pc:chgData name="Raphaella ASHRAF" userId="5247841d-d595-4c30-b58a-9906097315c5" providerId="ADAL" clId="{49E1EDC4-949C-4C9A-9207-A653EB98B0DF}" dt="2024-11-19T09:17:18.019" v="4767" actId="47"/>
        <pc:sldMkLst>
          <pc:docMk/>
          <pc:sldMk cId="1231076267" sldId="2147476351"/>
        </pc:sldMkLst>
      </pc:sldChg>
      <pc:sldChg chg="add del ord">
        <pc:chgData name="Raphaella ASHRAF" userId="5247841d-d595-4c30-b58a-9906097315c5" providerId="ADAL" clId="{49E1EDC4-949C-4C9A-9207-A653EB98B0DF}" dt="2024-11-19T09:17:18.019" v="4767" actId="47"/>
        <pc:sldMkLst>
          <pc:docMk/>
          <pc:sldMk cId="3679879401" sldId="2147476352"/>
        </pc:sldMkLst>
      </pc:sldChg>
      <pc:sldChg chg="add del ord">
        <pc:chgData name="Raphaella ASHRAF" userId="5247841d-d595-4c30-b58a-9906097315c5" providerId="ADAL" clId="{49E1EDC4-949C-4C9A-9207-A653EB98B0DF}" dt="2024-11-19T09:17:18.019" v="4767" actId="47"/>
        <pc:sldMkLst>
          <pc:docMk/>
          <pc:sldMk cId="25206162" sldId="2147476353"/>
        </pc:sldMkLst>
      </pc:sldChg>
      <pc:sldChg chg="add del ord">
        <pc:chgData name="Raphaella ASHRAF" userId="5247841d-d595-4c30-b58a-9906097315c5" providerId="ADAL" clId="{49E1EDC4-949C-4C9A-9207-A653EB98B0DF}" dt="2024-11-19T09:17:18.019" v="4767" actId="47"/>
        <pc:sldMkLst>
          <pc:docMk/>
          <pc:sldMk cId="3304352410" sldId="2147476354"/>
        </pc:sldMkLst>
      </pc:sldChg>
      <pc:sldChg chg="add del ord">
        <pc:chgData name="Raphaella ASHRAF" userId="5247841d-d595-4c30-b58a-9906097315c5" providerId="ADAL" clId="{49E1EDC4-949C-4C9A-9207-A653EB98B0DF}" dt="2024-11-19T09:17:18.019" v="4767" actId="47"/>
        <pc:sldMkLst>
          <pc:docMk/>
          <pc:sldMk cId="1103010442" sldId="2147476355"/>
        </pc:sldMkLst>
      </pc:sldChg>
      <pc:sldChg chg="add del ord">
        <pc:chgData name="Raphaella ASHRAF" userId="5247841d-d595-4c30-b58a-9906097315c5" providerId="ADAL" clId="{49E1EDC4-949C-4C9A-9207-A653EB98B0DF}" dt="2024-11-19T09:17:18.019" v="4767" actId="47"/>
        <pc:sldMkLst>
          <pc:docMk/>
          <pc:sldMk cId="1506585806" sldId="2147476356"/>
        </pc:sldMkLst>
      </pc:sldChg>
      <pc:sldChg chg="add del ord">
        <pc:chgData name="Raphaella ASHRAF" userId="5247841d-d595-4c30-b58a-9906097315c5" providerId="ADAL" clId="{49E1EDC4-949C-4C9A-9207-A653EB98B0DF}" dt="2024-11-19T09:17:18.019" v="4767" actId="47"/>
        <pc:sldMkLst>
          <pc:docMk/>
          <pc:sldMk cId="4131947650" sldId="2147476357"/>
        </pc:sldMkLst>
      </pc:sldChg>
      <pc:sldChg chg="add del ord">
        <pc:chgData name="Raphaella ASHRAF" userId="5247841d-d595-4c30-b58a-9906097315c5" providerId="ADAL" clId="{49E1EDC4-949C-4C9A-9207-A653EB98B0DF}" dt="2024-11-19T09:17:18.019" v="4767" actId="47"/>
        <pc:sldMkLst>
          <pc:docMk/>
          <pc:sldMk cId="3674977290" sldId="2147476358"/>
        </pc:sldMkLst>
      </pc:sldChg>
      <pc:sldChg chg="add del ord">
        <pc:chgData name="Raphaella ASHRAF" userId="5247841d-d595-4c30-b58a-9906097315c5" providerId="ADAL" clId="{49E1EDC4-949C-4C9A-9207-A653EB98B0DF}" dt="2024-11-19T09:17:18.019" v="4767" actId="47"/>
        <pc:sldMkLst>
          <pc:docMk/>
          <pc:sldMk cId="3858064952" sldId="2147476359"/>
        </pc:sldMkLst>
      </pc:sldChg>
      <pc:sldChg chg="add del ord">
        <pc:chgData name="Raphaella ASHRAF" userId="5247841d-d595-4c30-b58a-9906097315c5" providerId="ADAL" clId="{49E1EDC4-949C-4C9A-9207-A653EB98B0DF}" dt="2024-11-19T09:17:18.019" v="4767" actId="47"/>
        <pc:sldMkLst>
          <pc:docMk/>
          <pc:sldMk cId="1310788736" sldId="2147476360"/>
        </pc:sldMkLst>
      </pc:sldChg>
      <pc:sldChg chg="add del ord">
        <pc:chgData name="Raphaella ASHRAF" userId="5247841d-d595-4c30-b58a-9906097315c5" providerId="ADAL" clId="{49E1EDC4-949C-4C9A-9207-A653EB98B0DF}" dt="2024-11-19T09:17:18.019" v="4767" actId="47"/>
        <pc:sldMkLst>
          <pc:docMk/>
          <pc:sldMk cId="2758183402" sldId="2147476361"/>
        </pc:sldMkLst>
      </pc:sldChg>
      <pc:sldChg chg="add del ord">
        <pc:chgData name="Raphaella ASHRAF" userId="5247841d-d595-4c30-b58a-9906097315c5" providerId="ADAL" clId="{49E1EDC4-949C-4C9A-9207-A653EB98B0DF}" dt="2024-11-19T09:17:18.019" v="4767" actId="47"/>
        <pc:sldMkLst>
          <pc:docMk/>
          <pc:sldMk cId="2737289096" sldId="2147476362"/>
        </pc:sldMkLst>
      </pc:sldChg>
      <pc:sldChg chg="add del ord">
        <pc:chgData name="Raphaella ASHRAF" userId="5247841d-d595-4c30-b58a-9906097315c5" providerId="ADAL" clId="{49E1EDC4-949C-4C9A-9207-A653EB98B0DF}" dt="2024-11-19T09:17:18.019" v="4767" actId="47"/>
        <pc:sldMkLst>
          <pc:docMk/>
          <pc:sldMk cId="3270505701" sldId="2147476363"/>
        </pc:sldMkLst>
      </pc:sldChg>
      <pc:sldChg chg="add del ord">
        <pc:chgData name="Raphaella ASHRAF" userId="5247841d-d595-4c30-b58a-9906097315c5" providerId="ADAL" clId="{49E1EDC4-949C-4C9A-9207-A653EB98B0DF}" dt="2024-11-19T09:17:18.019" v="4767" actId="47"/>
        <pc:sldMkLst>
          <pc:docMk/>
          <pc:sldMk cId="795170285" sldId="2147476364"/>
        </pc:sldMkLst>
      </pc:sldChg>
      <pc:sldChg chg="add del ord">
        <pc:chgData name="Raphaella ASHRAF" userId="5247841d-d595-4c30-b58a-9906097315c5" providerId="ADAL" clId="{49E1EDC4-949C-4C9A-9207-A653EB98B0DF}" dt="2024-11-19T09:17:18.019" v="4767" actId="47"/>
        <pc:sldMkLst>
          <pc:docMk/>
          <pc:sldMk cId="2809807863" sldId="2147476365"/>
        </pc:sldMkLst>
      </pc:sldChg>
      <pc:sldChg chg="add del ord">
        <pc:chgData name="Raphaella ASHRAF" userId="5247841d-d595-4c30-b58a-9906097315c5" providerId="ADAL" clId="{49E1EDC4-949C-4C9A-9207-A653EB98B0DF}" dt="2024-11-19T09:17:18.019" v="4767" actId="47"/>
        <pc:sldMkLst>
          <pc:docMk/>
          <pc:sldMk cId="2566640273" sldId="2147476366"/>
        </pc:sldMkLst>
      </pc:sldChg>
      <pc:sldChg chg="add del ord">
        <pc:chgData name="Raphaella ASHRAF" userId="5247841d-d595-4c30-b58a-9906097315c5" providerId="ADAL" clId="{49E1EDC4-949C-4C9A-9207-A653EB98B0DF}" dt="2024-11-19T09:17:18.019" v="4767" actId="47"/>
        <pc:sldMkLst>
          <pc:docMk/>
          <pc:sldMk cId="3990975629" sldId="2147476367"/>
        </pc:sldMkLst>
      </pc:sldChg>
      <pc:sldChg chg="add del ord">
        <pc:chgData name="Raphaella ASHRAF" userId="5247841d-d595-4c30-b58a-9906097315c5" providerId="ADAL" clId="{49E1EDC4-949C-4C9A-9207-A653EB98B0DF}" dt="2024-11-19T09:17:18.019" v="4767" actId="47"/>
        <pc:sldMkLst>
          <pc:docMk/>
          <pc:sldMk cId="75571351" sldId="2147476368"/>
        </pc:sldMkLst>
      </pc:sldChg>
      <pc:sldChg chg="add del ord">
        <pc:chgData name="Raphaella ASHRAF" userId="5247841d-d595-4c30-b58a-9906097315c5" providerId="ADAL" clId="{49E1EDC4-949C-4C9A-9207-A653EB98B0DF}" dt="2024-11-19T09:17:18.019" v="4767" actId="47"/>
        <pc:sldMkLst>
          <pc:docMk/>
          <pc:sldMk cId="1246986883" sldId="2147476369"/>
        </pc:sldMkLst>
      </pc:sldChg>
      <pc:sldChg chg="add del ord">
        <pc:chgData name="Raphaella ASHRAF" userId="5247841d-d595-4c30-b58a-9906097315c5" providerId="ADAL" clId="{49E1EDC4-949C-4C9A-9207-A653EB98B0DF}" dt="2024-11-19T09:17:18.019" v="4767" actId="47"/>
        <pc:sldMkLst>
          <pc:docMk/>
          <pc:sldMk cId="2230091997" sldId="2147476370"/>
        </pc:sldMkLst>
      </pc:sldChg>
      <pc:sldChg chg="add del ord">
        <pc:chgData name="Raphaella ASHRAF" userId="5247841d-d595-4c30-b58a-9906097315c5" providerId="ADAL" clId="{49E1EDC4-949C-4C9A-9207-A653EB98B0DF}" dt="2024-11-19T09:17:18.019" v="4767" actId="47"/>
        <pc:sldMkLst>
          <pc:docMk/>
          <pc:sldMk cId="3330651613" sldId="2147476371"/>
        </pc:sldMkLst>
      </pc:sldChg>
      <pc:sldChg chg="add del ord">
        <pc:chgData name="Raphaella ASHRAF" userId="5247841d-d595-4c30-b58a-9906097315c5" providerId="ADAL" clId="{49E1EDC4-949C-4C9A-9207-A653EB98B0DF}" dt="2024-11-19T09:17:18.019" v="4767" actId="47"/>
        <pc:sldMkLst>
          <pc:docMk/>
          <pc:sldMk cId="3469263348" sldId="2147476372"/>
        </pc:sldMkLst>
      </pc:sldChg>
      <pc:sldChg chg="add del ord">
        <pc:chgData name="Raphaella ASHRAF" userId="5247841d-d595-4c30-b58a-9906097315c5" providerId="ADAL" clId="{49E1EDC4-949C-4C9A-9207-A653EB98B0DF}" dt="2024-11-19T09:17:18.019" v="4767" actId="47"/>
        <pc:sldMkLst>
          <pc:docMk/>
          <pc:sldMk cId="2813427907" sldId="2147476373"/>
        </pc:sldMkLst>
      </pc:sldChg>
      <pc:sldChg chg="add del ord">
        <pc:chgData name="Raphaella ASHRAF" userId="5247841d-d595-4c30-b58a-9906097315c5" providerId="ADAL" clId="{49E1EDC4-949C-4C9A-9207-A653EB98B0DF}" dt="2024-11-19T09:17:18.019" v="4767" actId="47"/>
        <pc:sldMkLst>
          <pc:docMk/>
          <pc:sldMk cId="36867483" sldId="2147476374"/>
        </pc:sldMkLst>
      </pc:sldChg>
      <pc:sldChg chg="add del ord">
        <pc:chgData name="Raphaella ASHRAF" userId="5247841d-d595-4c30-b58a-9906097315c5" providerId="ADAL" clId="{49E1EDC4-949C-4C9A-9207-A653EB98B0DF}" dt="2024-11-19T09:17:18.019" v="4767" actId="47"/>
        <pc:sldMkLst>
          <pc:docMk/>
          <pc:sldMk cId="3975605410" sldId="2147476375"/>
        </pc:sldMkLst>
      </pc:sldChg>
      <pc:sldChg chg="add del ord">
        <pc:chgData name="Raphaella ASHRAF" userId="5247841d-d595-4c30-b58a-9906097315c5" providerId="ADAL" clId="{49E1EDC4-949C-4C9A-9207-A653EB98B0DF}" dt="2024-11-19T09:17:18.019" v="4767" actId="47"/>
        <pc:sldMkLst>
          <pc:docMk/>
          <pc:sldMk cId="4170386432" sldId="2147476376"/>
        </pc:sldMkLst>
      </pc:sldChg>
      <pc:sldChg chg="add del ord">
        <pc:chgData name="Raphaella ASHRAF" userId="5247841d-d595-4c30-b58a-9906097315c5" providerId="ADAL" clId="{49E1EDC4-949C-4C9A-9207-A653EB98B0DF}" dt="2024-11-19T09:17:18.019" v="4767" actId="47"/>
        <pc:sldMkLst>
          <pc:docMk/>
          <pc:sldMk cId="1870592689" sldId="2147476377"/>
        </pc:sldMkLst>
      </pc:sldChg>
      <pc:sldChg chg="add del ord">
        <pc:chgData name="Raphaella ASHRAF" userId="5247841d-d595-4c30-b58a-9906097315c5" providerId="ADAL" clId="{49E1EDC4-949C-4C9A-9207-A653EB98B0DF}" dt="2024-11-19T09:17:18.019" v="4767" actId="47"/>
        <pc:sldMkLst>
          <pc:docMk/>
          <pc:sldMk cId="2592083370" sldId="2147476378"/>
        </pc:sldMkLst>
      </pc:sldChg>
      <pc:sldChg chg="add del ord">
        <pc:chgData name="Raphaella ASHRAF" userId="5247841d-d595-4c30-b58a-9906097315c5" providerId="ADAL" clId="{49E1EDC4-949C-4C9A-9207-A653EB98B0DF}" dt="2024-11-19T09:17:18.019" v="4767" actId="47"/>
        <pc:sldMkLst>
          <pc:docMk/>
          <pc:sldMk cId="3520946679" sldId="2147476379"/>
        </pc:sldMkLst>
      </pc:sldChg>
      <pc:sldChg chg="add del ord">
        <pc:chgData name="Raphaella ASHRAF" userId="5247841d-d595-4c30-b58a-9906097315c5" providerId="ADAL" clId="{49E1EDC4-949C-4C9A-9207-A653EB98B0DF}" dt="2024-11-19T09:17:18.019" v="4767" actId="47"/>
        <pc:sldMkLst>
          <pc:docMk/>
          <pc:sldMk cId="1833499531" sldId="2147476380"/>
        </pc:sldMkLst>
      </pc:sldChg>
      <pc:sldChg chg="add del ord">
        <pc:chgData name="Raphaella ASHRAF" userId="5247841d-d595-4c30-b58a-9906097315c5" providerId="ADAL" clId="{49E1EDC4-949C-4C9A-9207-A653EB98B0DF}" dt="2024-11-19T09:17:18.019" v="4767" actId="47"/>
        <pc:sldMkLst>
          <pc:docMk/>
          <pc:sldMk cId="1319858939" sldId="2147476381"/>
        </pc:sldMkLst>
      </pc:sldChg>
      <pc:sldChg chg="add del ord">
        <pc:chgData name="Raphaella ASHRAF" userId="5247841d-d595-4c30-b58a-9906097315c5" providerId="ADAL" clId="{49E1EDC4-949C-4C9A-9207-A653EB98B0DF}" dt="2024-11-19T09:17:18.019" v="4767" actId="47"/>
        <pc:sldMkLst>
          <pc:docMk/>
          <pc:sldMk cId="321438368" sldId="2147476382"/>
        </pc:sldMkLst>
      </pc:sldChg>
      <pc:sldChg chg="add del ord">
        <pc:chgData name="Raphaella ASHRAF" userId="5247841d-d595-4c30-b58a-9906097315c5" providerId="ADAL" clId="{49E1EDC4-949C-4C9A-9207-A653EB98B0DF}" dt="2024-11-19T09:17:18.019" v="4767" actId="47"/>
        <pc:sldMkLst>
          <pc:docMk/>
          <pc:sldMk cId="3472859426" sldId="2147476383"/>
        </pc:sldMkLst>
      </pc:sldChg>
      <pc:sldChg chg="add del ord">
        <pc:chgData name="Raphaella ASHRAF" userId="5247841d-d595-4c30-b58a-9906097315c5" providerId="ADAL" clId="{49E1EDC4-949C-4C9A-9207-A653EB98B0DF}" dt="2024-11-19T09:17:18.019" v="4767" actId="47"/>
        <pc:sldMkLst>
          <pc:docMk/>
          <pc:sldMk cId="2136381632" sldId="2147476384"/>
        </pc:sldMkLst>
      </pc:sldChg>
      <pc:sldChg chg="add del ord">
        <pc:chgData name="Raphaella ASHRAF" userId="5247841d-d595-4c30-b58a-9906097315c5" providerId="ADAL" clId="{49E1EDC4-949C-4C9A-9207-A653EB98B0DF}" dt="2024-11-19T09:17:18.019" v="4767" actId="47"/>
        <pc:sldMkLst>
          <pc:docMk/>
          <pc:sldMk cId="1141163704" sldId="2147476385"/>
        </pc:sldMkLst>
      </pc:sldChg>
      <pc:sldChg chg="add del ord">
        <pc:chgData name="Raphaella ASHRAF" userId="5247841d-d595-4c30-b58a-9906097315c5" providerId="ADAL" clId="{49E1EDC4-949C-4C9A-9207-A653EB98B0DF}" dt="2024-11-19T09:17:18.019" v="4767" actId="47"/>
        <pc:sldMkLst>
          <pc:docMk/>
          <pc:sldMk cId="3128941898" sldId="2147476386"/>
        </pc:sldMkLst>
      </pc:sldChg>
      <pc:sldChg chg="add del ord">
        <pc:chgData name="Raphaella ASHRAF" userId="5247841d-d595-4c30-b58a-9906097315c5" providerId="ADAL" clId="{49E1EDC4-949C-4C9A-9207-A653EB98B0DF}" dt="2024-11-19T09:17:18.019" v="4767" actId="47"/>
        <pc:sldMkLst>
          <pc:docMk/>
          <pc:sldMk cId="2992112462" sldId="2147476387"/>
        </pc:sldMkLst>
      </pc:sldChg>
      <pc:sldChg chg="add del ord">
        <pc:chgData name="Raphaella ASHRAF" userId="5247841d-d595-4c30-b58a-9906097315c5" providerId="ADAL" clId="{49E1EDC4-949C-4C9A-9207-A653EB98B0DF}" dt="2024-11-19T09:17:18.019" v="4767" actId="47"/>
        <pc:sldMkLst>
          <pc:docMk/>
          <pc:sldMk cId="3589319364" sldId="2147476388"/>
        </pc:sldMkLst>
      </pc:sldChg>
      <pc:sldChg chg="add del ord">
        <pc:chgData name="Raphaella ASHRAF" userId="5247841d-d595-4c30-b58a-9906097315c5" providerId="ADAL" clId="{49E1EDC4-949C-4C9A-9207-A653EB98B0DF}" dt="2024-11-19T09:17:18.019" v="4767" actId="47"/>
        <pc:sldMkLst>
          <pc:docMk/>
          <pc:sldMk cId="2285232786" sldId="2147476389"/>
        </pc:sldMkLst>
      </pc:sldChg>
      <pc:sldChg chg="add del ord">
        <pc:chgData name="Raphaella ASHRAF" userId="5247841d-d595-4c30-b58a-9906097315c5" providerId="ADAL" clId="{49E1EDC4-949C-4C9A-9207-A653EB98B0DF}" dt="2024-11-19T09:17:18.019" v="4767" actId="47"/>
        <pc:sldMkLst>
          <pc:docMk/>
          <pc:sldMk cId="1012215580" sldId="2147476390"/>
        </pc:sldMkLst>
      </pc:sldChg>
      <pc:sldChg chg="add del ord">
        <pc:chgData name="Raphaella ASHRAF" userId="5247841d-d595-4c30-b58a-9906097315c5" providerId="ADAL" clId="{49E1EDC4-949C-4C9A-9207-A653EB98B0DF}" dt="2024-11-19T09:17:18.019" v="4767" actId="47"/>
        <pc:sldMkLst>
          <pc:docMk/>
          <pc:sldMk cId="471262679" sldId="2147476391"/>
        </pc:sldMkLst>
      </pc:sldChg>
      <pc:sldChg chg="add ord">
        <pc:chgData name="Raphaella ASHRAF" userId="5247841d-d595-4c30-b58a-9906097315c5" providerId="ADAL" clId="{49E1EDC4-949C-4C9A-9207-A653EB98B0DF}" dt="2024-11-19T08:52:37.640" v="3680"/>
        <pc:sldMkLst>
          <pc:docMk/>
          <pc:sldMk cId="968678321" sldId="2147476392"/>
        </pc:sldMkLst>
      </pc:sldChg>
      <pc:sldChg chg="add del ord">
        <pc:chgData name="Raphaella ASHRAF" userId="5247841d-d595-4c30-b58a-9906097315c5" providerId="ADAL" clId="{49E1EDC4-949C-4C9A-9207-A653EB98B0DF}" dt="2024-11-19T09:17:18.019" v="4767" actId="47"/>
        <pc:sldMkLst>
          <pc:docMk/>
          <pc:sldMk cId="1619169155" sldId="2147476393"/>
        </pc:sldMkLst>
      </pc:sldChg>
      <pc:sldChg chg="add ord">
        <pc:chgData name="Raphaella ASHRAF" userId="5247841d-d595-4c30-b58a-9906097315c5" providerId="ADAL" clId="{49E1EDC4-949C-4C9A-9207-A653EB98B0DF}" dt="2024-11-19T08:52:38.138" v="3683"/>
        <pc:sldMkLst>
          <pc:docMk/>
          <pc:sldMk cId="2116934726" sldId="2147476393"/>
        </pc:sldMkLst>
      </pc:sldChg>
      <pc:sldChg chg="add ord">
        <pc:chgData name="Raphaella ASHRAF" userId="5247841d-d595-4c30-b58a-9906097315c5" providerId="ADAL" clId="{49E1EDC4-949C-4C9A-9207-A653EB98B0DF}" dt="2024-11-19T08:52:38.508" v="3686"/>
        <pc:sldMkLst>
          <pc:docMk/>
          <pc:sldMk cId="1196261941" sldId="2147476394"/>
        </pc:sldMkLst>
      </pc:sldChg>
      <pc:sldChg chg="add del ord">
        <pc:chgData name="Raphaella ASHRAF" userId="5247841d-d595-4c30-b58a-9906097315c5" providerId="ADAL" clId="{49E1EDC4-949C-4C9A-9207-A653EB98B0DF}" dt="2024-11-19T09:17:18.019" v="4767" actId="47"/>
        <pc:sldMkLst>
          <pc:docMk/>
          <pc:sldMk cId="1340857498" sldId="2147476394"/>
        </pc:sldMkLst>
      </pc:sldChg>
      <pc:sldChg chg="add ord">
        <pc:chgData name="Raphaella ASHRAF" userId="5247841d-d595-4c30-b58a-9906097315c5" providerId="ADAL" clId="{49E1EDC4-949C-4C9A-9207-A653EB98B0DF}" dt="2024-11-19T08:52:38.865" v="3689"/>
        <pc:sldMkLst>
          <pc:docMk/>
          <pc:sldMk cId="1704777688" sldId="2147476395"/>
        </pc:sldMkLst>
      </pc:sldChg>
      <pc:sldChg chg="add del ord">
        <pc:chgData name="Raphaella ASHRAF" userId="5247841d-d595-4c30-b58a-9906097315c5" providerId="ADAL" clId="{49E1EDC4-949C-4C9A-9207-A653EB98B0DF}" dt="2024-11-19T09:17:18.019" v="4767" actId="47"/>
        <pc:sldMkLst>
          <pc:docMk/>
          <pc:sldMk cId="4099945549" sldId="2147476395"/>
        </pc:sldMkLst>
      </pc:sldChg>
      <pc:sldChg chg="add del ord">
        <pc:chgData name="Raphaella ASHRAF" userId="5247841d-d595-4c30-b58a-9906097315c5" providerId="ADAL" clId="{49E1EDC4-949C-4C9A-9207-A653EB98B0DF}" dt="2024-11-19T09:17:18.019" v="4767" actId="47"/>
        <pc:sldMkLst>
          <pc:docMk/>
          <pc:sldMk cId="142532144" sldId="2147476396"/>
        </pc:sldMkLst>
      </pc:sldChg>
      <pc:sldChg chg="add ord">
        <pc:chgData name="Raphaella ASHRAF" userId="5247841d-d595-4c30-b58a-9906097315c5" providerId="ADAL" clId="{49E1EDC4-949C-4C9A-9207-A653EB98B0DF}" dt="2024-11-19T08:52:39.252" v="3692"/>
        <pc:sldMkLst>
          <pc:docMk/>
          <pc:sldMk cId="3302324996" sldId="2147476396"/>
        </pc:sldMkLst>
      </pc:sldChg>
      <pc:sldChg chg="add del ord">
        <pc:chgData name="Raphaella ASHRAF" userId="5247841d-d595-4c30-b58a-9906097315c5" providerId="ADAL" clId="{49E1EDC4-949C-4C9A-9207-A653EB98B0DF}" dt="2024-11-19T09:17:18.019" v="4767" actId="47"/>
        <pc:sldMkLst>
          <pc:docMk/>
          <pc:sldMk cId="1415107260" sldId="2147476397"/>
        </pc:sldMkLst>
      </pc:sldChg>
      <pc:sldChg chg="add ord">
        <pc:chgData name="Raphaella ASHRAF" userId="5247841d-d595-4c30-b58a-9906097315c5" providerId="ADAL" clId="{49E1EDC4-949C-4C9A-9207-A653EB98B0DF}" dt="2024-11-19T08:52:39.606" v="3695"/>
        <pc:sldMkLst>
          <pc:docMk/>
          <pc:sldMk cId="3848079689" sldId="2147476397"/>
        </pc:sldMkLst>
      </pc:sldChg>
      <pc:sldChg chg="add del ord">
        <pc:chgData name="Raphaella ASHRAF" userId="5247841d-d595-4c30-b58a-9906097315c5" providerId="ADAL" clId="{49E1EDC4-949C-4C9A-9207-A653EB98B0DF}" dt="2024-11-19T09:17:18.019" v="4767" actId="47"/>
        <pc:sldMkLst>
          <pc:docMk/>
          <pc:sldMk cId="872890263" sldId="2147476398"/>
        </pc:sldMkLst>
      </pc:sldChg>
      <pc:sldChg chg="add ord">
        <pc:chgData name="Raphaella ASHRAF" userId="5247841d-d595-4c30-b58a-9906097315c5" providerId="ADAL" clId="{49E1EDC4-949C-4C9A-9207-A653EB98B0DF}" dt="2024-11-19T08:52:39.959" v="3698"/>
        <pc:sldMkLst>
          <pc:docMk/>
          <pc:sldMk cId="2834709385" sldId="2147476398"/>
        </pc:sldMkLst>
      </pc:sldChg>
      <pc:sldChg chg="add ord">
        <pc:chgData name="Raphaella ASHRAF" userId="5247841d-d595-4c30-b58a-9906097315c5" providerId="ADAL" clId="{49E1EDC4-949C-4C9A-9207-A653EB98B0DF}" dt="2024-11-19T08:52:40.304" v="3701"/>
        <pc:sldMkLst>
          <pc:docMk/>
          <pc:sldMk cId="289749761" sldId="2147476399"/>
        </pc:sldMkLst>
      </pc:sldChg>
      <pc:sldChg chg="add del ord">
        <pc:chgData name="Raphaella ASHRAF" userId="5247841d-d595-4c30-b58a-9906097315c5" providerId="ADAL" clId="{49E1EDC4-949C-4C9A-9207-A653EB98B0DF}" dt="2024-11-19T09:17:18.019" v="4767" actId="47"/>
        <pc:sldMkLst>
          <pc:docMk/>
          <pc:sldMk cId="1998933450" sldId="2147476399"/>
        </pc:sldMkLst>
      </pc:sldChg>
      <pc:sldChg chg="add ord">
        <pc:chgData name="Raphaella ASHRAF" userId="5247841d-d595-4c30-b58a-9906097315c5" providerId="ADAL" clId="{49E1EDC4-949C-4C9A-9207-A653EB98B0DF}" dt="2024-11-19T08:52:40.667" v="3704"/>
        <pc:sldMkLst>
          <pc:docMk/>
          <pc:sldMk cId="1112777927" sldId="2147476400"/>
        </pc:sldMkLst>
      </pc:sldChg>
      <pc:sldChg chg="add del ord">
        <pc:chgData name="Raphaella ASHRAF" userId="5247841d-d595-4c30-b58a-9906097315c5" providerId="ADAL" clId="{49E1EDC4-949C-4C9A-9207-A653EB98B0DF}" dt="2024-11-19T09:17:18.019" v="4767" actId="47"/>
        <pc:sldMkLst>
          <pc:docMk/>
          <pc:sldMk cId="1124354349" sldId="2147476400"/>
        </pc:sldMkLst>
      </pc:sldChg>
      <pc:sldChg chg="add del ord">
        <pc:chgData name="Raphaella ASHRAF" userId="5247841d-d595-4c30-b58a-9906097315c5" providerId="ADAL" clId="{49E1EDC4-949C-4C9A-9207-A653EB98B0DF}" dt="2024-11-19T09:17:18.019" v="4767" actId="47"/>
        <pc:sldMkLst>
          <pc:docMk/>
          <pc:sldMk cId="3407449755" sldId="2147476401"/>
        </pc:sldMkLst>
      </pc:sldChg>
      <pc:sldChg chg="add ord">
        <pc:chgData name="Raphaella ASHRAF" userId="5247841d-d595-4c30-b58a-9906097315c5" providerId="ADAL" clId="{49E1EDC4-949C-4C9A-9207-A653EB98B0DF}" dt="2024-11-19T08:52:41.023" v="3707"/>
        <pc:sldMkLst>
          <pc:docMk/>
          <pc:sldMk cId="3745654855" sldId="2147476401"/>
        </pc:sldMkLst>
      </pc:sldChg>
      <pc:sldChg chg="add del ord">
        <pc:chgData name="Raphaella ASHRAF" userId="5247841d-d595-4c30-b58a-9906097315c5" providerId="ADAL" clId="{49E1EDC4-949C-4C9A-9207-A653EB98B0DF}" dt="2024-11-19T09:17:18.019" v="4767" actId="47"/>
        <pc:sldMkLst>
          <pc:docMk/>
          <pc:sldMk cId="3058779945" sldId="2147476402"/>
        </pc:sldMkLst>
      </pc:sldChg>
      <pc:sldChg chg="add ord">
        <pc:chgData name="Raphaella ASHRAF" userId="5247841d-d595-4c30-b58a-9906097315c5" providerId="ADAL" clId="{49E1EDC4-949C-4C9A-9207-A653EB98B0DF}" dt="2024-11-19T08:52:41.382" v="3710"/>
        <pc:sldMkLst>
          <pc:docMk/>
          <pc:sldMk cId="3362863241" sldId="2147476402"/>
        </pc:sldMkLst>
      </pc:sldChg>
      <pc:sldChg chg="add del ord">
        <pc:chgData name="Raphaella ASHRAF" userId="5247841d-d595-4c30-b58a-9906097315c5" providerId="ADAL" clId="{49E1EDC4-949C-4C9A-9207-A653EB98B0DF}" dt="2024-11-19T09:17:18.019" v="4767" actId="47"/>
        <pc:sldMkLst>
          <pc:docMk/>
          <pc:sldMk cId="997440203" sldId="2147476403"/>
        </pc:sldMkLst>
      </pc:sldChg>
      <pc:sldChg chg="add ord">
        <pc:chgData name="Raphaella ASHRAF" userId="5247841d-d595-4c30-b58a-9906097315c5" providerId="ADAL" clId="{49E1EDC4-949C-4C9A-9207-A653EB98B0DF}" dt="2024-11-19T08:52:41.742" v="3713"/>
        <pc:sldMkLst>
          <pc:docMk/>
          <pc:sldMk cId="1791289547" sldId="2147476403"/>
        </pc:sldMkLst>
      </pc:sldChg>
      <pc:sldChg chg="add del ord">
        <pc:chgData name="Raphaella ASHRAF" userId="5247841d-d595-4c30-b58a-9906097315c5" providerId="ADAL" clId="{49E1EDC4-949C-4C9A-9207-A653EB98B0DF}" dt="2024-11-19T09:17:18.019" v="4767" actId="47"/>
        <pc:sldMkLst>
          <pc:docMk/>
          <pc:sldMk cId="212423489" sldId="2147476404"/>
        </pc:sldMkLst>
      </pc:sldChg>
      <pc:sldChg chg="add ord">
        <pc:chgData name="Raphaella ASHRAF" userId="5247841d-d595-4c30-b58a-9906097315c5" providerId="ADAL" clId="{49E1EDC4-949C-4C9A-9207-A653EB98B0DF}" dt="2024-11-19T08:52:42.108" v="3716"/>
        <pc:sldMkLst>
          <pc:docMk/>
          <pc:sldMk cId="3531139711" sldId="2147476404"/>
        </pc:sldMkLst>
      </pc:sldChg>
      <pc:sldChg chg="add ord">
        <pc:chgData name="Raphaella ASHRAF" userId="5247841d-d595-4c30-b58a-9906097315c5" providerId="ADAL" clId="{49E1EDC4-949C-4C9A-9207-A653EB98B0DF}" dt="2024-11-19T08:52:42.466" v="3719"/>
        <pc:sldMkLst>
          <pc:docMk/>
          <pc:sldMk cId="469663297" sldId="2147476405"/>
        </pc:sldMkLst>
      </pc:sldChg>
      <pc:sldChg chg="add del ord">
        <pc:chgData name="Raphaella ASHRAF" userId="5247841d-d595-4c30-b58a-9906097315c5" providerId="ADAL" clId="{49E1EDC4-949C-4C9A-9207-A653EB98B0DF}" dt="2024-11-19T09:17:18.019" v="4767" actId="47"/>
        <pc:sldMkLst>
          <pc:docMk/>
          <pc:sldMk cId="1009772912" sldId="2147476405"/>
        </pc:sldMkLst>
      </pc:sldChg>
      <pc:sldChg chg="add ord">
        <pc:chgData name="Raphaella ASHRAF" userId="5247841d-d595-4c30-b58a-9906097315c5" providerId="ADAL" clId="{49E1EDC4-949C-4C9A-9207-A653EB98B0DF}" dt="2024-11-19T08:52:42.836" v="3722"/>
        <pc:sldMkLst>
          <pc:docMk/>
          <pc:sldMk cId="1538088255" sldId="2147476406"/>
        </pc:sldMkLst>
      </pc:sldChg>
      <pc:sldChg chg="add del ord">
        <pc:chgData name="Raphaella ASHRAF" userId="5247841d-d595-4c30-b58a-9906097315c5" providerId="ADAL" clId="{49E1EDC4-949C-4C9A-9207-A653EB98B0DF}" dt="2024-11-19T09:17:18.019" v="4767" actId="47"/>
        <pc:sldMkLst>
          <pc:docMk/>
          <pc:sldMk cId="2074444114" sldId="2147476406"/>
        </pc:sldMkLst>
      </pc:sldChg>
      <pc:sldChg chg="add del ord">
        <pc:chgData name="Raphaella ASHRAF" userId="5247841d-d595-4c30-b58a-9906097315c5" providerId="ADAL" clId="{49E1EDC4-949C-4C9A-9207-A653EB98B0DF}" dt="2024-11-19T09:17:18.019" v="4767" actId="47"/>
        <pc:sldMkLst>
          <pc:docMk/>
          <pc:sldMk cId="3448937246" sldId="2147476407"/>
        </pc:sldMkLst>
      </pc:sldChg>
      <pc:sldChg chg="add ord">
        <pc:chgData name="Raphaella ASHRAF" userId="5247841d-d595-4c30-b58a-9906097315c5" providerId="ADAL" clId="{49E1EDC4-949C-4C9A-9207-A653EB98B0DF}" dt="2024-11-19T08:52:43.298" v="3725"/>
        <pc:sldMkLst>
          <pc:docMk/>
          <pc:sldMk cId="3807860528" sldId="2147476407"/>
        </pc:sldMkLst>
      </pc:sldChg>
      <pc:sldChg chg="add ord">
        <pc:chgData name="Raphaella ASHRAF" userId="5247841d-d595-4c30-b58a-9906097315c5" providerId="ADAL" clId="{49E1EDC4-949C-4C9A-9207-A653EB98B0DF}" dt="2024-11-19T08:52:43.695" v="3728"/>
        <pc:sldMkLst>
          <pc:docMk/>
          <pc:sldMk cId="1038987855" sldId="2147476408"/>
        </pc:sldMkLst>
      </pc:sldChg>
      <pc:sldChg chg="add del ord">
        <pc:chgData name="Raphaella ASHRAF" userId="5247841d-d595-4c30-b58a-9906097315c5" providerId="ADAL" clId="{49E1EDC4-949C-4C9A-9207-A653EB98B0DF}" dt="2024-11-19T09:17:18.019" v="4767" actId="47"/>
        <pc:sldMkLst>
          <pc:docMk/>
          <pc:sldMk cId="2894989931" sldId="2147476408"/>
        </pc:sldMkLst>
      </pc:sldChg>
      <pc:sldChg chg="add del ord">
        <pc:chgData name="Raphaella ASHRAF" userId="5247841d-d595-4c30-b58a-9906097315c5" providerId="ADAL" clId="{49E1EDC4-949C-4C9A-9207-A653EB98B0DF}" dt="2024-11-19T09:17:18.019" v="4767" actId="47"/>
        <pc:sldMkLst>
          <pc:docMk/>
          <pc:sldMk cId="2364447188" sldId="2147476409"/>
        </pc:sldMkLst>
      </pc:sldChg>
      <pc:sldChg chg="add del ord">
        <pc:chgData name="Raphaella ASHRAF" userId="5247841d-d595-4c30-b58a-9906097315c5" providerId="ADAL" clId="{49E1EDC4-949C-4C9A-9207-A653EB98B0DF}" dt="2024-11-19T09:17:18.019" v="4767" actId="47"/>
        <pc:sldMkLst>
          <pc:docMk/>
          <pc:sldMk cId="633416342" sldId="2147476410"/>
        </pc:sldMkLst>
      </pc:sldChg>
      <pc:sldChg chg="add del ord">
        <pc:chgData name="Raphaella ASHRAF" userId="5247841d-d595-4c30-b58a-9906097315c5" providerId="ADAL" clId="{49E1EDC4-949C-4C9A-9207-A653EB98B0DF}" dt="2024-11-19T09:17:18.019" v="4767" actId="47"/>
        <pc:sldMkLst>
          <pc:docMk/>
          <pc:sldMk cId="3990930001" sldId="2147476411"/>
        </pc:sldMkLst>
      </pc:sldChg>
      <pc:sldChg chg="add del ord">
        <pc:chgData name="Raphaella ASHRAF" userId="5247841d-d595-4c30-b58a-9906097315c5" providerId="ADAL" clId="{49E1EDC4-949C-4C9A-9207-A653EB98B0DF}" dt="2024-11-19T09:17:18.019" v="4767" actId="47"/>
        <pc:sldMkLst>
          <pc:docMk/>
          <pc:sldMk cId="2837100518" sldId="2147476412"/>
        </pc:sldMkLst>
      </pc:sldChg>
      <pc:sldChg chg="add del ord">
        <pc:chgData name="Raphaella ASHRAF" userId="5247841d-d595-4c30-b58a-9906097315c5" providerId="ADAL" clId="{49E1EDC4-949C-4C9A-9207-A653EB98B0DF}" dt="2024-11-19T09:17:18.019" v="4767" actId="47"/>
        <pc:sldMkLst>
          <pc:docMk/>
          <pc:sldMk cId="1118040172" sldId="2147476413"/>
        </pc:sldMkLst>
      </pc:sldChg>
      <pc:sldChg chg="add del ord">
        <pc:chgData name="Raphaella ASHRAF" userId="5247841d-d595-4c30-b58a-9906097315c5" providerId="ADAL" clId="{49E1EDC4-949C-4C9A-9207-A653EB98B0DF}" dt="2024-11-19T09:17:18.019" v="4767" actId="47"/>
        <pc:sldMkLst>
          <pc:docMk/>
          <pc:sldMk cId="3765785407" sldId="2147476414"/>
        </pc:sldMkLst>
      </pc:sldChg>
      <pc:sldChg chg="add del ord">
        <pc:chgData name="Raphaella ASHRAF" userId="5247841d-d595-4c30-b58a-9906097315c5" providerId="ADAL" clId="{49E1EDC4-949C-4C9A-9207-A653EB98B0DF}" dt="2024-11-19T09:17:18.019" v="4767" actId="47"/>
        <pc:sldMkLst>
          <pc:docMk/>
          <pc:sldMk cId="3932353640" sldId="2147476415"/>
        </pc:sldMkLst>
      </pc:sldChg>
      <pc:sldChg chg="add del ord">
        <pc:chgData name="Raphaella ASHRAF" userId="5247841d-d595-4c30-b58a-9906097315c5" providerId="ADAL" clId="{49E1EDC4-949C-4C9A-9207-A653EB98B0DF}" dt="2024-11-19T09:17:18.019" v="4767" actId="47"/>
        <pc:sldMkLst>
          <pc:docMk/>
          <pc:sldMk cId="2078501120" sldId="2147476416"/>
        </pc:sldMkLst>
      </pc:sldChg>
      <pc:sldChg chg="add del ord">
        <pc:chgData name="Raphaella ASHRAF" userId="5247841d-d595-4c30-b58a-9906097315c5" providerId="ADAL" clId="{49E1EDC4-949C-4C9A-9207-A653EB98B0DF}" dt="2024-11-19T09:17:18.019" v="4767" actId="47"/>
        <pc:sldMkLst>
          <pc:docMk/>
          <pc:sldMk cId="639177528" sldId="2147476417"/>
        </pc:sldMkLst>
      </pc:sldChg>
      <pc:sldChg chg="add del ord">
        <pc:chgData name="Raphaella ASHRAF" userId="5247841d-d595-4c30-b58a-9906097315c5" providerId="ADAL" clId="{49E1EDC4-949C-4C9A-9207-A653EB98B0DF}" dt="2024-11-19T09:17:18.019" v="4767" actId="47"/>
        <pc:sldMkLst>
          <pc:docMk/>
          <pc:sldMk cId="1673889551" sldId="2147476418"/>
        </pc:sldMkLst>
      </pc:sldChg>
      <pc:sldChg chg="add del ord">
        <pc:chgData name="Raphaella ASHRAF" userId="5247841d-d595-4c30-b58a-9906097315c5" providerId="ADAL" clId="{49E1EDC4-949C-4C9A-9207-A653EB98B0DF}" dt="2024-11-19T09:17:18.019" v="4767" actId="47"/>
        <pc:sldMkLst>
          <pc:docMk/>
          <pc:sldMk cId="785143142" sldId="2147476419"/>
        </pc:sldMkLst>
      </pc:sldChg>
      <pc:sldChg chg="add del ord">
        <pc:chgData name="Raphaella ASHRAF" userId="5247841d-d595-4c30-b58a-9906097315c5" providerId="ADAL" clId="{49E1EDC4-949C-4C9A-9207-A653EB98B0DF}" dt="2024-11-19T09:17:18.019" v="4767" actId="47"/>
        <pc:sldMkLst>
          <pc:docMk/>
          <pc:sldMk cId="575116805" sldId="2147476420"/>
        </pc:sldMkLst>
      </pc:sldChg>
      <pc:sldChg chg="add del ord">
        <pc:chgData name="Raphaella ASHRAF" userId="5247841d-d595-4c30-b58a-9906097315c5" providerId="ADAL" clId="{49E1EDC4-949C-4C9A-9207-A653EB98B0DF}" dt="2024-11-19T09:17:18.019" v="4767" actId="47"/>
        <pc:sldMkLst>
          <pc:docMk/>
          <pc:sldMk cId="1300853012" sldId="2147476421"/>
        </pc:sldMkLst>
      </pc:sldChg>
      <pc:sldChg chg="add del ord">
        <pc:chgData name="Raphaella ASHRAF" userId="5247841d-d595-4c30-b58a-9906097315c5" providerId="ADAL" clId="{49E1EDC4-949C-4C9A-9207-A653EB98B0DF}" dt="2024-11-19T09:17:18.019" v="4767" actId="47"/>
        <pc:sldMkLst>
          <pc:docMk/>
          <pc:sldMk cId="1984139597" sldId="2147476422"/>
        </pc:sldMkLst>
      </pc:sldChg>
      <pc:sldChg chg="add del ord">
        <pc:chgData name="Raphaella ASHRAF" userId="5247841d-d595-4c30-b58a-9906097315c5" providerId="ADAL" clId="{49E1EDC4-949C-4C9A-9207-A653EB98B0DF}" dt="2024-11-19T09:17:18.019" v="4767" actId="47"/>
        <pc:sldMkLst>
          <pc:docMk/>
          <pc:sldMk cId="2840950880" sldId="2147476423"/>
        </pc:sldMkLst>
      </pc:sldChg>
      <pc:sldChg chg="add del ord">
        <pc:chgData name="Raphaella ASHRAF" userId="5247841d-d595-4c30-b58a-9906097315c5" providerId="ADAL" clId="{49E1EDC4-949C-4C9A-9207-A653EB98B0DF}" dt="2024-11-19T09:17:18.019" v="4767" actId="47"/>
        <pc:sldMkLst>
          <pc:docMk/>
          <pc:sldMk cId="1974442057" sldId="2147476424"/>
        </pc:sldMkLst>
      </pc:sldChg>
      <pc:sldChg chg="add del ord">
        <pc:chgData name="Raphaella ASHRAF" userId="5247841d-d595-4c30-b58a-9906097315c5" providerId="ADAL" clId="{49E1EDC4-949C-4C9A-9207-A653EB98B0DF}" dt="2024-11-19T09:17:18.019" v="4767" actId="47"/>
        <pc:sldMkLst>
          <pc:docMk/>
          <pc:sldMk cId="1144687228" sldId="2147476425"/>
        </pc:sldMkLst>
      </pc:sldChg>
      <pc:sldChg chg="add del ord">
        <pc:chgData name="Raphaella ASHRAF" userId="5247841d-d595-4c30-b58a-9906097315c5" providerId="ADAL" clId="{49E1EDC4-949C-4C9A-9207-A653EB98B0DF}" dt="2024-11-19T09:17:18.019" v="4767" actId="47"/>
        <pc:sldMkLst>
          <pc:docMk/>
          <pc:sldMk cId="2975973321" sldId="2147476426"/>
        </pc:sldMkLst>
      </pc:sldChg>
      <pc:sldChg chg="add del ord">
        <pc:chgData name="Raphaella ASHRAF" userId="5247841d-d595-4c30-b58a-9906097315c5" providerId="ADAL" clId="{49E1EDC4-949C-4C9A-9207-A653EB98B0DF}" dt="2024-11-19T09:17:18.019" v="4767" actId="47"/>
        <pc:sldMkLst>
          <pc:docMk/>
          <pc:sldMk cId="2813883242" sldId="2147476427"/>
        </pc:sldMkLst>
      </pc:sldChg>
      <pc:sldChg chg="add del ord">
        <pc:chgData name="Raphaella ASHRAF" userId="5247841d-d595-4c30-b58a-9906097315c5" providerId="ADAL" clId="{49E1EDC4-949C-4C9A-9207-A653EB98B0DF}" dt="2024-11-19T09:17:18.019" v="4767" actId="47"/>
        <pc:sldMkLst>
          <pc:docMk/>
          <pc:sldMk cId="1191243317" sldId="2147476428"/>
        </pc:sldMkLst>
      </pc:sldChg>
      <pc:sldChg chg="add del ord">
        <pc:chgData name="Raphaella ASHRAF" userId="5247841d-d595-4c30-b58a-9906097315c5" providerId="ADAL" clId="{49E1EDC4-949C-4C9A-9207-A653EB98B0DF}" dt="2024-11-19T09:17:18.019" v="4767" actId="47"/>
        <pc:sldMkLst>
          <pc:docMk/>
          <pc:sldMk cId="701019699" sldId="2147476429"/>
        </pc:sldMkLst>
      </pc:sldChg>
      <pc:sldChg chg="add del ord">
        <pc:chgData name="Raphaella ASHRAF" userId="5247841d-d595-4c30-b58a-9906097315c5" providerId="ADAL" clId="{49E1EDC4-949C-4C9A-9207-A653EB98B0DF}" dt="2024-11-19T09:17:18.019" v="4767" actId="47"/>
        <pc:sldMkLst>
          <pc:docMk/>
          <pc:sldMk cId="3780721850" sldId="2147476430"/>
        </pc:sldMkLst>
      </pc:sldChg>
      <pc:sldChg chg="add del ord">
        <pc:chgData name="Raphaella ASHRAF" userId="5247841d-d595-4c30-b58a-9906097315c5" providerId="ADAL" clId="{49E1EDC4-949C-4C9A-9207-A653EB98B0DF}" dt="2024-11-19T09:17:18.019" v="4767" actId="47"/>
        <pc:sldMkLst>
          <pc:docMk/>
          <pc:sldMk cId="1462838720" sldId="2147476431"/>
        </pc:sldMkLst>
      </pc:sldChg>
      <pc:sldChg chg="add del ord">
        <pc:chgData name="Raphaella ASHRAF" userId="5247841d-d595-4c30-b58a-9906097315c5" providerId="ADAL" clId="{49E1EDC4-949C-4C9A-9207-A653EB98B0DF}" dt="2024-11-19T09:17:18.019" v="4767" actId="47"/>
        <pc:sldMkLst>
          <pc:docMk/>
          <pc:sldMk cId="1583159261" sldId="2147476432"/>
        </pc:sldMkLst>
      </pc:sldChg>
      <pc:sldChg chg="add del ord">
        <pc:chgData name="Raphaella ASHRAF" userId="5247841d-d595-4c30-b58a-9906097315c5" providerId="ADAL" clId="{49E1EDC4-949C-4C9A-9207-A653EB98B0DF}" dt="2024-11-19T09:17:18.019" v="4767" actId="47"/>
        <pc:sldMkLst>
          <pc:docMk/>
          <pc:sldMk cId="2840395485" sldId="2147476433"/>
        </pc:sldMkLst>
      </pc:sldChg>
      <pc:sldChg chg="add del ord">
        <pc:chgData name="Raphaella ASHRAF" userId="5247841d-d595-4c30-b58a-9906097315c5" providerId="ADAL" clId="{49E1EDC4-949C-4C9A-9207-A653EB98B0DF}" dt="2024-11-19T09:17:18.019" v="4767" actId="47"/>
        <pc:sldMkLst>
          <pc:docMk/>
          <pc:sldMk cId="3353891370" sldId="2147476434"/>
        </pc:sldMkLst>
      </pc:sldChg>
      <pc:sldChg chg="add del ord">
        <pc:chgData name="Raphaella ASHRAF" userId="5247841d-d595-4c30-b58a-9906097315c5" providerId="ADAL" clId="{49E1EDC4-949C-4C9A-9207-A653EB98B0DF}" dt="2024-11-19T09:17:18.019" v="4767" actId="47"/>
        <pc:sldMkLst>
          <pc:docMk/>
          <pc:sldMk cId="1404394756" sldId="2147476435"/>
        </pc:sldMkLst>
      </pc:sldChg>
      <pc:sldChg chg="add del ord">
        <pc:chgData name="Raphaella ASHRAF" userId="5247841d-d595-4c30-b58a-9906097315c5" providerId="ADAL" clId="{49E1EDC4-949C-4C9A-9207-A653EB98B0DF}" dt="2024-11-19T09:17:18.019" v="4767" actId="47"/>
        <pc:sldMkLst>
          <pc:docMk/>
          <pc:sldMk cId="1332242025" sldId="2147476436"/>
        </pc:sldMkLst>
      </pc:sldChg>
      <pc:sldChg chg="add del ord">
        <pc:chgData name="Raphaella ASHRAF" userId="5247841d-d595-4c30-b58a-9906097315c5" providerId="ADAL" clId="{49E1EDC4-949C-4C9A-9207-A653EB98B0DF}" dt="2024-11-19T09:17:18.019" v="4767" actId="47"/>
        <pc:sldMkLst>
          <pc:docMk/>
          <pc:sldMk cId="2765056311" sldId="2147476437"/>
        </pc:sldMkLst>
      </pc:sldChg>
      <pc:sldChg chg="add del ord">
        <pc:chgData name="Raphaella ASHRAF" userId="5247841d-d595-4c30-b58a-9906097315c5" providerId="ADAL" clId="{49E1EDC4-949C-4C9A-9207-A653EB98B0DF}" dt="2024-11-19T09:17:18.019" v="4767" actId="47"/>
        <pc:sldMkLst>
          <pc:docMk/>
          <pc:sldMk cId="3877758302" sldId="2147476438"/>
        </pc:sldMkLst>
      </pc:sldChg>
      <pc:sldChg chg="add del ord">
        <pc:chgData name="Raphaella ASHRAF" userId="5247841d-d595-4c30-b58a-9906097315c5" providerId="ADAL" clId="{49E1EDC4-949C-4C9A-9207-A653EB98B0DF}" dt="2024-11-19T09:17:18.019" v="4767" actId="47"/>
        <pc:sldMkLst>
          <pc:docMk/>
          <pc:sldMk cId="3842821471" sldId="2147476439"/>
        </pc:sldMkLst>
      </pc:sldChg>
      <pc:sldChg chg="add del ord">
        <pc:chgData name="Raphaella ASHRAF" userId="5247841d-d595-4c30-b58a-9906097315c5" providerId="ADAL" clId="{49E1EDC4-949C-4C9A-9207-A653EB98B0DF}" dt="2024-11-19T09:17:18.019" v="4767" actId="47"/>
        <pc:sldMkLst>
          <pc:docMk/>
          <pc:sldMk cId="1866515959" sldId="2147476440"/>
        </pc:sldMkLst>
      </pc:sldChg>
      <pc:sldChg chg="add del ord">
        <pc:chgData name="Raphaella ASHRAF" userId="5247841d-d595-4c30-b58a-9906097315c5" providerId="ADAL" clId="{49E1EDC4-949C-4C9A-9207-A653EB98B0DF}" dt="2024-11-19T09:17:18.019" v="4767" actId="47"/>
        <pc:sldMkLst>
          <pc:docMk/>
          <pc:sldMk cId="1387164157" sldId="2147476441"/>
        </pc:sldMkLst>
      </pc:sldChg>
      <pc:sldChg chg="add del ord">
        <pc:chgData name="Raphaella ASHRAF" userId="5247841d-d595-4c30-b58a-9906097315c5" providerId="ADAL" clId="{49E1EDC4-949C-4C9A-9207-A653EB98B0DF}" dt="2024-11-19T09:17:18.019" v="4767" actId="47"/>
        <pc:sldMkLst>
          <pc:docMk/>
          <pc:sldMk cId="113242157" sldId="2147476442"/>
        </pc:sldMkLst>
      </pc:sldChg>
      <pc:sldChg chg="add del ord">
        <pc:chgData name="Raphaella ASHRAF" userId="5247841d-d595-4c30-b58a-9906097315c5" providerId="ADAL" clId="{49E1EDC4-949C-4C9A-9207-A653EB98B0DF}" dt="2024-11-19T09:17:18.019" v="4767" actId="47"/>
        <pc:sldMkLst>
          <pc:docMk/>
          <pc:sldMk cId="2788369582" sldId="2147476443"/>
        </pc:sldMkLst>
      </pc:sldChg>
      <pc:sldChg chg="add del ord">
        <pc:chgData name="Raphaella ASHRAF" userId="5247841d-d595-4c30-b58a-9906097315c5" providerId="ADAL" clId="{49E1EDC4-949C-4C9A-9207-A653EB98B0DF}" dt="2024-11-19T09:17:18.019" v="4767" actId="47"/>
        <pc:sldMkLst>
          <pc:docMk/>
          <pc:sldMk cId="4227709550" sldId="2147476444"/>
        </pc:sldMkLst>
      </pc:sldChg>
      <pc:sldChg chg="add del ord">
        <pc:chgData name="Raphaella ASHRAF" userId="5247841d-d595-4c30-b58a-9906097315c5" providerId="ADAL" clId="{49E1EDC4-949C-4C9A-9207-A653EB98B0DF}" dt="2024-11-19T09:17:18.019" v="4767" actId="47"/>
        <pc:sldMkLst>
          <pc:docMk/>
          <pc:sldMk cId="3072960114" sldId="2147476445"/>
        </pc:sldMkLst>
      </pc:sldChg>
      <pc:sldChg chg="add del ord">
        <pc:chgData name="Raphaella ASHRAF" userId="5247841d-d595-4c30-b58a-9906097315c5" providerId="ADAL" clId="{49E1EDC4-949C-4C9A-9207-A653EB98B0DF}" dt="2024-11-19T09:17:18.019" v="4767" actId="47"/>
        <pc:sldMkLst>
          <pc:docMk/>
          <pc:sldMk cId="1224778715" sldId="2147476446"/>
        </pc:sldMkLst>
      </pc:sldChg>
      <pc:sldChg chg="add del ord">
        <pc:chgData name="Raphaella ASHRAF" userId="5247841d-d595-4c30-b58a-9906097315c5" providerId="ADAL" clId="{49E1EDC4-949C-4C9A-9207-A653EB98B0DF}" dt="2024-11-19T09:17:18.019" v="4767" actId="47"/>
        <pc:sldMkLst>
          <pc:docMk/>
          <pc:sldMk cId="1950116358" sldId="2147476447"/>
        </pc:sldMkLst>
      </pc:sldChg>
      <pc:sldChg chg="add del ord">
        <pc:chgData name="Raphaella ASHRAF" userId="5247841d-d595-4c30-b58a-9906097315c5" providerId="ADAL" clId="{49E1EDC4-949C-4C9A-9207-A653EB98B0DF}" dt="2024-11-19T09:17:18.019" v="4767" actId="47"/>
        <pc:sldMkLst>
          <pc:docMk/>
          <pc:sldMk cId="1896855515" sldId="2147476448"/>
        </pc:sldMkLst>
      </pc:sldChg>
      <pc:sldChg chg="add del ord">
        <pc:chgData name="Raphaella ASHRAF" userId="5247841d-d595-4c30-b58a-9906097315c5" providerId="ADAL" clId="{49E1EDC4-949C-4C9A-9207-A653EB98B0DF}" dt="2024-11-19T09:17:18.019" v="4767" actId="47"/>
        <pc:sldMkLst>
          <pc:docMk/>
          <pc:sldMk cId="2945976558" sldId="2147476449"/>
        </pc:sldMkLst>
      </pc:sldChg>
      <pc:sldChg chg="add del ord">
        <pc:chgData name="Raphaella ASHRAF" userId="5247841d-d595-4c30-b58a-9906097315c5" providerId="ADAL" clId="{49E1EDC4-949C-4C9A-9207-A653EB98B0DF}" dt="2024-11-19T09:17:18.019" v="4767" actId="47"/>
        <pc:sldMkLst>
          <pc:docMk/>
          <pc:sldMk cId="2342517589" sldId="2147476450"/>
        </pc:sldMkLst>
      </pc:sldChg>
      <pc:sldChg chg="add del ord">
        <pc:chgData name="Raphaella ASHRAF" userId="5247841d-d595-4c30-b58a-9906097315c5" providerId="ADAL" clId="{49E1EDC4-949C-4C9A-9207-A653EB98B0DF}" dt="2024-11-19T09:17:18.019" v="4767" actId="47"/>
        <pc:sldMkLst>
          <pc:docMk/>
          <pc:sldMk cId="3867328805" sldId="2147476451"/>
        </pc:sldMkLst>
      </pc:sldChg>
      <pc:sldChg chg="add del ord">
        <pc:chgData name="Raphaella ASHRAF" userId="5247841d-d595-4c30-b58a-9906097315c5" providerId="ADAL" clId="{49E1EDC4-949C-4C9A-9207-A653EB98B0DF}" dt="2024-11-19T09:17:18.019" v="4767" actId="47"/>
        <pc:sldMkLst>
          <pc:docMk/>
          <pc:sldMk cId="568952778" sldId="2147476452"/>
        </pc:sldMkLst>
      </pc:sldChg>
      <pc:sldChg chg="add del ord">
        <pc:chgData name="Raphaella ASHRAF" userId="5247841d-d595-4c30-b58a-9906097315c5" providerId="ADAL" clId="{49E1EDC4-949C-4C9A-9207-A653EB98B0DF}" dt="2024-11-19T09:17:18.019" v="4767" actId="47"/>
        <pc:sldMkLst>
          <pc:docMk/>
          <pc:sldMk cId="1971377304" sldId="2147476453"/>
        </pc:sldMkLst>
      </pc:sldChg>
      <pc:sldChg chg="add del ord">
        <pc:chgData name="Raphaella ASHRAF" userId="5247841d-d595-4c30-b58a-9906097315c5" providerId="ADAL" clId="{49E1EDC4-949C-4C9A-9207-A653EB98B0DF}" dt="2024-11-19T09:17:18.019" v="4767" actId="47"/>
        <pc:sldMkLst>
          <pc:docMk/>
          <pc:sldMk cId="2310044248" sldId="2147476454"/>
        </pc:sldMkLst>
      </pc:sldChg>
      <pc:sldChg chg="add del ord">
        <pc:chgData name="Raphaella ASHRAF" userId="5247841d-d595-4c30-b58a-9906097315c5" providerId="ADAL" clId="{49E1EDC4-949C-4C9A-9207-A653EB98B0DF}" dt="2024-11-19T09:17:18.019" v="4767" actId="47"/>
        <pc:sldMkLst>
          <pc:docMk/>
          <pc:sldMk cId="4058782336" sldId="2147476455"/>
        </pc:sldMkLst>
      </pc:sldChg>
      <pc:sldChg chg="add del ord">
        <pc:chgData name="Raphaella ASHRAF" userId="5247841d-d595-4c30-b58a-9906097315c5" providerId="ADAL" clId="{49E1EDC4-949C-4C9A-9207-A653EB98B0DF}" dt="2024-11-19T09:17:18.019" v="4767" actId="47"/>
        <pc:sldMkLst>
          <pc:docMk/>
          <pc:sldMk cId="1302901620" sldId="2147476456"/>
        </pc:sldMkLst>
      </pc:sldChg>
      <pc:sldChg chg="add del ord">
        <pc:chgData name="Raphaella ASHRAF" userId="5247841d-d595-4c30-b58a-9906097315c5" providerId="ADAL" clId="{49E1EDC4-949C-4C9A-9207-A653EB98B0DF}" dt="2024-11-19T09:17:18.019" v="4767" actId="47"/>
        <pc:sldMkLst>
          <pc:docMk/>
          <pc:sldMk cId="681353145" sldId="2147476457"/>
        </pc:sldMkLst>
      </pc:sldChg>
      <pc:sldChg chg="add del ord">
        <pc:chgData name="Raphaella ASHRAF" userId="5247841d-d595-4c30-b58a-9906097315c5" providerId="ADAL" clId="{49E1EDC4-949C-4C9A-9207-A653EB98B0DF}" dt="2024-11-19T09:17:18.019" v="4767" actId="47"/>
        <pc:sldMkLst>
          <pc:docMk/>
          <pc:sldMk cId="2123744169" sldId="2147476458"/>
        </pc:sldMkLst>
      </pc:sldChg>
      <pc:sldChg chg="add del ord">
        <pc:chgData name="Raphaella ASHRAF" userId="5247841d-d595-4c30-b58a-9906097315c5" providerId="ADAL" clId="{49E1EDC4-949C-4C9A-9207-A653EB98B0DF}" dt="2024-11-19T09:17:18.019" v="4767" actId="47"/>
        <pc:sldMkLst>
          <pc:docMk/>
          <pc:sldMk cId="3926645358" sldId="2147476459"/>
        </pc:sldMkLst>
      </pc:sldChg>
      <pc:sldChg chg="add del ord">
        <pc:chgData name="Raphaella ASHRAF" userId="5247841d-d595-4c30-b58a-9906097315c5" providerId="ADAL" clId="{49E1EDC4-949C-4C9A-9207-A653EB98B0DF}" dt="2024-11-19T09:17:18.019" v="4767" actId="47"/>
        <pc:sldMkLst>
          <pc:docMk/>
          <pc:sldMk cId="852745527" sldId="2147476460"/>
        </pc:sldMkLst>
      </pc:sldChg>
      <pc:sldChg chg="add del ord">
        <pc:chgData name="Raphaella ASHRAF" userId="5247841d-d595-4c30-b58a-9906097315c5" providerId="ADAL" clId="{49E1EDC4-949C-4C9A-9207-A653EB98B0DF}" dt="2024-11-19T09:17:18.019" v="4767" actId="47"/>
        <pc:sldMkLst>
          <pc:docMk/>
          <pc:sldMk cId="1852360464" sldId="2147476461"/>
        </pc:sldMkLst>
      </pc:sldChg>
      <pc:sldChg chg="add del ord">
        <pc:chgData name="Raphaella ASHRAF" userId="5247841d-d595-4c30-b58a-9906097315c5" providerId="ADAL" clId="{49E1EDC4-949C-4C9A-9207-A653EB98B0DF}" dt="2024-11-19T09:17:18.019" v="4767" actId="47"/>
        <pc:sldMkLst>
          <pc:docMk/>
          <pc:sldMk cId="730775545" sldId="2147476462"/>
        </pc:sldMkLst>
      </pc:sldChg>
      <pc:sldChg chg="add del ord">
        <pc:chgData name="Raphaella ASHRAF" userId="5247841d-d595-4c30-b58a-9906097315c5" providerId="ADAL" clId="{49E1EDC4-949C-4C9A-9207-A653EB98B0DF}" dt="2024-11-19T09:17:18.019" v="4767" actId="47"/>
        <pc:sldMkLst>
          <pc:docMk/>
          <pc:sldMk cId="1104952613" sldId="2147476463"/>
        </pc:sldMkLst>
      </pc:sldChg>
      <pc:sldChg chg="add del ord">
        <pc:chgData name="Raphaella ASHRAF" userId="5247841d-d595-4c30-b58a-9906097315c5" providerId="ADAL" clId="{49E1EDC4-949C-4C9A-9207-A653EB98B0DF}" dt="2024-11-19T09:17:18.019" v="4767" actId="47"/>
        <pc:sldMkLst>
          <pc:docMk/>
          <pc:sldMk cId="3497083530" sldId="2147476464"/>
        </pc:sldMkLst>
      </pc:sldChg>
      <pc:sldChg chg="add del ord">
        <pc:chgData name="Raphaella ASHRAF" userId="5247841d-d595-4c30-b58a-9906097315c5" providerId="ADAL" clId="{49E1EDC4-949C-4C9A-9207-A653EB98B0DF}" dt="2024-11-19T09:17:18.019" v="4767" actId="47"/>
        <pc:sldMkLst>
          <pc:docMk/>
          <pc:sldMk cId="1868655382" sldId="2147476465"/>
        </pc:sldMkLst>
      </pc:sldChg>
      <pc:sldChg chg="add del ord">
        <pc:chgData name="Raphaella ASHRAF" userId="5247841d-d595-4c30-b58a-9906097315c5" providerId="ADAL" clId="{49E1EDC4-949C-4C9A-9207-A653EB98B0DF}" dt="2024-11-19T09:17:18.019" v="4767" actId="47"/>
        <pc:sldMkLst>
          <pc:docMk/>
          <pc:sldMk cId="3634125895" sldId="2147476466"/>
        </pc:sldMkLst>
      </pc:sldChg>
      <pc:sldChg chg="add del ord">
        <pc:chgData name="Raphaella ASHRAF" userId="5247841d-d595-4c30-b58a-9906097315c5" providerId="ADAL" clId="{49E1EDC4-949C-4C9A-9207-A653EB98B0DF}" dt="2024-11-19T09:17:18.019" v="4767" actId="47"/>
        <pc:sldMkLst>
          <pc:docMk/>
          <pc:sldMk cId="977921829" sldId="2147476467"/>
        </pc:sldMkLst>
      </pc:sldChg>
      <pc:sldChg chg="add del ord">
        <pc:chgData name="Raphaella ASHRAF" userId="5247841d-d595-4c30-b58a-9906097315c5" providerId="ADAL" clId="{49E1EDC4-949C-4C9A-9207-A653EB98B0DF}" dt="2024-11-19T09:17:18.019" v="4767" actId="47"/>
        <pc:sldMkLst>
          <pc:docMk/>
          <pc:sldMk cId="617818670" sldId="2147476468"/>
        </pc:sldMkLst>
      </pc:sldChg>
      <pc:sldChg chg="add del ord">
        <pc:chgData name="Raphaella ASHRAF" userId="5247841d-d595-4c30-b58a-9906097315c5" providerId="ADAL" clId="{49E1EDC4-949C-4C9A-9207-A653EB98B0DF}" dt="2024-11-19T09:17:18.019" v="4767" actId="47"/>
        <pc:sldMkLst>
          <pc:docMk/>
          <pc:sldMk cId="4214121834" sldId="2147476469"/>
        </pc:sldMkLst>
      </pc:sldChg>
      <pc:sldChg chg="add del ord">
        <pc:chgData name="Raphaella ASHRAF" userId="5247841d-d595-4c30-b58a-9906097315c5" providerId="ADAL" clId="{49E1EDC4-949C-4C9A-9207-A653EB98B0DF}" dt="2024-11-19T09:17:18.019" v="4767" actId="47"/>
        <pc:sldMkLst>
          <pc:docMk/>
          <pc:sldMk cId="676081916" sldId="2147476470"/>
        </pc:sldMkLst>
      </pc:sldChg>
      <pc:sldChg chg="add del ord">
        <pc:chgData name="Raphaella ASHRAF" userId="5247841d-d595-4c30-b58a-9906097315c5" providerId="ADAL" clId="{49E1EDC4-949C-4C9A-9207-A653EB98B0DF}" dt="2024-11-19T09:17:18.019" v="4767" actId="47"/>
        <pc:sldMkLst>
          <pc:docMk/>
          <pc:sldMk cId="101350063" sldId="2147476471"/>
        </pc:sldMkLst>
      </pc:sldChg>
      <pc:sldChg chg="add del ord">
        <pc:chgData name="Raphaella ASHRAF" userId="5247841d-d595-4c30-b58a-9906097315c5" providerId="ADAL" clId="{49E1EDC4-949C-4C9A-9207-A653EB98B0DF}" dt="2024-11-19T09:17:18.019" v="4767" actId="47"/>
        <pc:sldMkLst>
          <pc:docMk/>
          <pc:sldMk cId="3255700359" sldId="2147476472"/>
        </pc:sldMkLst>
      </pc:sldChg>
      <pc:sldChg chg="add del ord">
        <pc:chgData name="Raphaella ASHRAF" userId="5247841d-d595-4c30-b58a-9906097315c5" providerId="ADAL" clId="{49E1EDC4-949C-4C9A-9207-A653EB98B0DF}" dt="2024-11-19T09:17:18.019" v="4767" actId="47"/>
        <pc:sldMkLst>
          <pc:docMk/>
          <pc:sldMk cId="1210215767" sldId="2147476473"/>
        </pc:sldMkLst>
      </pc:sldChg>
      <pc:sldChg chg="add del ord">
        <pc:chgData name="Raphaella ASHRAF" userId="5247841d-d595-4c30-b58a-9906097315c5" providerId="ADAL" clId="{49E1EDC4-949C-4C9A-9207-A653EB98B0DF}" dt="2024-11-19T09:17:18.019" v="4767" actId="47"/>
        <pc:sldMkLst>
          <pc:docMk/>
          <pc:sldMk cId="3151266639" sldId="2147476474"/>
        </pc:sldMkLst>
      </pc:sldChg>
      <pc:sldChg chg="add del ord">
        <pc:chgData name="Raphaella ASHRAF" userId="5247841d-d595-4c30-b58a-9906097315c5" providerId="ADAL" clId="{49E1EDC4-949C-4C9A-9207-A653EB98B0DF}" dt="2024-11-19T09:17:18.019" v="4767" actId="47"/>
        <pc:sldMkLst>
          <pc:docMk/>
          <pc:sldMk cId="1633465525" sldId="2147476475"/>
        </pc:sldMkLst>
      </pc:sldChg>
      <pc:sldChg chg="add del ord">
        <pc:chgData name="Raphaella ASHRAF" userId="5247841d-d595-4c30-b58a-9906097315c5" providerId="ADAL" clId="{49E1EDC4-949C-4C9A-9207-A653EB98B0DF}" dt="2024-11-19T09:17:18.019" v="4767" actId="47"/>
        <pc:sldMkLst>
          <pc:docMk/>
          <pc:sldMk cId="2904147192" sldId="2147476476"/>
        </pc:sldMkLst>
      </pc:sldChg>
      <pc:sldChg chg="add del ord">
        <pc:chgData name="Raphaella ASHRAF" userId="5247841d-d595-4c30-b58a-9906097315c5" providerId="ADAL" clId="{49E1EDC4-949C-4C9A-9207-A653EB98B0DF}" dt="2024-11-19T09:17:18.019" v="4767" actId="47"/>
        <pc:sldMkLst>
          <pc:docMk/>
          <pc:sldMk cId="2217182663" sldId="2147476477"/>
        </pc:sldMkLst>
      </pc:sldChg>
      <pc:sldChg chg="add del ord">
        <pc:chgData name="Raphaella ASHRAF" userId="5247841d-d595-4c30-b58a-9906097315c5" providerId="ADAL" clId="{49E1EDC4-949C-4C9A-9207-A653EB98B0DF}" dt="2024-11-19T09:17:18.019" v="4767" actId="47"/>
        <pc:sldMkLst>
          <pc:docMk/>
          <pc:sldMk cId="1802261405" sldId="2147476478"/>
        </pc:sldMkLst>
      </pc:sldChg>
      <pc:sldChg chg="add del ord">
        <pc:chgData name="Raphaella ASHRAF" userId="5247841d-d595-4c30-b58a-9906097315c5" providerId="ADAL" clId="{49E1EDC4-949C-4C9A-9207-A653EB98B0DF}" dt="2024-11-19T09:17:18.019" v="4767" actId="47"/>
        <pc:sldMkLst>
          <pc:docMk/>
          <pc:sldMk cId="3378524000" sldId="2147476479"/>
        </pc:sldMkLst>
      </pc:sldChg>
      <pc:sldChg chg="add del ord">
        <pc:chgData name="Raphaella ASHRAF" userId="5247841d-d595-4c30-b58a-9906097315c5" providerId="ADAL" clId="{49E1EDC4-949C-4C9A-9207-A653EB98B0DF}" dt="2024-11-19T09:17:18.019" v="4767" actId="47"/>
        <pc:sldMkLst>
          <pc:docMk/>
          <pc:sldMk cId="9193488" sldId="2147476480"/>
        </pc:sldMkLst>
      </pc:sldChg>
      <pc:sldChg chg="add del ord">
        <pc:chgData name="Raphaella ASHRAF" userId="5247841d-d595-4c30-b58a-9906097315c5" providerId="ADAL" clId="{49E1EDC4-949C-4C9A-9207-A653EB98B0DF}" dt="2024-11-19T09:17:18.019" v="4767" actId="47"/>
        <pc:sldMkLst>
          <pc:docMk/>
          <pc:sldMk cId="2784982535" sldId="2147476481"/>
        </pc:sldMkLst>
      </pc:sldChg>
      <pc:sldChg chg="add del ord">
        <pc:chgData name="Raphaella ASHRAF" userId="5247841d-d595-4c30-b58a-9906097315c5" providerId="ADAL" clId="{49E1EDC4-949C-4C9A-9207-A653EB98B0DF}" dt="2024-11-19T09:17:18.019" v="4767" actId="47"/>
        <pc:sldMkLst>
          <pc:docMk/>
          <pc:sldMk cId="4112837303" sldId="2147476482"/>
        </pc:sldMkLst>
      </pc:sldChg>
      <pc:sldChg chg="add del ord">
        <pc:chgData name="Raphaella ASHRAF" userId="5247841d-d595-4c30-b58a-9906097315c5" providerId="ADAL" clId="{49E1EDC4-949C-4C9A-9207-A653EB98B0DF}" dt="2024-11-19T09:17:18.019" v="4767" actId="47"/>
        <pc:sldMkLst>
          <pc:docMk/>
          <pc:sldMk cId="3575721122" sldId="2147476483"/>
        </pc:sldMkLst>
      </pc:sldChg>
      <pc:sldChg chg="add del ord">
        <pc:chgData name="Raphaella ASHRAF" userId="5247841d-d595-4c30-b58a-9906097315c5" providerId="ADAL" clId="{49E1EDC4-949C-4C9A-9207-A653EB98B0DF}" dt="2024-11-19T09:17:18.019" v="4767" actId="47"/>
        <pc:sldMkLst>
          <pc:docMk/>
          <pc:sldMk cId="4269637834" sldId="2147476484"/>
        </pc:sldMkLst>
      </pc:sldChg>
      <pc:sldChg chg="add del ord">
        <pc:chgData name="Raphaella ASHRAF" userId="5247841d-d595-4c30-b58a-9906097315c5" providerId="ADAL" clId="{49E1EDC4-949C-4C9A-9207-A653EB98B0DF}" dt="2024-11-19T09:17:18.019" v="4767" actId="47"/>
        <pc:sldMkLst>
          <pc:docMk/>
          <pc:sldMk cId="415595914" sldId="2147476485"/>
        </pc:sldMkLst>
      </pc:sldChg>
      <pc:sldChg chg="add del ord">
        <pc:chgData name="Raphaella ASHRAF" userId="5247841d-d595-4c30-b58a-9906097315c5" providerId="ADAL" clId="{49E1EDC4-949C-4C9A-9207-A653EB98B0DF}" dt="2024-11-19T09:17:18.019" v="4767" actId="47"/>
        <pc:sldMkLst>
          <pc:docMk/>
          <pc:sldMk cId="287350042" sldId="2147476486"/>
        </pc:sldMkLst>
      </pc:sldChg>
      <pc:sldChg chg="add del ord">
        <pc:chgData name="Raphaella ASHRAF" userId="5247841d-d595-4c30-b58a-9906097315c5" providerId="ADAL" clId="{49E1EDC4-949C-4C9A-9207-A653EB98B0DF}" dt="2024-11-19T09:17:18.019" v="4767" actId="47"/>
        <pc:sldMkLst>
          <pc:docMk/>
          <pc:sldMk cId="4113668423" sldId="2147476487"/>
        </pc:sldMkLst>
      </pc:sldChg>
      <pc:sldChg chg="add del ord">
        <pc:chgData name="Raphaella ASHRAF" userId="5247841d-d595-4c30-b58a-9906097315c5" providerId="ADAL" clId="{49E1EDC4-949C-4C9A-9207-A653EB98B0DF}" dt="2024-11-19T09:17:18.019" v="4767" actId="47"/>
        <pc:sldMkLst>
          <pc:docMk/>
          <pc:sldMk cId="1459489031" sldId="2147476488"/>
        </pc:sldMkLst>
      </pc:sldChg>
      <pc:sldChg chg="add del ord">
        <pc:chgData name="Raphaella ASHRAF" userId="5247841d-d595-4c30-b58a-9906097315c5" providerId="ADAL" clId="{49E1EDC4-949C-4C9A-9207-A653EB98B0DF}" dt="2024-11-19T09:17:18.019" v="4767" actId="47"/>
        <pc:sldMkLst>
          <pc:docMk/>
          <pc:sldMk cId="2313296917" sldId="2147476489"/>
        </pc:sldMkLst>
      </pc:sldChg>
      <pc:sldChg chg="add del ord">
        <pc:chgData name="Raphaella ASHRAF" userId="5247841d-d595-4c30-b58a-9906097315c5" providerId="ADAL" clId="{49E1EDC4-949C-4C9A-9207-A653EB98B0DF}" dt="2024-11-19T09:17:18.019" v="4767" actId="47"/>
        <pc:sldMkLst>
          <pc:docMk/>
          <pc:sldMk cId="702243753" sldId="2147476490"/>
        </pc:sldMkLst>
      </pc:sldChg>
      <pc:sldChg chg="add del ord">
        <pc:chgData name="Raphaella ASHRAF" userId="5247841d-d595-4c30-b58a-9906097315c5" providerId="ADAL" clId="{49E1EDC4-949C-4C9A-9207-A653EB98B0DF}" dt="2024-11-19T09:17:18.019" v="4767" actId="47"/>
        <pc:sldMkLst>
          <pc:docMk/>
          <pc:sldMk cId="2866731944" sldId="2147476491"/>
        </pc:sldMkLst>
      </pc:sldChg>
      <pc:sldChg chg="add del ord">
        <pc:chgData name="Raphaella ASHRAF" userId="5247841d-d595-4c30-b58a-9906097315c5" providerId="ADAL" clId="{49E1EDC4-949C-4C9A-9207-A653EB98B0DF}" dt="2024-11-19T09:17:18.019" v="4767" actId="47"/>
        <pc:sldMkLst>
          <pc:docMk/>
          <pc:sldMk cId="1243263968" sldId="2147476492"/>
        </pc:sldMkLst>
      </pc:sldChg>
      <pc:sldChg chg="add del ord">
        <pc:chgData name="Raphaella ASHRAF" userId="5247841d-d595-4c30-b58a-9906097315c5" providerId="ADAL" clId="{49E1EDC4-949C-4C9A-9207-A653EB98B0DF}" dt="2024-11-19T09:17:18.019" v="4767" actId="47"/>
        <pc:sldMkLst>
          <pc:docMk/>
          <pc:sldMk cId="229330847" sldId="2147476493"/>
        </pc:sldMkLst>
      </pc:sldChg>
      <pc:sldChg chg="add del ord">
        <pc:chgData name="Raphaella ASHRAF" userId="5247841d-d595-4c30-b58a-9906097315c5" providerId="ADAL" clId="{49E1EDC4-949C-4C9A-9207-A653EB98B0DF}" dt="2024-11-19T09:17:18.019" v="4767" actId="47"/>
        <pc:sldMkLst>
          <pc:docMk/>
          <pc:sldMk cId="1016492906" sldId="2147476494"/>
        </pc:sldMkLst>
      </pc:sldChg>
      <pc:sldChg chg="add del ord">
        <pc:chgData name="Raphaella ASHRAF" userId="5247841d-d595-4c30-b58a-9906097315c5" providerId="ADAL" clId="{49E1EDC4-949C-4C9A-9207-A653EB98B0DF}" dt="2024-11-19T09:17:18.019" v="4767" actId="47"/>
        <pc:sldMkLst>
          <pc:docMk/>
          <pc:sldMk cId="2134730751" sldId="2147476495"/>
        </pc:sldMkLst>
      </pc:sldChg>
      <pc:sldChg chg="add del ord">
        <pc:chgData name="Raphaella ASHRAF" userId="5247841d-d595-4c30-b58a-9906097315c5" providerId="ADAL" clId="{49E1EDC4-949C-4C9A-9207-A653EB98B0DF}" dt="2024-11-19T09:17:18.019" v="4767" actId="47"/>
        <pc:sldMkLst>
          <pc:docMk/>
          <pc:sldMk cId="1454539218" sldId="2147476496"/>
        </pc:sldMkLst>
      </pc:sldChg>
      <pc:sldChg chg="add del ord">
        <pc:chgData name="Raphaella ASHRAF" userId="5247841d-d595-4c30-b58a-9906097315c5" providerId="ADAL" clId="{49E1EDC4-949C-4C9A-9207-A653EB98B0DF}" dt="2024-11-19T09:17:18.019" v="4767" actId="47"/>
        <pc:sldMkLst>
          <pc:docMk/>
          <pc:sldMk cId="785773969" sldId="2147476497"/>
        </pc:sldMkLst>
      </pc:sldChg>
      <pc:sldChg chg="add del ord">
        <pc:chgData name="Raphaella ASHRAF" userId="5247841d-d595-4c30-b58a-9906097315c5" providerId="ADAL" clId="{49E1EDC4-949C-4C9A-9207-A653EB98B0DF}" dt="2024-11-19T09:17:18.019" v="4767" actId="47"/>
        <pc:sldMkLst>
          <pc:docMk/>
          <pc:sldMk cId="2436369056" sldId="2147476498"/>
        </pc:sldMkLst>
      </pc:sldChg>
      <pc:sldChg chg="add del ord">
        <pc:chgData name="Raphaella ASHRAF" userId="5247841d-d595-4c30-b58a-9906097315c5" providerId="ADAL" clId="{49E1EDC4-949C-4C9A-9207-A653EB98B0DF}" dt="2024-11-19T09:17:18.019" v="4767" actId="47"/>
        <pc:sldMkLst>
          <pc:docMk/>
          <pc:sldMk cId="378619334" sldId="2147476499"/>
        </pc:sldMkLst>
      </pc:sldChg>
      <pc:sldChg chg="add del ord">
        <pc:chgData name="Raphaella ASHRAF" userId="5247841d-d595-4c30-b58a-9906097315c5" providerId="ADAL" clId="{49E1EDC4-949C-4C9A-9207-A653EB98B0DF}" dt="2024-11-19T09:17:18.019" v="4767" actId="47"/>
        <pc:sldMkLst>
          <pc:docMk/>
          <pc:sldMk cId="2646180975" sldId="2147476500"/>
        </pc:sldMkLst>
      </pc:sldChg>
      <pc:sldChg chg="add del ord">
        <pc:chgData name="Raphaella ASHRAF" userId="5247841d-d595-4c30-b58a-9906097315c5" providerId="ADAL" clId="{49E1EDC4-949C-4C9A-9207-A653EB98B0DF}" dt="2024-11-19T09:17:18.019" v="4767" actId="47"/>
        <pc:sldMkLst>
          <pc:docMk/>
          <pc:sldMk cId="1956829317" sldId="2147476501"/>
        </pc:sldMkLst>
      </pc:sldChg>
      <pc:sldChg chg="add del ord">
        <pc:chgData name="Raphaella ASHRAF" userId="5247841d-d595-4c30-b58a-9906097315c5" providerId="ADAL" clId="{49E1EDC4-949C-4C9A-9207-A653EB98B0DF}" dt="2024-11-19T09:17:18.019" v="4767" actId="47"/>
        <pc:sldMkLst>
          <pc:docMk/>
          <pc:sldMk cId="1218581881" sldId="2147476502"/>
        </pc:sldMkLst>
      </pc:sldChg>
      <pc:sldChg chg="add del ord">
        <pc:chgData name="Raphaella ASHRAF" userId="5247841d-d595-4c30-b58a-9906097315c5" providerId="ADAL" clId="{49E1EDC4-949C-4C9A-9207-A653EB98B0DF}" dt="2024-11-19T09:17:18.019" v="4767" actId="47"/>
        <pc:sldMkLst>
          <pc:docMk/>
          <pc:sldMk cId="1345044158" sldId="2147476503"/>
        </pc:sldMkLst>
      </pc:sldChg>
      <pc:sldChg chg="add del ord">
        <pc:chgData name="Raphaella ASHRAF" userId="5247841d-d595-4c30-b58a-9906097315c5" providerId="ADAL" clId="{49E1EDC4-949C-4C9A-9207-A653EB98B0DF}" dt="2024-11-19T09:17:18.019" v="4767" actId="47"/>
        <pc:sldMkLst>
          <pc:docMk/>
          <pc:sldMk cId="409354809" sldId="2147476504"/>
        </pc:sldMkLst>
      </pc:sldChg>
      <pc:sldChg chg="add del ord">
        <pc:chgData name="Raphaella ASHRAF" userId="5247841d-d595-4c30-b58a-9906097315c5" providerId="ADAL" clId="{49E1EDC4-949C-4C9A-9207-A653EB98B0DF}" dt="2024-11-19T09:17:18.019" v="4767" actId="47"/>
        <pc:sldMkLst>
          <pc:docMk/>
          <pc:sldMk cId="2535100934" sldId="2147476505"/>
        </pc:sldMkLst>
      </pc:sldChg>
      <pc:sldChg chg="add del ord">
        <pc:chgData name="Raphaella ASHRAF" userId="5247841d-d595-4c30-b58a-9906097315c5" providerId="ADAL" clId="{49E1EDC4-949C-4C9A-9207-A653EB98B0DF}" dt="2024-11-19T09:17:18.019" v="4767" actId="47"/>
        <pc:sldMkLst>
          <pc:docMk/>
          <pc:sldMk cId="1844139511" sldId="2147476506"/>
        </pc:sldMkLst>
      </pc:sldChg>
      <pc:sldChg chg="add del ord">
        <pc:chgData name="Raphaella ASHRAF" userId="5247841d-d595-4c30-b58a-9906097315c5" providerId="ADAL" clId="{49E1EDC4-949C-4C9A-9207-A653EB98B0DF}" dt="2024-11-19T09:17:18.019" v="4767" actId="47"/>
        <pc:sldMkLst>
          <pc:docMk/>
          <pc:sldMk cId="4186092462" sldId="2147476507"/>
        </pc:sldMkLst>
      </pc:sldChg>
      <pc:sldChg chg="add del ord">
        <pc:chgData name="Raphaella ASHRAF" userId="5247841d-d595-4c30-b58a-9906097315c5" providerId="ADAL" clId="{49E1EDC4-949C-4C9A-9207-A653EB98B0DF}" dt="2024-11-19T09:17:18.019" v="4767" actId="47"/>
        <pc:sldMkLst>
          <pc:docMk/>
          <pc:sldMk cId="720105449" sldId="2147476508"/>
        </pc:sldMkLst>
      </pc:sldChg>
      <pc:sldChg chg="add del ord">
        <pc:chgData name="Raphaella ASHRAF" userId="5247841d-d595-4c30-b58a-9906097315c5" providerId="ADAL" clId="{49E1EDC4-949C-4C9A-9207-A653EB98B0DF}" dt="2024-11-19T09:17:18.019" v="4767" actId="47"/>
        <pc:sldMkLst>
          <pc:docMk/>
          <pc:sldMk cId="1299263779" sldId="2147476509"/>
        </pc:sldMkLst>
      </pc:sldChg>
      <pc:sldChg chg="add del ord">
        <pc:chgData name="Raphaella ASHRAF" userId="5247841d-d595-4c30-b58a-9906097315c5" providerId="ADAL" clId="{49E1EDC4-949C-4C9A-9207-A653EB98B0DF}" dt="2024-11-19T09:17:18.019" v="4767" actId="47"/>
        <pc:sldMkLst>
          <pc:docMk/>
          <pc:sldMk cId="2069542904" sldId="2147476510"/>
        </pc:sldMkLst>
      </pc:sldChg>
      <pc:sldChg chg="add del ord">
        <pc:chgData name="Raphaella ASHRAF" userId="5247841d-d595-4c30-b58a-9906097315c5" providerId="ADAL" clId="{49E1EDC4-949C-4C9A-9207-A653EB98B0DF}" dt="2024-11-19T09:17:18.019" v="4767" actId="47"/>
        <pc:sldMkLst>
          <pc:docMk/>
          <pc:sldMk cId="2115505195" sldId="2147476511"/>
        </pc:sldMkLst>
      </pc:sldChg>
      <pc:sldChg chg="add del ord">
        <pc:chgData name="Raphaella ASHRAF" userId="5247841d-d595-4c30-b58a-9906097315c5" providerId="ADAL" clId="{49E1EDC4-949C-4C9A-9207-A653EB98B0DF}" dt="2024-11-19T09:17:18.019" v="4767" actId="47"/>
        <pc:sldMkLst>
          <pc:docMk/>
          <pc:sldMk cId="3030713101" sldId="2147476512"/>
        </pc:sldMkLst>
      </pc:sldChg>
      <pc:sldChg chg="add del ord">
        <pc:chgData name="Raphaella ASHRAF" userId="5247841d-d595-4c30-b58a-9906097315c5" providerId="ADAL" clId="{49E1EDC4-949C-4C9A-9207-A653EB98B0DF}" dt="2024-11-19T09:17:18.019" v="4767" actId="47"/>
        <pc:sldMkLst>
          <pc:docMk/>
          <pc:sldMk cId="4144256359" sldId="2147476513"/>
        </pc:sldMkLst>
      </pc:sldChg>
      <pc:sldChg chg="add del ord">
        <pc:chgData name="Raphaella ASHRAF" userId="5247841d-d595-4c30-b58a-9906097315c5" providerId="ADAL" clId="{49E1EDC4-949C-4C9A-9207-A653EB98B0DF}" dt="2024-11-19T09:17:18.019" v="4767" actId="47"/>
        <pc:sldMkLst>
          <pc:docMk/>
          <pc:sldMk cId="607134964" sldId="2147476514"/>
        </pc:sldMkLst>
      </pc:sldChg>
      <pc:sldChg chg="add del ord">
        <pc:chgData name="Raphaella ASHRAF" userId="5247841d-d595-4c30-b58a-9906097315c5" providerId="ADAL" clId="{49E1EDC4-949C-4C9A-9207-A653EB98B0DF}" dt="2024-11-19T09:17:18.019" v="4767" actId="47"/>
        <pc:sldMkLst>
          <pc:docMk/>
          <pc:sldMk cId="4293335267" sldId="2147476515"/>
        </pc:sldMkLst>
      </pc:sldChg>
      <pc:sldChg chg="add del ord">
        <pc:chgData name="Raphaella ASHRAF" userId="5247841d-d595-4c30-b58a-9906097315c5" providerId="ADAL" clId="{49E1EDC4-949C-4C9A-9207-A653EB98B0DF}" dt="2024-11-19T09:17:18.019" v="4767" actId="47"/>
        <pc:sldMkLst>
          <pc:docMk/>
          <pc:sldMk cId="2805336978" sldId="2147476516"/>
        </pc:sldMkLst>
      </pc:sldChg>
      <pc:sldChg chg="add del ord">
        <pc:chgData name="Raphaella ASHRAF" userId="5247841d-d595-4c30-b58a-9906097315c5" providerId="ADAL" clId="{49E1EDC4-949C-4C9A-9207-A653EB98B0DF}" dt="2024-11-19T09:17:18.019" v="4767" actId="47"/>
        <pc:sldMkLst>
          <pc:docMk/>
          <pc:sldMk cId="2782087283" sldId="2147476517"/>
        </pc:sldMkLst>
      </pc:sldChg>
      <pc:sldChg chg="add del ord">
        <pc:chgData name="Raphaella ASHRAF" userId="5247841d-d595-4c30-b58a-9906097315c5" providerId="ADAL" clId="{49E1EDC4-949C-4C9A-9207-A653EB98B0DF}" dt="2024-11-19T09:17:18.019" v="4767" actId="47"/>
        <pc:sldMkLst>
          <pc:docMk/>
          <pc:sldMk cId="4121521885" sldId="2147476518"/>
        </pc:sldMkLst>
      </pc:sldChg>
      <pc:sldChg chg="add del ord">
        <pc:chgData name="Raphaella ASHRAF" userId="5247841d-d595-4c30-b58a-9906097315c5" providerId="ADAL" clId="{49E1EDC4-949C-4C9A-9207-A653EB98B0DF}" dt="2024-11-19T09:17:18.019" v="4767" actId="47"/>
        <pc:sldMkLst>
          <pc:docMk/>
          <pc:sldMk cId="1751591067" sldId="2147476519"/>
        </pc:sldMkLst>
      </pc:sldChg>
      <pc:sldChg chg="add del ord">
        <pc:chgData name="Raphaella ASHRAF" userId="5247841d-d595-4c30-b58a-9906097315c5" providerId="ADAL" clId="{49E1EDC4-949C-4C9A-9207-A653EB98B0DF}" dt="2024-11-19T09:17:18.019" v="4767" actId="47"/>
        <pc:sldMkLst>
          <pc:docMk/>
          <pc:sldMk cId="400854388" sldId="2147476520"/>
        </pc:sldMkLst>
      </pc:sldChg>
      <pc:sldChg chg="add del ord">
        <pc:chgData name="Raphaella ASHRAF" userId="5247841d-d595-4c30-b58a-9906097315c5" providerId="ADAL" clId="{49E1EDC4-949C-4C9A-9207-A653EB98B0DF}" dt="2024-11-19T09:17:18.019" v="4767" actId="47"/>
        <pc:sldMkLst>
          <pc:docMk/>
          <pc:sldMk cId="2371426623" sldId="2147476521"/>
        </pc:sldMkLst>
      </pc:sldChg>
      <pc:sldChg chg="add del ord">
        <pc:chgData name="Raphaella ASHRAF" userId="5247841d-d595-4c30-b58a-9906097315c5" providerId="ADAL" clId="{49E1EDC4-949C-4C9A-9207-A653EB98B0DF}" dt="2024-11-19T09:17:18.019" v="4767" actId="47"/>
        <pc:sldMkLst>
          <pc:docMk/>
          <pc:sldMk cId="2532130426" sldId="2147476522"/>
        </pc:sldMkLst>
      </pc:sldChg>
      <pc:sldChg chg="add del ord">
        <pc:chgData name="Raphaella ASHRAF" userId="5247841d-d595-4c30-b58a-9906097315c5" providerId="ADAL" clId="{49E1EDC4-949C-4C9A-9207-A653EB98B0DF}" dt="2024-11-19T09:17:18.019" v="4767" actId="47"/>
        <pc:sldMkLst>
          <pc:docMk/>
          <pc:sldMk cId="1430095178" sldId="2147476523"/>
        </pc:sldMkLst>
      </pc:sldChg>
      <pc:sldChg chg="add del ord">
        <pc:chgData name="Raphaella ASHRAF" userId="5247841d-d595-4c30-b58a-9906097315c5" providerId="ADAL" clId="{49E1EDC4-949C-4C9A-9207-A653EB98B0DF}" dt="2024-11-19T09:17:18.019" v="4767" actId="47"/>
        <pc:sldMkLst>
          <pc:docMk/>
          <pc:sldMk cId="1464221978" sldId="2147476524"/>
        </pc:sldMkLst>
      </pc:sldChg>
      <pc:sldChg chg="add del ord">
        <pc:chgData name="Raphaella ASHRAF" userId="5247841d-d595-4c30-b58a-9906097315c5" providerId="ADAL" clId="{49E1EDC4-949C-4C9A-9207-A653EB98B0DF}" dt="2024-11-19T09:17:18.019" v="4767" actId="47"/>
        <pc:sldMkLst>
          <pc:docMk/>
          <pc:sldMk cId="1105806583" sldId="2147476525"/>
        </pc:sldMkLst>
      </pc:sldChg>
      <pc:sldChg chg="add del ord">
        <pc:chgData name="Raphaella ASHRAF" userId="5247841d-d595-4c30-b58a-9906097315c5" providerId="ADAL" clId="{49E1EDC4-949C-4C9A-9207-A653EB98B0DF}" dt="2024-11-19T09:17:18.019" v="4767" actId="47"/>
        <pc:sldMkLst>
          <pc:docMk/>
          <pc:sldMk cId="3399757672" sldId="2147476526"/>
        </pc:sldMkLst>
      </pc:sldChg>
      <pc:sldChg chg="add del ord">
        <pc:chgData name="Raphaella ASHRAF" userId="5247841d-d595-4c30-b58a-9906097315c5" providerId="ADAL" clId="{49E1EDC4-949C-4C9A-9207-A653EB98B0DF}" dt="2024-11-19T09:17:18.019" v="4767" actId="47"/>
        <pc:sldMkLst>
          <pc:docMk/>
          <pc:sldMk cId="2387871382" sldId="2147476527"/>
        </pc:sldMkLst>
      </pc:sldChg>
      <pc:sldChg chg="add del ord">
        <pc:chgData name="Raphaella ASHRAF" userId="5247841d-d595-4c30-b58a-9906097315c5" providerId="ADAL" clId="{49E1EDC4-949C-4C9A-9207-A653EB98B0DF}" dt="2024-11-19T09:17:18.019" v="4767" actId="47"/>
        <pc:sldMkLst>
          <pc:docMk/>
          <pc:sldMk cId="2923135845" sldId="2147476528"/>
        </pc:sldMkLst>
      </pc:sldChg>
      <pc:sldChg chg="add del ord">
        <pc:chgData name="Raphaella ASHRAF" userId="5247841d-d595-4c30-b58a-9906097315c5" providerId="ADAL" clId="{49E1EDC4-949C-4C9A-9207-A653EB98B0DF}" dt="2024-11-19T09:17:18.019" v="4767" actId="47"/>
        <pc:sldMkLst>
          <pc:docMk/>
          <pc:sldMk cId="2751325514" sldId="2147476529"/>
        </pc:sldMkLst>
      </pc:sldChg>
      <pc:sldChg chg="add del ord">
        <pc:chgData name="Raphaella ASHRAF" userId="5247841d-d595-4c30-b58a-9906097315c5" providerId="ADAL" clId="{49E1EDC4-949C-4C9A-9207-A653EB98B0DF}" dt="2024-11-19T09:17:18.019" v="4767" actId="47"/>
        <pc:sldMkLst>
          <pc:docMk/>
          <pc:sldMk cId="248670375" sldId="2147476530"/>
        </pc:sldMkLst>
      </pc:sldChg>
      <pc:sldChg chg="add del ord">
        <pc:chgData name="Raphaella ASHRAF" userId="5247841d-d595-4c30-b58a-9906097315c5" providerId="ADAL" clId="{49E1EDC4-949C-4C9A-9207-A653EB98B0DF}" dt="2024-11-19T09:17:18.019" v="4767" actId="47"/>
        <pc:sldMkLst>
          <pc:docMk/>
          <pc:sldMk cId="2654990976" sldId="2147476531"/>
        </pc:sldMkLst>
      </pc:sldChg>
      <pc:sldChg chg="add del ord">
        <pc:chgData name="Raphaella ASHRAF" userId="5247841d-d595-4c30-b58a-9906097315c5" providerId="ADAL" clId="{49E1EDC4-949C-4C9A-9207-A653EB98B0DF}" dt="2024-11-19T09:17:18.019" v="4767" actId="47"/>
        <pc:sldMkLst>
          <pc:docMk/>
          <pc:sldMk cId="99744283" sldId="2147476532"/>
        </pc:sldMkLst>
      </pc:sldChg>
      <pc:sldChg chg="add del ord">
        <pc:chgData name="Raphaella ASHRAF" userId="5247841d-d595-4c30-b58a-9906097315c5" providerId="ADAL" clId="{49E1EDC4-949C-4C9A-9207-A653EB98B0DF}" dt="2024-11-19T09:17:18.019" v="4767" actId="47"/>
        <pc:sldMkLst>
          <pc:docMk/>
          <pc:sldMk cId="1651474457" sldId="2147476533"/>
        </pc:sldMkLst>
      </pc:sldChg>
      <pc:sldChg chg="add del ord">
        <pc:chgData name="Raphaella ASHRAF" userId="5247841d-d595-4c30-b58a-9906097315c5" providerId="ADAL" clId="{49E1EDC4-949C-4C9A-9207-A653EB98B0DF}" dt="2024-11-19T09:17:18.019" v="4767" actId="47"/>
        <pc:sldMkLst>
          <pc:docMk/>
          <pc:sldMk cId="157940616" sldId="2147476534"/>
        </pc:sldMkLst>
      </pc:sldChg>
      <pc:sldChg chg="add del ord">
        <pc:chgData name="Raphaella ASHRAF" userId="5247841d-d595-4c30-b58a-9906097315c5" providerId="ADAL" clId="{49E1EDC4-949C-4C9A-9207-A653EB98B0DF}" dt="2024-11-19T09:17:18.019" v="4767" actId="47"/>
        <pc:sldMkLst>
          <pc:docMk/>
          <pc:sldMk cId="1732108498" sldId="2147476535"/>
        </pc:sldMkLst>
      </pc:sldChg>
      <pc:sldChg chg="add del ord">
        <pc:chgData name="Raphaella ASHRAF" userId="5247841d-d595-4c30-b58a-9906097315c5" providerId="ADAL" clId="{49E1EDC4-949C-4C9A-9207-A653EB98B0DF}" dt="2024-11-19T09:17:18.019" v="4767" actId="47"/>
        <pc:sldMkLst>
          <pc:docMk/>
          <pc:sldMk cId="2923233411" sldId="2147476536"/>
        </pc:sldMkLst>
      </pc:sldChg>
      <pc:sldChg chg="add del ord">
        <pc:chgData name="Raphaella ASHRAF" userId="5247841d-d595-4c30-b58a-9906097315c5" providerId="ADAL" clId="{49E1EDC4-949C-4C9A-9207-A653EB98B0DF}" dt="2024-11-19T09:17:18.019" v="4767" actId="47"/>
        <pc:sldMkLst>
          <pc:docMk/>
          <pc:sldMk cId="1185810361" sldId="2147476537"/>
        </pc:sldMkLst>
      </pc:sldChg>
      <pc:sldChg chg="add del ord">
        <pc:chgData name="Raphaella ASHRAF" userId="5247841d-d595-4c30-b58a-9906097315c5" providerId="ADAL" clId="{49E1EDC4-949C-4C9A-9207-A653EB98B0DF}" dt="2024-11-19T09:17:18.019" v="4767" actId="47"/>
        <pc:sldMkLst>
          <pc:docMk/>
          <pc:sldMk cId="4042771060" sldId="2147476538"/>
        </pc:sldMkLst>
      </pc:sldChg>
      <pc:sldChg chg="add del ord">
        <pc:chgData name="Raphaella ASHRAF" userId="5247841d-d595-4c30-b58a-9906097315c5" providerId="ADAL" clId="{49E1EDC4-949C-4C9A-9207-A653EB98B0DF}" dt="2024-11-19T09:17:18.019" v="4767" actId="47"/>
        <pc:sldMkLst>
          <pc:docMk/>
          <pc:sldMk cId="2897792807" sldId="2147476539"/>
        </pc:sldMkLst>
      </pc:sldChg>
      <pc:sldChg chg="add del ord">
        <pc:chgData name="Raphaella ASHRAF" userId="5247841d-d595-4c30-b58a-9906097315c5" providerId="ADAL" clId="{49E1EDC4-949C-4C9A-9207-A653EB98B0DF}" dt="2024-11-19T09:17:18.019" v="4767" actId="47"/>
        <pc:sldMkLst>
          <pc:docMk/>
          <pc:sldMk cId="4260958182" sldId="2147476540"/>
        </pc:sldMkLst>
      </pc:sldChg>
      <pc:sldChg chg="add del ord">
        <pc:chgData name="Raphaella ASHRAF" userId="5247841d-d595-4c30-b58a-9906097315c5" providerId="ADAL" clId="{49E1EDC4-949C-4C9A-9207-A653EB98B0DF}" dt="2024-11-19T09:17:18.019" v="4767" actId="47"/>
        <pc:sldMkLst>
          <pc:docMk/>
          <pc:sldMk cId="605573659" sldId="2147476541"/>
        </pc:sldMkLst>
      </pc:sldChg>
      <pc:sldChg chg="add del ord">
        <pc:chgData name="Raphaella ASHRAF" userId="5247841d-d595-4c30-b58a-9906097315c5" providerId="ADAL" clId="{49E1EDC4-949C-4C9A-9207-A653EB98B0DF}" dt="2024-11-19T09:17:18.019" v="4767" actId="47"/>
        <pc:sldMkLst>
          <pc:docMk/>
          <pc:sldMk cId="1319091060" sldId="2147476542"/>
        </pc:sldMkLst>
      </pc:sldChg>
      <pc:sldChg chg="add del ord">
        <pc:chgData name="Raphaella ASHRAF" userId="5247841d-d595-4c30-b58a-9906097315c5" providerId="ADAL" clId="{49E1EDC4-949C-4C9A-9207-A653EB98B0DF}" dt="2024-11-19T09:17:18.019" v="4767" actId="47"/>
        <pc:sldMkLst>
          <pc:docMk/>
          <pc:sldMk cId="1965008116" sldId="2147476543"/>
        </pc:sldMkLst>
      </pc:sldChg>
      <pc:sldChg chg="add del ord">
        <pc:chgData name="Raphaella ASHRAF" userId="5247841d-d595-4c30-b58a-9906097315c5" providerId="ADAL" clId="{49E1EDC4-949C-4C9A-9207-A653EB98B0DF}" dt="2024-11-19T09:17:18.019" v="4767" actId="47"/>
        <pc:sldMkLst>
          <pc:docMk/>
          <pc:sldMk cId="2322813772" sldId="2147476544"/>
        </pc:sldMkLst>
      </pc:sldChg>
      <pc:sldChg chg="add del ord">
        <pc:chgData name="Raphaella ASHRAF" userId="5247841d-d595-4c30-b58a-9906097315c5" providerId="ADAL" clId="{49E1EDC4-949C-4C9A-9207-A653EB98B0DF}" dt="2024-11-19T09:17:18.019" v="4767" actId="47"/>
        <pc:sldMkLst>
          <pc:docMk/>
          <pc:sldMk cId="3153381435" sldId="2147476545"/>
        </pc:sldMkLst>
      </pc:sldChg>
      <pc:sldChg chg="add del ord">
        <pc:chgData name="Raphaella ASHRAF" userId="5247841d-d595-4c30-b58a-9906097315c5" providerId="ADAL" clId="{49E1EDC4-949C-4C9A-9207-A653EB98B0DF}" dt="2024-11-19T09:17:18.019" v="4767" actId="47"/>
        <pc:sldMkLst>
          <pc:docMk/>
          <pc:sldMk cId="3025940050" sldId="2147476546"/>
        </pc:sldMkLst>
      </pc:sldChg>
      <pc:sldChg chg="add del ord">
        <pc:chgData name="Raphaella ASHRAF" userId="5247841d-d595-4c30-b58a-9906097315c5" providerId="ADAL" clId="{49E1EDC4-949C-4C9A-9207-A653EB98B0DF}" dt="2024-11-19T09:17:18.019" v="4767" actId="47"/>
        <pc:sldMkLst>
          <pc:docMk/>
          <pc:sldMk cId="6400886" sldId="2147476547"/>
        </pc:sldMkLst>
      </pc:sldChg>
      <pc:sldChg chg="add del ord">
        <pc:chgData name="Raphaella ASHRAF" userId="5247841d-d595-4c30-b58a-9906097315c5" providerId="ADAL" clId="{49E1EDC4-949C-4C9A-9207-A653EB98B0DF}" dt="2024-11-19T09:17:18.019" v="4767" actId="47"/>
        <pc:sldMkLst>
          <pc:docMk/>
          <pc:sldMk cId="3450672532" sldId="2147476548"/>
        </pc:sldMkLst>
      </pc:sldChg>
      <pc:sldChg chg="add del ord">
        <pc:chgData name="Raphaella ASHRAF" userId="5247841d-d595-4c30-b58a-9906097315c5" providerId="ADAL" clId="{49E1EDC4-949C-4C9A-9207-A653EB98B0DF}" dt="2024-11-19T09:17:18.019" v="4767" actId="47"/>
        <pc:sldMkLst>
          <pc:docMk/>
          <pc:sldMk cId="731064037" sldId="2147476549"/>
        </pc:sldMkLst>
      </pc:sldChg>
      <pc:sldChg chg="add del ord">
        <pc:chgData name="Raphaella ASHRAF" userId="5247841d-d595-4c30-b58a-9906097315c5" providerId="ADAL" clId="{49E1EDC4-949C-4C9A-9207-A653EB98B0DF}" dt="2024-11-19T09:17:18.019" v="4767" actId="47"/>
        <pc:sldMkLst>
          <pc:docMk/>
          <pc:sldMk cId="4179794628" sldId="2147476550"/>
        </pc:sldMkLst>
      </pc:sldChg>
      <pc:sldChg chg="add del ord">
        <pc:chgData name="Raphaella ASHRAF" userId="5247841d-d595-4c30-b58a-9906097315c5" providerId="ADAL" clId="{49E1EDC4-949C-4C9A-9207-A653EB98B0DF}" dt="2024-11-19T09:17:18.019" v="4767" actId="47"/>
        <pc:sldMkLst>
          <pc:docMk/>
          <pc:sldMk cId="2475833646" sldId="2147476551"/>
        </pc:sldMkLst>
      </pc:sldChg>
      <pc:sldChg chg="add del ord">
        <pc:chgData name="Raphaella ASHRAF" userId="5247841d-d595-4c30-b58a-9906097315c5" providerId="ADAL" clId="{49E1EDC4-949C-4C9A-9207-A653EB98B0DF}" dt="2024-11-19T09:17:18.019" v="4767" actId="47"/>
        <pc:sldMkLst>
          <pc:docMk/>
          <pc:sldMk cId="3121085946" sldId="2147476552"/>
        </pc:sldMkLst>
      </pc:sldChg>
      <pc:sldChg chg="add del ord">
        <pc:chgData name="Raphaella ASHRAF" userId="5247841d-d595-4c30-b58a-9906097315c5" providerId="ADAL" clId="{49E1EDC4-949C-4C9A-9207-A653EB98B0DF}" dt="2024-11-19T09:17:18.019" v="4767" actId="47"/>
        <pc:sldMkLst>
          <pc:docMk/>
          <pc:sldMk cId="930080385" sldId="2147476553"/>
        </pc:sldMkLst>
      </pc:sldChg>
      <pc:sldChg chg="add del ord">
        <pc:chgData name="Raphaella ASHRAF" userId="5247841d-d595-4c30-b58a-9906097315c5" providerId="ADAL" clId="{49E1EDC4-949C-4C9A-9207-A653EB98B0DF}" dt="2024-11-19T09:17:18.019" v="4767" actId="47"/>
        <pc:sldMkLst>
          <pc:docMk/>
          <pc:sldMk cId="3804307070" sldId="2147476554"/>
        </pc:sldMkLst>
      </pc:sldChg>
      <pc:sldChg chg="add del ord">
        <pc:chgData name="Raphaella ASHRAF" userId="5247841d-d595-4c30-b58a-9906097315c5" providerId="ADAL" clId="{49E1EDC4-949C-4C9A-9207-A653EB98B0DF}" dt="2024-11-19T09:17:18.019" v="4767" actId="47"/>
        <pc:sldMkLst>
          <pc:docMk/>
          <pc:sldMk cId="1673390181" sldId="2147476555"/>
        </pc:sldMkLst>
      </pc:sldChg>
      <pc:sldChg chg="add del ord">
        <pc:chgData name="Raphaella ASHRAF" userId="5247841d-d595-4c30-b58a-9906097315c5" providerId="ADAL" clId="{49E1EDC4-949C-4C9A-9207-A653EB98B0DF}" dt="2024-11-19T09:17:18.019" v="4767" actId="47"/>
        <pc:sldMkLst>
          <pc:docMk/>
          <pc:sldMk cId="971778040" sldId="2147476556"/>
        </pc:sldMkLst>
      </pc:sldChg>
      <pc:sldChg chg="add del ord">
        <pc:chgData name="Raphaella ASHRAF" userId="5247841d-d595-4c30-b58a-9906097315c5" providerId="ADAL" clId="{49E1EDC4-949C-4C9A-9207-A653EB98B0DF}" dt="2024-11-19T09:17:18.019" v="4767" actId="47"/>
        <pc:sldMkLst>
          <pc:docMk/>
          <pc:sldMk cId="4280983265" sldId="2147476557"/>
        </pc:sldMkLst>
      </pc:sldChg>
      <pc:sldChg chg="add del ord">
        <pc:chgData name="Raphaella ASHRAF" userId="5247841d-d595-4c30-b58a-9906097315c5" providerId="ADAL" clId="{49E1EDC4-949C-4C9A-9207-A653EB98B0DF}" dt="2024-11-19T09:17:18.019" v="4767" actId="47"/>
        <pc:sldMkLst>
          <pc:docMk/>
          <pc:sldMk cId="60646765" sldId="2147476558"/>
        </pc:sldMkLst>
      </pc:sldChg>
      <pc:sldChg chg="add del ord">
        <pc:chgData name="Raphaella ASHRAF" userId="5247841d-d595-4c30-b58a-9906097315c5" providerId="ADAL" clId="{49E1EDC4-949C-4C9A-9207-A653EB98B0DF}" dt="2024-11-19T09:17:18.019" v="4767" actId="47"/>
        <pc:sldMkLst>
          <pc:docMk/>
          <pc:sldMk cId="694777390" sldId="2147476559"/>
        </pc:sldMkLst>
      </pc:sldChg>
      <pc:sldChg chg="add del ord">
        <pc:chgData name="Raphaella ASHRAF" userId="5247841d-d595-4c30-b58a-9906097315c5" providerId="ADAL" clId="{49E1EDC4-949C-4C9A-9207-A653EB98B0DF}" dt="2024-11-19T09:17:18.019" v="4767" actId="47"/>
        <pc:sldMkLst>
          <pc:docMk/>
          <pc:sldMk cId="575704507" sldId="2147476560"/>
        </pc:sldMkLst>
      </pc:sldChg>
      <pc:sldChg chg="add del ord">
        <pc:chgData name="Raphaella ASHRAF" userId="5247841d-d595-4c30-b58a-9906097315c5" providerId="ADAL" clId="{49E1EDC4-949C-4C9A-9207-A653EB98B0DF}" dt="2024-11-19T09:17:18.019" v="4767" actId="47"/>
        <pc:sldMkLst>
          <pc:docMk/>
          <pc:sldMk cId="1485919459" sldId="2147476561"/>
        </pc:sldMkLst>
      </pc:sldChg>
      <pc:sldChg chg="add del ord">
        <pc:chgData name="Raphaella ASHRAF" userId="5247841d-d595-4c30-b58a-9906097315c5" providerId="ADAL" clId="{49E1EDC4-949C-4C9A-9207-A653EB98B0DF}" dt="2024-11-19T09:17:18.019" v="4767" actId="47"/>
        <pc:sldMkLst>
          <pc:docMk/>
          <pc:sldMk cId="2452270086" sldId="2147476562"/>
        </pc:sldMkLst>
      </pc:sldChg>
      <pc:sldChg chg="add del ord">
        <pc:chgData name="Raphaella ASHRAF" userId="5247841d-d595-4c30-b58a-9906097315c5" providerId="ADAL" clId="{49E1EDC4-949C-4C9A-9207-A653EB98B0DF}" dt="2024-11-19T09:17:18.019" v="4767" actId="47"/>
        <pc:sldMkLst>
          <pc:docMk/>
          <pc:sldMk cId="1161531411" sldId="2147476563"/>
        </pc:sldMkLst>
      </pc:sldChg>
      <pc:sldChg chg="add del ord">
        <pc:chgData name="Raphaella ASHRAF" userId="5247841d-d595-4c30-b58a-9906097315c5" providerId="ADAL" clId="{49E1EDC4-949C-4C9A-9207-A653EB98B0DF}" dt="2024-11-19T09:17:18.019" v="4767" actId="47"/>
        <pc:sldMkLst>
          <pc:docMk/>
          <pc:sldMk cId="1290439487" sldId="2147476564"/>
        </pc:sldMkLst>
      </pc:sldChg>
      <pc:sldChg chg="add del ord">
        <pc:chgData name="Raphaella ASHRAF" userId="5247841d-d595-4c30-b58a-9906097315c5" providerId="ADAL" clId="{49E1EDC4-949C-4C9A-9207-A653EB98B0DF}" dt="2024-11-19T09:17:18.019" v="4767" actId="47"/>
        <pc:sldMkLst>
          <pc:docMk/>
          <pc:sldMk cId="1444142189" sldId="2147476565"/>
        </pc:sldMkLst>
      </pc:sldChg>
      <pc:sldChg chg="add del ord">
        <pc:chgData name="Raphaella ASHRAF" userId="5247841d-d595-4c30-b58a-9906097315c5" providerId="ADAL" clId="{49E1EDC4-949C-4C9A-9207-A653EB98B0DF}" dt="2024-11-19T09:17:18.019" v="4767" actId="47"/>
        <pc:sldMkLst>
          <pc:docMk/>
          <pc:sldMk cId="904065294" sldId="2147476566"/>
        </pc:sldMkLst>
      </pc:sldChg>
      <pc:sldChg chg="add del ord">
        <pc:chgData name="Raphaella ASHRAF" userId="5247841d-d595-4c30-b58a-9906097315c5" providerId="ADAL" clId="{49E1EDC4-949C-4C9A-9207-A653EB98B0DF}" dt="2024-11-19T09:17:18.019" v="4767" actId="47"/>
        <pc:sldMkLst>
          <pc:docMk/>
          <pc:sldMk cId="703788203" sldId="2147476567"/>
        </pc:sldMkLst>
      </pc:sldChg>
      <pc:sldChg chg="add del ord">
        <pc:chgData name="Raphaella ASHRAF" userId="5247841d-d595-4c30-b58a-9906097315c5" providerId="ADAL" clId="{49E1EDC4-949C-4C9A-9207-A653EB98B0DF}" dt="2024-11-19T09:17:18.019" v="4767" actId="47"/>
        <pc:sldMkLst>
          <pc:docMk/>
          <pc:sldMk cId="117142980" sldId="2147476568"/>
        </pc:sldMkLst>
      </pc:sldChg>
      <pc:sldChg chg="add del ord">
        <pc:chgData name="Raphaella ASHRAF" userId="5247841d-d595-4c30-b58a-9906097315c5" providerId="ADAL" clId="{49E1EDC4-949C-4C9A-9207-A653EB98B0DF}" dt="2024-11-19T09:17:18.019" v="4767" actId="47"/>
        <pc:sldMkLst>
          <pc:docMk/>
          <pc:sldMk cId="85846294" sldId="2147476569"/>
        </pc:sldMkLst>
      </pc:sldChg>
      <pc:sldChg chg="add del ord">
        <pc:chgData name="Raphaella ASHRAF" userId="5247841d-d595-4c30-b58a-9906097315c5" providerId="ADAL" clId="{49E1EDC4-949C-4C9A-9207-A653EB98B0DF}" dt="2024-11-19T09:17:18.019" v="4767" actId="47"/>
        <pc:sldMkLst>
          <pc:docMk/>
          <pc:sldMk cId="167065806" sldId="2147476570"/>
        </pc:sldMkLst>
      </pc:sldChg>
      <pc:sldChg chg="add del ord">
        <pc:chgData name="Raphaella ASHRAF" userId="5247841d-d595-4c30-b58a-9906097315c5" providerId="ADAL" clId="{49E1EDC4-949C-4C9A-9207-A653EB98B0DF}" dt="2024-11-19T09:17:18.019" v="4767" actId="47"/>
        <pc:sldMkLst>
          <pc:docMk/>
          <pc:sldMk cId="215740092" sldId="2147476571"/>
        </pc:sldMkLst>
      </pc:sldChg>
      <pc:sldChg chg="add del ord">
        <pc:chgData name="Raphaella ASHRAF" userId="5247841d-d595-4c30-b58a-9906097315c5" providerId="ADAL" clId="{49E1EDC4-949C-4C9A-9207-A653EB98B0DF}" dt="2024-11-19T09:17:18.019" v="4767" actId="47"/>
        <pc:sldMkLst>
          <pc:docMk/>
          <pc:sldMk cId="2484708031" sldId="2147476572"/>
        </pc:sldMkLst>
      </pc:sldChg>
      <pc:sldChg chg="add del ord">
        <pc:chgData name="Raphaella ASHRAF" userId="5247841d-d595-4c30-b58a-9906097315c5" providerId="ADAL" clId="{49E1EDC4-949C-4C9A-9207-A653EB98B0DF}" dt="2024-11-19T09:17:18.019" v="4767" actId="47"/>
        <pc:sldMkLst>
          <pc:docMk/>
          <pc:sldMk cId="1072589462" sldId="2147476573"/>
        </pc:sldMkLst>
      </pc:sldChg>
      <pc:sldChg chg="add del ord">
        <pc:chgData name="Raphaella ASHRAF" userId="5247841d-d595-4c30-b58a-9906097315c5" providerId="ADAL" clId="{49E1EDC4-949C-4C9A-9207-A653EB98B0DF}" dt="2024-11-19T09:17:18.019" v="4767" actId="47"/>
        <pc:sldMkLst>
          <pc:docMk/>
          <pc:sldMk cId="923548937" sldId="2147476574"/>
        </pc:sldMkLst>
      </pc:sldChg>
      <pc:sldChg chg="add del ord">
        <pc:chgData name="Raphaella ASHRAF" userId="5247841d-d595-4c30-b58a-9906097315c5" providerId="ADAL" clId="{49E1EDC4-949C-4C9A-9207-A653EB98B0DF}" dt="2024-11-19T09:17:18.019" v="4767" actId="47"/>
        <pc:sldMkLst>
          <pc:docMk/>
          <pc:sldMk cId="1284507513" sldId="2147476575"/>
        </pc:sldMkLst>
      </pc:sldChg>
      <pc:sldChg chg="add del ord">
        <pc:chgData name="Raphaella ASHRAF" userId="5247841d-d595-4c30-b58a-9906097315c5" providerId="ADAL" clId="{49E1EDC4-949C-4C9A-9207-A653EB98B0DF}" dt="2024-11-19T09:17:18.019" v="4767" actId="47"/>
        <pc:sldMkLst>
          <pc:docMk/>
          <pc:sldMk cId="3631969229" sldId="2147476576"/>
        </pc:sldMkLst>
      </pc:sldChg>
      <pc:sldChg chg="add del ord">
        <pc:chgData name="Raphaella ASHRAF" userId="5247841d-d595-4c30-b58a-9906097315c5" providerId="ADAL" clId="{49E1EDC4-949C-4C9A-9207-A653EB98B0DF}" dt="2024-11-19T09:17:18.019" v="4767" actId="47"/>
        <pc:sldMkLst>
          <pc:docMk/>
          <pc:sldMk cId="1958895659" sldId="2147476577"/>
        </pc:sldMkLst>
      </pc:sldChg>
      <pc:sldChg chg="add del ord">
        <pc:chgData name="Raphaella ASHRAF" userId="5247841d-d595-4c30-b58a-9906097315c5" providerId="ADAL" clId="{49E1EDC4-949C-4C9A-9207-A653EB98B0DF}" dt="2024-11-19T09:17:18.019" v="4767" actId="47"/>
        <pc:sldMkLst>
          <pc:docMk/>
          <pc:sldMk cId="2825415057" sldId="2147476578"/>
        </pc:sldMkLst>
      </pc:sldChg>
      <pc:sldChg chg="add del ord">
        <pc:chgData name="Raphaella ASHRAF" userId="5247841d-d595-4c30-b58a-9906097315c5" providerId="ADAL" clId="{49E1EDC4-949C-4C9A-9207-A653EB98B0DF}" dt="2024-11-19T09:17:18.019" v="4767" actId="47"/>
        <pc:sldMkLst>
          <pc:docMk/>
          <pc:sldMk cId="2686141698" sldId="2147476579"/>
        </pc:sldMkLst>
      </pc:sldChg>
      <pc:sldChg chg="add del ord">
        <pc:chgData name="Raphaella ASHRAF" userId="5247841d-d595-4c30-b58a-9906097315c5" providerId="ADAL" clId="{49E1EDC4-949C-4C9A-9207-A653EB98B0DF}" dt="2024-11-19T09:17:18.019" v="4767" actId="47"/>
        <pc:sldMkLst>
          <pc:docMk/>
          <pc:sldMk cId="127341632" sldId="2147476580"/>
        </pc:sldMkLst>
      </pc:sldChg>
      <pc:sldChg chg="add del ord">
        <pc:chgData name="Raphaella ASHRAF" userId="5247841d-d595-4c30-b58a-9906097315c5" providerId="ADAL" clId="{49E1EDC4-949C-4C9A-9207-A653EB98B0DF}" dt="2024-11-19T09:17:18.019" v="4767" actId="47"/>
        <pc:sldMkLst>
          <pc:docMk/>
          <pc:sldMk cId="1537934638" sldId="2147476581"/>
        </pc:sldMkLst>
      </pc:sldChg>
      <pc:sldChg chg="add del ord">
        <pc:chgData name="Raphaella ASHRAF" userId="5247841d-d595-4c30-b58a-9906097315c5" providerId="ADAL" clId="{49E1EDC4-949C-4C9A-9207-A653EB98B0DF}" dt="2024-11-19T09:17:18.019" v="4767" actId="47"/>
        <pc:sldMkLst>
          <pc:docMk/>
          <pc:sldMk cId="1654049622" sldId="2147476582"/>
        </pc:sldMkLst>
      </pc:sldChg>
      <pc:sldChg chg="add del ord">
        <pc:chgData name="Raphaella ASHRAF" userId="5247841d-d595-4c30-b58a-9906097315c5" providerId="ADAL" clId="{49E1EDC4-949C-4C9A-9207-A653EB98B0DF}" dt="2024-11-19T09:17:18.019" v="4767" actId="47"/>
        <pc:sldMkLst>
          <pc:docMk/>
          <pc:sldMk cId="3134252172" sldId="2147476583"/>
        </pc:sldMkLst>
      </pc:sldChg>
      <pc:sldChg chg="add del ord">
        <pc:chgData name="Raphaella ASHRAF" userId="5247841d-d595-4c30-b58a-9906097315c5" providerId="ADAL" clId="{49E1EDC4-949C-4C9A-9207-A653EB98B0DF}" dt="2024-11-19T09:17:18.019" v="4767" actId="47"/>
        <pc:sldMkLst>
          <pc:docMk/>
          <pc:sldMk cId="2625698553" sldId="2147476584"/>
        </pc:sldMkLst>
      </pc:sldChg>
      <pc:sldChg chg="add del ord">
        <pc:chgData name="Raphaella ASHRAF" userId="5247841d-d595-4c30-b58a-9906097315c5" providerId="ADAL" clId="{49E1EDC4-949C-4C9A-9207-A653EB98B0DF}" dt="2024-11-19T09:17:18.019" v="4767" actId="47"/>
        <pc:sldMkLst>
          <pc:docMk/>
          <pc:sldMk cId="1999047780" sldId="2147476585"/>
        </pc:sldMkLst>
      </pc:sldChg>
      <pc:sldChg chg="add del ord">
        <pc:chgData name="Raphaella ASHRAF" userId="5247841d-d595-4c30-b58a-9906097315c5" providerId="ADAL" clId="{49E1EDC4-949C-4C9A-9207-A653EB98B0DF}" dt="2024-11-19T09:17:18.019" v="4767" actId="47"/>
        <pc:sldMkLst>
          <pc:docMk/>
          <pc:sldMk cId="3608645925" sldId="2147476586"/>
        </pc:sldMkLst>
      </pc:sldChg>
      <pc:sldChg chg="add del ord">
        <pc:chgData name="Raphaella ASHRAF" userId="5247841d-d595-4c30-b58a-9906097315c5" providerId="ADAL" clId="{49E1EDC4-949C-4C9A-9207-A653EB98B0DF}" dt="2024-11-19T09:17:18.019" v="4767" actId="47"/>
        <pc:sldMkLst>
          <pc:docMk/>
          <pc:sldMk cId="335545515" sldId="2147476587"/>
        </pc:sldMkLst>
      </pc:sldChg>
      <pc:sldChg chg="add del ord">
        <pc:chgData name="Raphaella ASHRAF" userId="5247841d-d595-4c30-b58a-9906097315c5" providerId="ADAL" clId="{49E1EDC4-949C-4C9A-9207-A653EB98B0DF}" dt="2024-11-19T09:17:18.019" v="4767" actId="47"/>
        <pc:sldMkLst>
          <pc:docMk/>
          <pc:sldMk cId="4125605663" sldId="2147476588"/>
        </pc:sldMkLst>
      </pc:sldChg>
      <pc:sldChg chg="add del ord">
        <pc:chgData name="Raphaella ASHRAF" userId="5247841d-d595-4c30-b58a-9906097315c5" providerId="ADAL" clId="{49E1EDC4-949C-4C9A-9207-A653EB98B0DF}" dt="2024-11-19T09:17:18.019" v="4767" actId="47"/>
        <pc:sldMkLst>
          <pc:docMk/>
          <pc:sldMk cId="285862629" sldId="2147476589"/>
        </pc:sldMkLst>
      </pc:sldChg>
      <pc:sldChg chg="add del ord">
        <pc:chgData name="Raphaella ASHRAF" userId="5247841d-d595-4c30-b58a-9906097315c5" providerId="ADAL" clId="{49E1EDC4-949C-4C9A-9207-A653EB98B0DF}" dt="2024-11-19T09:17:18.019" v="4767" actId="47"/>
        <pc:sldMkLst>
          <pc:docMk/>
          <pc:sldMk cId="163669395" sldId="2147476590"/>
        </pc:sldMkLst>
      </pc:sldChg>
      <pc:sldChg chg="add del ord">
        <pc:chgData name="Raphaella ASHRAF" userId="5247841d-d595-4c30-b58a-9906097315c5" providerId="ADAL" clId="{49E1EDC4-949C-4C9A-9207-A653EB98B0DF}" dt="2024-11-19T09:17:18.019" v="4767" actId="47"/>
        <pc:sldMkLst>
          <pc:docMk/>
          <pc:sldMk cId="3312260867" sldId="2147476591"/>
        </pc:sldMkLst>
      </pc:sldChg>
      <pc:sldChg chg="add del ord">
        <pc:chgData name="Raphaella ASHRAF" userId="5247841d-d595-4c30-b58a-9906097315c5" providerId="ADAL" clId="{49E1EDC4-949C-4C9A-9207-A653EB98B0DF}" dt="2024-11-19T09:17:18.019" v="4767" actId="47"/>
        <pc:sldMkLst>
          <pc:docMk/>
          <pc:sldMk cId="4057009387" sldId="2147476592"/>
        </pc:sldMkLst>
      </pc:sldChg>
      <pc:sldChg chg="add del ord">
        <pc:chgData name="Raphaella ASHRAF" userId="5247841d-d595-4c30-b58a-9906097315c5" providerId="ADAL" clId="{49E1EDC4-949C-4C9A-9207-A653EB98B0DF}" dt="2024-11-19T09:17:18.019" v="4767" actId="47"/>
        <pc:sldMkLst>
          <pc:docMk/>
          <pc:sldMk cId="1608869869" sldId="2147476593"/>
        </pc:sldMkLst>
      </pc:sldChg>
      <pc:sldChg chg="add del ord">
        <pc:chgData name="Raphaella ASHRAF" userId="5247841d-d595-4c30-b58a-9906097315c5" providerId="ADAL" clId="{49E1EDC4-949C-4C9A-9207-A653EB98B0DF}" dt="2024-11-19T09:17:18.019" v="4767" actId="47"/>
        <pc:sldMkLst>
          <pc:docMk/>
          <pc:sldMk cId="909203356" sldId="2147476594"/>
        </pc:sldMkLst>
      </pc:sldChg>
      <pc:sldChg chg="add del ord">
        <pc:chgData name="Raphaella ASHRAF" userId="5247841d-d595-4c30-b58a-9906097315c5" providerId="ADAL" clId="{49E1EDC4-949C-4C9A-9207-A653EB98B0DF}" dt="2024-11-19T09:17:18.019" v="4767" actId="47"/>
        <pc:sldMkLst>
          <pc:docMk/>
          <pc:sldMk cId="2730786794" sldId="2147476595"/>
        </pc:sldMkLst>
      </pc:sldChg>
      <pc:sldChg chg="add del ord">
        <pc:chgData name="Raphaella ASHRAF" userId="5247841d-d595-4c30-b58a-9906097315c5" providerId="ADAL" clId="{49E1EDC4-949C-4C9A-9207-A653EB98B0DF}" dt="2024-11-19T09:17:18.019" v="4767" actId="47"/>
        <pc:sldMkLst>
          <pc:docMk/>
          <pc:sldMk cId="8162404" sldId="2147476596"/>
        </pc:sldMkLst>
      </pc:sldChg>
      <pc:sldChg chg="add del ord">
        <pc:chgData name="Raphaella ASHRAF" userId="5247841d-d595-4c30-b58a-9906097315c5" providerId="ADAL" clId="{49E1EDC4-949C-4C9A-9207-A653EB98B0DF}" dt="2024-11-19T09:17:18.019" v="4767" actId="47"/>
        <pc:sldMkLst>
          <pc:docMk/>
          <pc:sldMk cId="3842958228" sldId="2147476597"/>
        </pc:sldMkLst>
      </pc:sldChg>
      <pc:sldChg chg="add del ord">
        <pc:chgData name="Raphaella ASHRAF" userId="5247841d-d595-4c30-b58a-9906097315c5" providerId="ADAL" clId="{49E1EDC4-949C-4C9A-9207-A653EB98B0DF}" dt="2024-11-19T09:17:18.019" v="4767" actId="47"/>
        <pc:sldMkLst>
          <pc:docMk/>
          <pc:sldMk cId="1763758659" sldId="2147476598"/>
        </pc:sldMkLst>
      </pc:sldChg>
      <pc:sldChg chg="add del ord">
        <pc:chgData name="Raphaella ASHRAF" userId="5247841d-d595-4c30-b58a-9906097315c5" providerId="ADAL" clId="{49E1EDC4-949C-4C9A-9207-A653EB98B0DF}" dt="2024-11-19T09:17:18.019" v="4767" actId="47"/>
        <pc:sldMkLst>
          <pc:docMk/>
          <pc:sldMk cId="525011573" sldId="2147476599"/>
        </pc:sldMkLst>
      </pc:sldChg>
      <pc:sldChg chg="add del ord">
        <pc:chgData name="Raphaella ASHRAF" userId="5247841d-d595-4c30-b58a-9906097315c5" providerId="ADAL" clId="{49E1EDC4-949C-4C9A-9207-A653EB98B0DF}" dt="2024-11-19T09:17:18.019" v="4767" actId="47"/>
        <pc:sldMkLst>
          <pc:docMk/>
          <pc:sldMk cId="3110521681" sldId="2147476600"/>
        </pc:sldMkLst>
      </pc:sldChg>
      <pc:sldChg chg="add del ord">
        <pc:chgData name="Raphaella ASHRAF" userId="5247841d-d595-4c30-b58a-9906097315c5" providerId="ADAL" clId="{49E1EDC4-949C-4C9A-9207-A653EB98B0DF}" dt="2024-11-19T09:17:18.019" v="4767" actId="47"/>
        <pc:sldMkLst>
          <pc:docMk/>
          <pc:sldMk cId="1387434791" sldId="2147476601"/>
        </pc:sldMkLst>
      </pc:sldChg>
      <pc:sldChg chg="add del ord">
        <pc:chgData name="Raphaella ASHRAF" userId="5247841d-d595-4c30-b58a-9906097315c5" providerId="ADAL" clId="{49E1EDC4-949C-4C9A-9207-A653EB98B0DF}" dt="2024-11-19T09:17:18.019" v="4767" actId="47"/>
        <pc:sldMkLst>
          <pc:docMk/>
          <pc:sldMk cId="1242974574" sldId="2147476602"/>
        </pc:sldMkLst>
      </pc:sldChg>
      <pc:sldChg chg="add del ord">
        <pc:chgData name="Raphaella ASHRAF" userId="5247841d-d595-4c30-b58a-9906097315c5" providerId="ADAL" clId="{49E1EDC4-949C-4C9A-9207-A653EB98B0DF}" dt="2024-11-19T09:17:18.019" v="4767" actId="47"/>
        <pc:sldMkLst>
          <pc:docMk/>
          <pc:sldMk cId="1255462913" sldId="2147476603"/>
        </pc:sldMkLst>
      </pc:sldChg>
      <pc:sldChg chg="add del ord">
        <pc:chgData name="Raphaella ASHRAF" userId="5247841d-d595-4c30-b58a-9906097315c5" providerId="ADAL" clId="{49E1EDC4-949C-4C9A-9207-A653EB98B0DF}" dt="2024-11-19T09:17:18.019" v="4767" actId="47"/>
        <pc:sldMkLst>
          <pc:docMk/>
          <pc:sldMk cId="3674703047" sldId="2147476604"/>
        </pc:sldMkLst>
      </pc:sldChg>
      <pc:sldChg chg="add del ord">
        <pc:chgData name="Raphaella ASHRAF" userId="5247841d-d595-4c30-b58a-9906097315c5" providerId="ADAL" clId="{49E1EDC4-949C-4C9A-9207-A653EB98B0DF}" dt="2024-11-19T09:17:18.019" v="4767" actId="47"/>
        <pc:sldMkLst>
          <pc:docMk/>
          <pc:sldMk cId="652542850" sldId="2147476605"/>
        </pc:sldMkLst>
      </pc:sldChg>
      <pc:sldChg chg="add del ord">
        <pc:chgData name="Raphaella ASHRAF" userId="5247841d-d595-4c30-b58a-9906097315c5" providerId="ADAL" clId="{49E1EDC4-949C-4C9A-9207-A653EB98B0DF}" dt="2024-11-19T09:17:18.019" v="4767" actId="47"/>
        <pc:sldMkLst>
          <pc:docMk/>
          <pc:sldMk cId="2016913038" sldId="2147476606"/>
        </pc:sldMkLst>
      </pc:sldChg>
      <pc:sldChg chg="add del ord">
        <pc:chgData name="Raphaella ASHRAF" userId="5247841d-d595-4c30-b58a-9906097315c5" providerId="ADAL" clId="{49E1EDC4-949C-4C9A-9207-A653EB98B0DF}" dt="2024-11-19T09:17:18.019" v="4767" actId="47"/>
        <pc:sldMkLst>
          <pc:docMk/>
          <pc:sldMk cId="711276239" sldId="2147476607"/>
        </pc:sldMkLst>
      </pc:sldChg>
      <pc:sldChg chg="add del ord">
        <pc:chgData name="Raphaella ASHRAF" userId="5247841d-d595-4c30-b58a-9906097315c5" providerId="ADAL" clId="{49E1EDC4-949C-4C9A-9207-A653EB98B0DF}" dt="2024-11-19T09:17:18.019" v="4767" actId="47"/>
        <pc:sldMkLst>
          <pc:docMk/>
          <pc:sldMk cId="35476611" sldId="2147476608"/>
        </pc:sldMkLst>
      </pc:sldChg>
      <pc:sldChg chg="add del ord">
        <pc:chgData name="Raphaella ASHRAF" userId="5247841d-d595-4c30-b58a-9906097315c5" providerId="ADAL" clId="{49E1EDC4-949C-4C9A-9207-A653EB98B0DF}" dt="2024-11-19T09:17:18.019" v="4767" actId="47"/>
        <pc:sldMkLst>
          <pc:docMk/>
          <pc:sldMk cId="2180889098" sldId="2147476609"/>
        </pc:sldMkLst>
      </pc:sldChg>
      <pc:sldChg chg="add del ord">
        <pc:chgData name="Raphaella ASHRAF" userId="5247841d-d595-4c30-b58a-9906097315c5" providerId="ADAL" clId="{49E1EDC4-949C-4C9A-9207-A653EB98B0DF}" dt="2024-11-19T09:17:18.019" v="4767" actId="47"/>
        <pc:sldMkLst>
          <pc:docMk/>
          <pc:sldMk cId="1480576579" sldId="2147476610"/>
        </pc:sldMkLst>
      </pc:sldChg>
      <pc:sldChg chg="add del ord">
        <pc:chgData name="Raphaella ASHRAF" userId="5247841d-d595-4c30-b58a-9906097315c5" providerId="ADAL" clId="{49E1EDC4-949C-4C9A-9207-A653EB98B0DF}" dt="2024-11-19T09:17:18.019" v="4767" actId="47"/>
        <pc:sldMkLst>
          <pc:docMk/>
          <pc:sldMk cId="1336210146" sldId="2147476611"/>
        </pc:sldMkLst>
      </pc:sldChg>
      <pc:sldChg chg="add del ord">
        <pc:chgData name="Raphaella ASHRAF" userId="5247841d-d595-4c30-b58a-9906097315c5" providerId="ADAL" clId="{49E1EDC4-949C-4C9A-9207-A653EB98B0DF}" dt="2024-11-19T09:17:18.019" v="4767" actId="47"/>
        <pc:sldMkLst>
          <pc:docMk/>
          <pc:sldMk cId="3838754162" sldId="2147476612"/>
        </pc:sldMkLst>
      </pc:sldChg>
      <pc:sldChg chg="add del ord">
        <pc:chgData name="Raphaella ASHRAF" userId="5247841d-d595-4c30-b58a-9906097315c5" providerId="ADAL" clId="{49E1EDC4-949C-4C9A-9207-A653EB98B0DF}" dt="2024-11-19T09:17:18.019" v="4767" actId="47"/>
        <pc:sldMkLst>
          <pc:docMk/>
          <pc:sldMk cId="2332664354" sldId="2147476613"/>
        </pc:sldMkLst>
      </pc:sldChg>
      <pc:sldChg chg="add del ord">
        <pc:chgData name="Raphaella ASHRAF" userId="5247841d-d595-4c30-b58a-9906097315c5" providerId="ADAL" clId="{49E1EDC4-949C-4C9A-9207-A653EB98B0DF}" dt="2024-11-19T09:17:18.019" v="4767" actId="47"/>
        <pc:sldMkLst>
          <pc:docMk/>
          <pc:sldMk cId="1610621806" sldId="2147476614"/>
        </pc:sldMkLst>
      </pc:sldChg>
      <pc:sldChg chg="add del ord">
        <pc:chgData name="Raphaella ASHRAF" userId="5247841d-d595-4c30-b58a-9906097315c5" providerId="ADAL" clId="{49E1EDC4-949C-4C9A-9207-A653EB98B0DF}" dt="2024-11-19T09:17:18.019" v="4767" actId="47"/>
        <pc:sldMkLst>
          <pc:docMk/>
          <pc:sldMk cId="1451221873" sldId="2147476615"/>
        </pc:sldMkLst>
      </pc:sldChg>
      <pc:sldChg chg="add del ord">
        <pc:chgData name="Raphaella ASHRAF" userId="5247841d-d595-4c30-b58a-9906097315c5" providerId="ADAL" clId="{49E1EDC4-949C-4C9A-9207-A653EB98B0DF}" dt="2024-11-19T09:17:18.019" v="4767" actId="47"/>
        <pc:sldMkLst>
          <pc:docMk/>
          <pc:sldMk cId="4049791909" sldId="2147476616"/>
        </pc:sldMkLst>
      </pc:sldChg>
      <pc:sldChg chg="add del ord">
        <pc:chgData name="Raphaella ASHRAF" userId="5247841d-d595-4c30-b58a-9906097315c5" providerId="ADAL" clId="{49E1EDC4-949C-4C9A-9207-A653EB98B0DF}" dt="2024-11-19T09:17:18.019" v="4767" actId="47"/>
        <pc:sldMkLst>
          <pc:docMk/>
          <pc:sldMk cId="1832216012" sldId="2147476617"/>
        </pc:sldMkLst>
      </pc:sldChg>
      <pc:sldChg chg="add del ord">
        <pc:chgData name="Raphaella ASHRAF" userId="5247841d-d595-4c30-b58a-9906097315c5" providerId="ADAL" clId="{49E1EDC4-949C-4C9A-9207-A653EB98B0DF}" dt="2024-11-19T09:17:18.019" v="4767" actId="47"/>
        <pc:sldMkLst>
          <pc:docMk/>
          <pc:sldMk cId="1466465208" sldId="2147476618"/>
        </pc:sldMkLst>
      </pc:sldChg>
      <pc:sldChg chg="add del ord">
        <pc:chgData name="Raphaella ASHRAF" userId="5247841d-d595-4c30-b58a-9906097315c5" providerId="ADAL" clId="{49E1EDC4-949C-4C9A-9207-A653EB98B0DF}" dt="2024-11-19T09:17:18.019" v="4767" actId="47"/>
        <pc:sldMkLst>
          <pc:docMk/>
          <pc:sldMk cId="12172709" sldId="2147476619"/>
        </pc:sldMkLst>
      </pc:sldChg>
      <pc:sldChg chg="add del ord">
        <pc:chgData name="Raphaella ASHRAF" userId="5247841d-d595-4c30-b58a-9906097315c5" providerId="ADAL" clId="{49E1EDC4-949C-4C9A-9207-A653EB98B0DF}" dt="2024-11-19T09:17:18.019" v="4767" actId="47"/>
        <pc:sldMkLst>
          <pc:docMk/>
          <pc:sldMk cId="1554527009" sldId="2147476620"/>
        </pc:sldMkLst>
      </pc:sldChg>
      <pc:sldChg chg="add del ord">
        <pc:chgData name="Raphaella ASHRAF" userId="5247841d-d595-4c30-b58a-9906097315c5" providerId="ADAL" clId="{49E1EDC4-949C-4C9A-9207-A653EB98B0DF}" dt="2024-11-19T09:17:18.019" v="4767" actId="47"/>
        <pc:sldMkLst>
          <pc:docMk/>
          <pc:sldMk cId="3063335689" sldId="2147476621"/>
        </pc:sldMkLst>
      </pc:sldChg>
      <pc:sldChg chg="add del ord">
        <pc:chgData name="Raphaella ASHRAF" userId="5247841d-d595-4c30-b58a-9906097315c5" providerId="ADAL" clId="{49E1EDC4-949C-4C9A-9207-A653EB98B0DF}" dt="2024-11-19T09:17:18.019" v="4767" actId="47"/>
        <pc:sldMkLst>
          <pc:docMk/>
          <pc:sldMk cId="3673813427" sldId="2147476622"/>
        </pc:sldMkLst>
      </pc:sldChg>
      <pc:sldChg chg="add del ord">
        <pc:chgData name="Raphaella ASHRAF" userId="5247841d-d595-4c30-b58a-9906097315c5" providerId="ADAL" clId="{49E1EDC4-949C-4C9A-9207-A653EB98B0DF}" dt="2024-11-19T09:17:18.019" v="4767" actId="47"/>
        <pc:sldMkLst>
          <pc:docMk/>
          <pc:sldMk cId="627699213" sldId="2147476623"/>
        </pc:sldMkLst>
      </pc:sldChg>
      <pc:sldChg chg="add del ord">
        <pc:chgData name="Raphaella ASHRAF" userId="5247841d-d595-4c30-b58a-9906097315c5" providerId="ADAL" clId="{49E1EDC4-949C-4C9A-9207-A653EB98B0DF}" dt="2024-11-19T09:17:18.019" v="4767" actId="47"/>
        <pc:sldMkLst>
          <pc:docMk/>
          <pc:sldMk cId="1314787277" sldId="2147476624"/>
        </pc:sldMkLst>
      </pc:sldChg>
      <pc:sldChg chg="add del ord">
        <pc:chgData name="Raphaella ASHRAF" userId="5247841d-d595-4c30-b58a-9906097315c5" providerId="ADAL" clId="{49E1EDC4-949C-4C9A-9207-A653EB98B0DF}" dt="2024-11-19T09:17:18.019" v="4767" actId="47"/>
        <pc:sldMkLst>
          <pc:docMk/>
          <pc:sldMk cId="4022303764" sldId="2147476625"/>
        </pc:sldMkLst>
      </pc:sldChg>
      <pc:sldChg chg="add del ord">
        <pc:chgData name="Raphaella ASHRAF" userId="5247841d-d595-4c30-b58a-9906097315c5" providerId="ADAL" clId="{49E1EDC4-949C-4C9A-9207-A653EB98B0DF}" dt="2024-11-19T09:17:18.019" v="4767" actId="47"/>
        <pc:sldMkLst>
          <pc:docMk/>
          <pc:sldMk cId="3661951170" sldId="2147476626"/>
        </pc:sldMkLst>
      </pc:sldChg>
      <pc:sldChg chg="add del ord">
        <pc:chgData name="Raphaella ASHRAF" userId="5247841d-d595-4c30-b58a-9906097315c5" providerId="ADAL" clId="{49E1EDC4-949C-4C9A-9207-A653EB98B0DF}" dt="2024-11-19T09:17:18.019" v="4767" actId="47"/>
        <pc:sldMkLst>
          <pc:docMk/>
          <pc:sldMk cId="1598856218" sldId="2147476627"/>
        </pc:sldMkLst>
      </pc:sldChg>
      <pc:sldChg chg="add del ord">
        <pc:chgData name="Raphaella ASHRAF" userId="5247841d-d595-4c30-b58a-9906097315c5" providerId="ADAL" clId="{49E1EDC4-949C-4C9A-9207-A653EB98B0DF}" dt="2024-11-19T09:17:18.019" v="4767" actId="47"/>
        <pc:sldMkLst>
          <pc:docMk/>
          <pc:sldMk cId="2001840070" sldId="2147476628"/>
        </pc:sldMkLst>
      </pc:sldChg>
      <pc:sldChg chg="add del ord">
        <pc:chgData name="Raphaella ASHRAF" userId="5247841d-d595-4c30-b58a-9906097315c5" providerId="ADAL" clId="{49E1EDC4-949C-4C9A-9207-A653EB98B0DF}" dt="2024-11-19T09:17:18.019" v="4767" actId="47"/>
        <pc:sldMkLst>
          <pc:docMk/>
          <pc:sldMk cId="1465982080" sldId="2147476629"/>
        </pc:sldMkLst>
      </pc:sldChg>
      <pc:sldChg chg="add del ord">
        <pc:chgData name="Raphaella ASHRAF" userId="5247841d-d595-4c30-b58a-9906097315c5" providerId="ADAL" clId="{49E1EDC4-949C-4C9A-9207-A653EB98B0DF}" dt="2024-11-19T09:17:18.019" v="4767" actId="47"/>
        <pc:sldMkLst>
          <pc:docMk/>
          <pc:sldMk cId="227443848" sldId="2147476630"/>
        </pc:sldMkLst>
      </pc:sldChg>
      <pc:sldChg chg="add del ord">
        <pc:chgData name="Raphaella ASHRAF" userId="5247841d-d595-4c30-b58a-9906097315c5" providerId="ADAL" clId="{49E1EDC4-949C-4C9A-9207-A653EB98B0DF}" dt="2024-11-19T09:17:18.019" v="4767" actId="47"/>
        <pc:sldMkLst>
          <pc:docMk/>
          <pc:sldMk cId="3509329824" sldId="2147476631"/>
        </pc:sldMkLst>
      </pc:sldChg>
      <pc:sldChg chg="add del ord">
        <pc:chgData name="Raphaella ASHRAF" userId="5247841d-d595-4c30-b58a-9906097315c5" providerId="ADAL" clId="{49E1EDC4-949C-4C9A-9207-A653EB98B0DF}" dt="2024-11-19T09:17:18.019" v="4767" actId="47"/>
        <pc:sldMkLst>
          <pc:docMk/>
          <pc:sldMk cId="3516707226" sldId="2147476632"/>
        </pc:sldMkLst>
      </pc:sldChg>
      <pc:sldChg chg="add del ord">
        <pc:chgData name="Raphaella ASHRAF" userId="5247841d-d595-4c30-b58a-9906097315c5" providerId="ADAL" clId="{49E1EDC4-949C-4C9A-9207-A653EB98B0DF}" dt="2024-11-19T09:17:18.019" v="4767" actId="47"/>
        <pc:sldMkLst>
          <pc:docMk/>
          <pc:sldMk cId="2154718949" sldId="2147476633"/>
        </pc:sldMkLst>
      </pc:sldChg>
      <pc:sldChg chg="add del ord">
        <pc:chgData name="Raphaella ASHRAF" userId="5247841d-d595-4c30-b58a-9906097315c5" providerId="ADAL" clId="{49E1EDC4-949C-4C9A-9207-A653EB98B0DF}" dt="2024-11-19T09:17:18.019" v="4767" actId="47"/>
        <pc:sldMkLst>
          <pc:docMk/>
          <pc:sldMk cId="3644362224" sldId="2147476634"/>
        </pc:sldMkLst>
      </pc:sldChg>
      <pc:sldChg chg="add del ord">
        <pc:chgData name="Raphaella ASHRAF" userId="5247841d-d595-4c30-b58a-9906097315c5" providerId="ADAL" clId="{49E1EDC4-949C-4C9A-9207-A653EB98B0DF}" dt="2024-11-19T09:17:18.019" v="4767" actId="47"/>
        <pc:sldMkLst>
          <pc:docMk/>
          <pc:sldMk cId="3454750968" sldId="2147476635"/>
        </pc:sldMkLst>
      </pc:sldChg>
      <pc:sldChg chg="add del ord">
        <pc:chgData name="Raphaella ASHRAF" userId="5247841d-d595-4c30-b58a-9906097315c5" providerId="ADAL" clId="{49E1EDC4-949C-4C9A-9207-A653EB98B0DF}" dt="2024-11-19T09:17:18.019" v="4767" actId="47"/>
        <pc:sldMkLst>
          <pc:docMk/>
          <pc:sldMk cId="3504742454" sldId="2147476636"/>
        </pc:sldMkLst>
      </pc:sldChg>
      <pc:sldChg chg="add del ord">
        <pc:chgData name="Raphaella ASHRAF" userId="5247841d-d595-4c30-b58a-9906097315c5" providerId="ADAL" clId="{49E1EDC4-949C-4C9A-9207-A653EB98B0DF}" dt="2024-11-19T09:17:18.019" v="4767" actId="47"/>
        <pc:sldMkLst>
          <pc:docMk/>
          <pc:sldMk cId="1099478137" sldId="2147476637"/>
        </pc:sldMkLst>
      </pc:sldChg>
      <pc:sldChg chg="add del ord">
        <pc:chgData name="Raphaella ASHRAF" userId="5247841d-d595-4c30-b58a-9906097315c5" providerId="ADAL" clId="{49E1EDC4-949C-4C9A-9207-A653EB98B0DF}" dt="2024-11-19T09:17:18.019" v="4767" actId="47"/>
        <pc:sldMkLst>
          <pc:docMk/>
          <pc:sldMk cId="3118166328" sldId="2147476638"/>
        </pc:sldMkLst>
      </pc:sldChg>
      <pc:sldChg chg="add del ord">
        <pc:chgData name="Raphaella ASHRAF" userId="5247841d-d595-4c30-b58a-9906097315c5" providerId="ADAL" clId="{49E1EDC4-949C-4C9A-9207-A653EB98B0DF}" dt="2024-11-19T09:17:18.019" v="4767" actId="47"/>
        <pc:sldMkLst>
          <pc:docMk/>
          <pc:sldMk cId="2946026539" sldId="2147476639"/>
        </pc:sldMkLst>
      </pc:sldChg>
      <pc:sldChg chg="add del ord">
        <pc:chgData name="Raphaella ASHRAF" userId="5247841d-d595-4c30-b58a-9906097315c5" providerId="ADAL" clId="{49E1EDC4-949C-4C9A-9207-A653EB98B0DF}" dt="2024-11-19T09:17:18.019" v="4767" actId="47"/>
        <pc:sldMkLst>
          <pc:docMk/>
          <pc:sldMk cId="3998872232" sldId="2147476640"/>
        </pc:sldMkLst>
      </pc:sldChg>
      <pc:sldChg chg="add del ord">
        <pc:chgData name="Raphaella ASHRAF" userId="5247841d-d595-4c30-b58a-9906097315c5" providerId="ADAL" clId="{49E1EDC4-949C-4C9A-9207-A653EB98B0DF}" dt="2024-11-19T09:17:18.019" v="4767" actId="47"/>
        <pc:sldMkLst>
          <pc:docMk/>
          <pc:sldMk cId="1328806132" sldId="2147476641"/>
        </pc:sldMkLst>
      </pc:sldChg>
      <pc:sldChg chg="add del ord">
        <pc:chgData name="Raphaella ASHRAF" userId="5247841d-d595-4c30-b58a-9906097315c5" providerId="ADAL" clId="{49E1EDC4-949C-4C9A-9207-A653EB98B0DF}" dt="2024-11-19T09:17:18.019" v="4767" actId="47"/>
        <pc:sldMkLst>
          <pc:docMk/>
          <pc:sldMk cId="1455233439" sldId="2147476642"/>
        </pc:sldMkLst>
      </pc:sldChg>
      <pc:sldChg chg="add del ord">
        <pc:chgData name="Raphaella ASHRAF" userId="5247841d-d595-4c30-b58a-9906097315c5" providerId="ADAL" clId="{49E1EDC4-949C-4C9A-9207-A653EB98B0DF}" dt="2024-11-19T09:17:18.019" v="4767" actId="47"/>
        <pc:sldMkLst>
          <pc:docMk/>
          <pc:sldMk cId="4023910258" sldId="2147476643"/>
        </pc:sldMkLst>
      </pc:sldChg>
      <pc:sldChg chg="add del ord">
        <pc:chgData name="Raphaella ASHRAF" userId="5247841d-d595-4c30-b58a-9906097315c5" providerId="ADAL" clId="{49E1EDC4-949C-4C9A-9207-A653EB98B0DF}" dt="2024-11-19T09:17:18.019" v="4767" actId="47"/>
        <pc:sldMkLst>
          <pc:docMk/>
          <pc:sldMk cId="194694991" sldId="2147476644"/>
        </pc:sldMkLst>
      </pc:sldChg>
      <pc:sldChg chg="add del ord">
        <pc:chgData name="Raphaella ASHRAF" userId="5247841d-d595-4c30-b58a-9906097315c5" providerId="ADAL" clId="{49E1EDC4-949C-4C9A-9207-A653EB98B0DF}" dt="2024-11-19T09:17:18.019" v="4767" actId="47"/>
        <pc:sldMkLst>
          <pc:docMk/>
          <pc:sldMk cId="864338347" sldId="2147476645"/>
        </pc:sldMkLst>
      </pc:sldChg>
      <pc:sldChg chg="add del ord">
        <pc:chgData name="Raphaella ASHRAF" userId="5247841d-d595-4c30-b58a-9906097315c5" providerId="ADAL" clId="{49E1EDC4-949C-4C9A-9207-A653EB98B0DF}" dt="2024-11-19T09:17:18.019" v="4767" actId="47"/>
        <pc:sldMkLst>
          <pc:docMk/>
          <pc:sldMk cId="2619375036" sldId="2147476646"/>
        </pc:sldMkLst>
      </pc:sldChg>
      <pc:sldChg chg="add del ord">
        <pc:chgData name="Raphaella ASHRAF" userId="5247841d-d595-4c30-b58a-9906097315c5" providerId="ADAL" clId="{49E1EDC4-949C-4C9A-9207-A653EB98B0DF}" dt="2024-11-19T09:17:18.019" v="4767" actId="47"/>
        <pc:sldMkLst>
          <pc:docMk/>
          <pc:sldMk cId="2233242120" sldId="2147476647"/>
        </pc:sldMkLst>
      </pc:sldChg>
      <pc:sldChg chg="add del ord">
        <pc:chgData name="Raphaella ASHRAF" userId="5247841d-d595-4c30-b58a-9906097315c5" providerId="ADAL" clId="{49E1EDC4-949C-4C9A-9207-A653EB98B0DF}" dt="2024-11-19T09:17:18.019" v="4767" actId="47"/>
        <pc:sldMkLst>
          <pc:docMk/>
          <pc:sldMk cId="894732182" sldId="2147476648"/>
        </pc:sldMkLst>
      </pc:sldChg>
      <pc:sldChg chg="add del ord">
        <pc:chgData name="Raphaella ASHRAF" userId="5247841d-d595-4c30-b58a-9906097315c5" providerId="ADAL" clId="{49E1EDC4-949C-4C9A-9207-A653EB98B0DF}" dt="2024-11-19T09:17:18.019" v="4767" actId="47"/>
        <pc:sldMkLst>
          <pc:docMk/>
          <pc:sldMk cId="3150880116" sldId="2147476649"/>
        </pc:sldMkLst>
      </pc:sldChg>
      <pc:sldChg chg="add del ord">
        <pc:chgData name="Raphaella ASHRAF" userId="5247841d-d595-4c30-b58a-9906097315c5" providerId="ADAL" clId="{49E1EDC4-949C-4C9A-9207-A653EB98B0DF}" dt="2024-11-19T09:17:18.019" v="4767" actId="47"/>
        <pc:sldMkLst>
          <pc:docMk/>
          <pc:sldMk cId="2701945022" sldId="2147476650"/>
        </pc:sldMkLst>
      </pc:sldChg>
      <pc:sldChg chg="add del ord">
        <pc:chgData name="Raphaella ASHRAF" userId="5247841d-d595-4c30-b58a-9906097315c5" providerId="ADAL" clId="{49E1EDC4-949C-4C9A-9207-A653EB98B0DF}" dt="2024-11-19T09:17:18.019" v="4767" actId="47"/>
        <pc:sldMkLst>
          <pc:docMk/>
          <pc:sldMk cId="414636361" sldId="2147476651"/>
        </pc:sldMkLst>
      </pc:sldChg>
      <pc:sldChg chg="add del ord">
        <pc:chgData name="Raphaella ASHRAF" userId="5247841d-d595-4c30-b58a-9906097315c5" providerId="ADAL" clId="{49E1EDC4-949C-4C9A-9207-A653EB98B0DF}" dt="2024-11-19T09:17:18.019" v="4767" actId="47"/>
        <pc:sldMkLst>
          <pc:docMk/>
          <pc:sldMk cId="3665412593" sldId="2147476652"/>
        </pc:sldMkLst>
      </pc:sldChg>
      <pc:sldChg chg="add del ord">
        <pc:chgData name="Raphaella ASHRAF" userId="5247841d-d595-4c30-b58a-9906097315c5" providerId="ADAL" clId="{49E1EDC4-949C-4C9A-9207-A653EB98B0DF}" dt="2024-11-19T09:17:18.019" v="4767" actId="47"/>
        <pc:sldMkLst>
          <pc:docMk/>
          <pc:sldMk cId="3540692746" sldId="2147476653"/>
        </pc:sldMkLst>
      </pc:sldChg>
      <pc:sldChg chg="add del ord">
        <pc:chgData name="Raphaella ASHRAF" userId="5247841d-d595-4c30-b58a-9906097315c5" providerId="ADAL" clId="{49E1EDC4-949C-4C9A-9207-A653EB98B0DF}" dt="2024-11-19T09:17:18.019" v="4767" actId="47"/>
        <pc:sldMkLst>
          <pc:docMk/>
          <pc:sldMk cId="176889009" sldId="2147476654"/>
        </pc:sldMkLst>
      </pc:sldChg>
      <pc:sldChg chg="add del ord">
        <pc:chgData name="Raphaella ASHRAF" userId="5247841d-d595-4c30-b58a-9906097315c5" providerId="ADAL" clId="{49E1EDC4-949C-4C9A-9207-A653EB98B0DF}" dt="2024-11-19T09:17:18.019" v="4767" actId="47"/>
        <pc:sldMkLst>
          <pc:docMk/>
          <pc:sldMk cId="1960668103" sldId="2147476655"/>
        </pc:sldMkLst>
      </pc:sldChg>
      <pc:sldChg chg="add del ord">
        <pc:chgData name="Raphaella ASHRAF" userId="5247841d-d595-4c30-b58a-9906097315c5" providerId="ADAL" clId="{49E1EDC4-949C-4C9A-9207-A653EB98B0DF}" dt="2024-11-19T09:17:18.019" v="4767" actId="47"/>
        <pc:sldMkLst>
          <pc:docMk/>
          <pc:sldMk cId="2406241506" sldId="2147476656"/>
        </pc:sldMkLst>
      </pc:sldChg>
      <pc:sldChg chg="add del ord">
        <pc:chgData name="Raphaella ASHRAF" userId="5247841d-d595-4c30-b58a-9906097315c5" providerId="ADAL" clId="{49E1EDC4-949C-4C9A-9207-A653EB98B0DF}" dt="2024-11-19T09:17:18.019" v="4767" actId="47"/>
        <pc:sldMkLst>
          <pc:docMk/>
          <pc:sldMk cId="3279122524" sldId="2147476657"/>
        </pc:sldMkLst>
      </pc:sldChg>
      <pc:sldChg chg="add del ord">
        <pc:chgData name="Raphaella ASHRAF" userId="5247841d-d595-4c30-b58a-9906097315c5" providerId="ADAL" clId="{49E1EDC4-949C-4C9A-9207-A653EB98B0DF}" dt="2024-11-19T09:17:18.019" v="4767" actId="47"/>
        <pc:sldMkLst>
          <pc:docMk/>
          <pc:sldMk cId="3804738913" sldId="2147476658"/>
        </pc:sldMkLst>
      </pc:sldChg>
      <pc:sldChg chg="add del ord">
        <pc:chgData name="Raphaella ASHRAF" userId="5247841d-d595-4c30-b58a-9906097315c5" providerId="ADAL" clId="{49E1EDC4-949C-4C9A-9207-A653EB98B0DF}" dt="2024-11-19T09:17:18.019" v="4767" actId="47"/>
        <pc:sldMkLst>
          <pc:docMk/>
          <pc:sldMk cId="3536483464" sldId="2147476659"/>
        </pc:sldMkLst>
      </pc:sldChg>
      <pc:sldChg chg="add del ord">
        <pc:chgData name="Raphaella ASHRAF" userId="5247841d-d595-4c30-b58a-9906097315c5" providerId="ADAL" clId="{49E1EDC4-949C-4C9A-9207-A653EB98B0DF}" dt="2024-11-19T09:17:18.019" v="4767" actId="47"/>
        <pc:sldMkLst>
          <pc:docMk/>
          <pc:sldMk cId="2250071232" sldId="2147476660"/>
        </pc:sldMkLst>
      </pc:sldChg>
      <pc:sldChg chg="add del ord">
        <pc:chgData name="Raphaella ASHRAF" userId="5247841d-d595-4c30-b58a-9906097315c5" providerId="ADAL" clId="{49E1EDC4-949C-4C9A-9207-A653EB98B0DF}" dt="2024-11-19T09:17:18.019" v="4767" actId="47"/>
        <pc:sldMkLst>
          <pc:docMk/>
          <pc:sldMk cId="2489729978" sldId="2147476661"/>
        </pc:sldMkLst>
      </pc:sldChg>
      <pc:sldChg chg="add del ord">
        <pc:chgData name="Raphaella ASHRAF" userId="5247841d-d595-4c30-b58a-9906097315c5" providerId="ADAL" clId="{49E1EDC4-949C-4C9A-9207-A653EB98B0DF}" dt="2024-11-19T09:17:18.019" v="4767" actId="47"/>
        <pc:sldMkLst>
          <pc:docMk/>
          <pc:sldMk cId="2690437438" sldId="2147476662"/>
        </pc:sldMkLst>
      </pc:sldChg>
      <pc:sldChg chg="add del ord">
        <pc:chgData name="Raphaella ASHRAF" userId="5247841d-d595-4c30-b58a-9906097315c5" providerId="ADAL" clId="{49E1EDC4-949C-4C9A-9207-A653EB98B0DF}" dt="2024-11-19T09:17:18.019" v="4767" actId="47"/>
        <pc:sldMkLst>
          <pc:docMk/>
          <pc:sldMk cId="3944224603" sldId="2147476663"/>
        </pc:sldMkLst>
      </pc:sldChg>
      <pc:sldChg chg="add del ord">
        <pc:chgData name="Raphaella ASHRAF" userId="5247841d-d595-4c30-b58a-9906097315c5" providerId="ADAL" clId="{49E1EDC4-949C-4C9A-9207-A653EB98B0DF}" dt="2024-11-19T09:17:18.019" v="4767" actId="47"/>
        <pc:sldMkLst>
          <pc:docMk/>
          <pc:sldMk cId="66735500" sldId="2147476664"/>
        </pc:sldMkLst>
      </pc:sldChg>
      <pc:sldChg chg="add del ord">
        <pc:chgData name="Raphaella ASHRAF" userId="5247841d-d595-4c30-b58a-9906097315c5" providerId="ADAL" clId="{49E1EDC4-949C-4C9A-9207-A653EB98B0DF}" dt="2024-11-19T09:17:18.019" v="4767" actId="47"/>
        <pc:sldMkLst>
          <pc:docMk/>
          <pc:sldMk cId="1161997281" sldId="2147476665"/>
        </pc:sldMkLst>
      </pc:sldChg>
      <pc:sldChg chg="add del ord">
        <pc:chgData name="Raphaella ASHRAF" userId="5247841d-d595-4c30-b58a-9906097315c5" providerId="ADAL" clId="{49E1EDC4-949C-4C9A-9207-A653EB98B0DF}" dt="2024-11-19T09:17:18.019" v="4767" actId="47"/>
        <pc:sldMkLst>
          <pc:docMk/>
          <pc:sldMk cId="1113614282" sldId="2147476666"/>
        </pc:sldMkLst>
      </pc:sldChg>
      <pc:sldChg chg="add del ord">
        <pc:chgData name="Raphaella ASHRAF" userId="5247841d-d595-4c30-b58a-9906097315c5" providerId="ADAL" clId="{49E1EDC4-949C-4C9A-9207-A653EB98B0DF}" dt="2024-11-19T09:17:18.019" v="4767" actId="47"/>
        <pc:sldMkLst>
          <pc:docMk/>
          <pc:sldMk cId="383536742" sldId="2147476667"/>
        </pc:sldMkLst>
      </pc:sldChg>
      <pc:sldChg chg="add del ord">
        <pc:chgData name="Raphaella ASHRAF" userId="5247841d-d595-4c30-b58a-9906097315c5" providerId="ADAL" clId="{49E1EDC4-949C-4C9A-9207-A653EB98B0DF}" dt="2024-11-19T09:17:18.019" v="4767" actId="47"/>
        <pc:sldMkLst>
          <pc:docMk/>
          <pc:sldMk cId="356723182" sldId="2147476668"/>
        </pc:sldMkLst>
      </pc:sldChg>
      <pc:sldChg chg="add del ord">
        <pc:chgData name="Raphaella ASHRAF" userId="5247841d-d595-4c30-b58a-9906097315c5" providerId="ADAL" clId="{49E1EDC4-949C-4C9A-9207-A653EB98B0DF}" dt="2024-11-19T09:17:18.019" v="4767" actId="47"/>
        <pc:sldMkLst>
          <pc:docMk/>
          <pc:sldMk cId="816489642" sldId="2147476669"/>
        </pc:sldMkLst>
      </pc:sldChg>
      <pc:sldChg chg="add del ord">
        <pc:chgData name="Raphaella ASHRAF" userId="5247841d-d595-4c30-b58a-9906097315c5" providerId="ADAL" clId="{49E1EDC4-949C-4C9A-9207-A653EB98B0DF}" dt="2024-11-19T09:17:18.019" v="4767" actId="47"/>
        <pc:sldMkLst>
          <pc:docMk/>
          <pc:sldMk cId="1616565743" sldId="2147476670"/>
        </pc:sldMkLst>
      </pc:sldChg>
      <pc:sldChg chg="add del ord">
        <pc:chgData name="Raphaella ASHRAF" userId="5247841d-d595-4c30-b58a-9906097315c5" providerId="ADAL" clId="{49E1EDC4-949C-4C9A-9207-A653EB98B0DF}" dt="2024-11-19T09:17:18.019" v="4767" actId="47"/>
        <pc:sldMkLst>
          <pc:docMk/>
          <pc:sldMk cId="582505128" sldId="2147476671"/>
        </pc:sldMkLst>
      </pc:sldChg>
      <pc:sldChg chg="add del ord">
        <pc:chgData name="Raphaella ASHRAF" userId="5247841d-d595-4c30-b58a-9906097315c5" providerId="ADAL" clId="{49E1EDC4-949C-4C9A-9207-A653EB98B0DF}" dt="2024-11-19T09:17:18.019" v="4767" actId="47"/>
        <pc:sldMkLst>
          <pc:docMk/>
          <pc:sldMk cId="2093412548" sldId="2147476672"/>
        </pc:sldMkLst>
      </pc:sldChg>
      <pc:sldChg chg="add del ord">
        <pc:chgData name="Raphaella ASHRAF" userId="5247841d-d595-4c30-b58a-9906097315c5" providerId="ADAL" clId="{49E1EDC4-949C-4C9A-9207-A653EB98B0DF}" dt="2024-11-19T09:17:18.019" v="4767" actId="47"/>
        <pc:sldMkLst>
          <pc:docMk/>
          <pc:sldMk cId="3692018312" sldId="2147476673"/>
        </pc:sldMkLst>
      </pc:sldChg>
      <pc:sldChg chg="add del ord">
        <pc:chgData name="Raphaella ASHRAF" userId="5247841d-d595-4c30-b58a-9906097315c5" providerId="ADAL" clId="{49E1EDC4-949C-4C9A-9207-A653EB98B0DF}" dt="2024-11-19T09:17:18.019" v="4767" actId="47"/>
        <pc:sldMkLst>
          <pc:docMk/>
          <pc:sldMk cId="548287546" sldId="2147476674"/>
        </pc:sldMkLst>
      </pc:sldChg>
      <pc:sldChg chg="add del ord">
        <pc:chgData name="Raphaella ASHRAF" userId="5247841d-d595-4c30-b58a-9906097315c5" providerId="ADAL" clId="{49E1EDC4-949C-4C9A-9207-A653EB98B0DF}" dt="2024-11-19T09:17:18.019" v="4767" actId="47"/>
        <pc:sldMkLst>
          <pc:docMk/>
          <pc:sldMk cId="309706532" sldId="2147476675"/>
        </pc:sldMkLst>
      </pc:sldChg>
      <pc:sldChg chg="add del ord">
        <pc:chgData name="Raphaella ASHRAF" userId="5247841d-d595-4c30-b58a-9906097315c5" providerId="ADAL" clId="{49E1EDC4-949C-4C9A-9207-A653EB98B0DF}" dt="2024-11-19T09:17:18.019" v="4767" actId="47"/>
        <pc:sldMkLst>
          <pc:docMk/>
          <pc:sldMk cId="1769899995" sldId="2147476676"/>
        </pc:sldMkLst>
      </pc:sldChg>
      <pc:sldChg chg="add del ord">
        <pc:chgData name="Raphaella ASHRAF" userId="5247841d-d595-4c30-b58a-9906097315c5" providerId="ADAL" clId="{49E1EDC4-949C-4C9A-9207-A653EB98B0DF}" dt="2024-11-19T09:17:18.019" v="4767" actId="47"/>
        <pc:sldMkLst>
          <pc:docMk/>
          <pc:sldMk cId="4124597583" sldId="2147476677"/>
        </pc:sldMkLst>
      </pc:sldChg>
      <pc:sldChg chg="add del ord">
        <pc:chgData name="Raphaella ASHRAF" userId="5247841d-d595-4c30-b58a-9906097315c5" providerId="ADAL" clId="{49E1EDC4-949C-4C9A-9207-A653EB98B0DF}" dt="2024-11-19T09:17:25.947" v="4768" actId="47"/>
        <pc:sldMkLst>
          <pc:docMk/>
          <pc:sldMk cId="1806265441" sldId="2147476678"/>
        </pc:sldMkLst>
      </pc:sldChg>
      <pc:sldChg chg="add del ord">
        <pc:chgData name="Raphaella ASHRAF" userId="5247841d-d595-4c30-b58a-9906097315c5" providerId="ADAL" clId="{49E1EDC4-949C-4C9A-9207-A653EB98B0DF}" dt="2024-11-19T09:17:25.947" v="4768" actId="47"/>
        <pc:sldMkLst>
          <pc:docMk/>
          <pc:sldMk cId="3231055232" sldId="2147476679"/>
        </pc:sldMkLst>
      </pc:sldChg>
      <pc:sldChg chg="add del ord">
        <pc:chgData name="Raphaella ASHRAF" userId="5247841d-d595-4c30-b58a-9906097315c5" providerId="ADAL" clId="{49E1EDC4-949C-4C9A-9207-A653EB98B0DF}" dt="2024-11-19T09:17:25.947" v="4768" actId="47"/>
        <pc:sldMkLst>
          <pc:docMk/>
          <pc:sldMk cId="679362193" sldId="2147476680"/>
        </pc:sldMkLst>
      </pc:sldChg>
      <pc:sldChg chg="add del ord">
        <pc:chgData name="Raphaella ASHRAF" userId="5247841d-d595-4c30-b58a-9906097315c5" providerId="ADAL" clId="{49E1EDC4-949C-4C9A-9207-A653EB98B0DF}" dt="2024-11-19T09:17:25.947" v="4768" actId="47"/>
        <pc:sldMkLst>
          <pc:docMk/>
          <pc:sldMk cId="437589639" sldId="2147476681"/>
        </pc:sldMkLst>
      </pc:sldChg>
      <pc:sldChg chg="add del ord">
        <pc:chgData name="Raphaella ASHRAF" userId="5247841d-d595-4c30-b58a-9906097315c5" providerId="ADAL" clId="{49E1EDC4-949C-4C9A-9207-A653EB98B0DF}" dt="2024-11-19T09:17:25.947" v="4768" actId="47"/>
        <pc:sldMkLst>
          <pc:docMk/>
          <pc:sldMk cId="3591736924" sldId="2147476682"/>
        </pc:sldMkLst>
      </pc:sldChg>
      <pc:sldChg chg="add del ord">
        <pc:chgData name="Raphaella ASHRAF" userId="5247841d-d595-4c30-b58a-9906097315c5" providerId="ADAL" clId="{49E1EDC4-949C-4C9A-9207-A653EB98B0DF}" dt="2024-11-19T09:17:25.947" v="4768" actId="47"/>
        <pc:sldMkLst>
          <pc:docMk/>
          <pc:sldMk cId="3146518735" sldId="2147476683"/>
        </pc:sldMkLst>
      </pc:sldChg>
      <pc:sldChg chg="add del ord">
        <pc:chgData name="Raphaella ASHRAF" userId="5247841d-d595-4c30-b58a-9906097315c5" providerId="ADAL" clId="{49E1EDC4-949C-4C9A-9207-A653EB98B0DF}" dt="2024-11-19T09:17:25.947" v="4768" actId="47"/>
        <pc:sldMkLst>
          <pc:docMk/>
          <pc:sldMk cId="2914498954" sldId="2147476684"/>
        </pc:sldMkLst>
      </pc:sldChg>
      <pc:sldChg chg="add del ord">
        <pc:chgData name="Raphaella ASHRAF" userId="5247841d-d595-4c30-b58a-9906097315c5" providerId="ADAL" clId="{49E1EDC4-949C-4C9A-9207-A653EB98B0DF}" dt="2024-11-19T09:17:25.947" v="4768" actId="47"/>
        <pc:sldMkLst>
          <pc:docMk/>
          <pc:sldMk cId="2803774035" sldId="2147476685"/>
        </pc:sldMkLst>
      </pc:sldChg>
      <pc:sldChg chg="add del ord">
        <pc:chgData name="Raphaella ASHRAF" userId="5247841d-d595-4c30-b58a-9906097315c5" providerId="ADAL" clId="{49E1EDC4-949C-4C9A-9207-A653EB98B0DF}" dt="2024-11-19T09:17:25.947" v="4768" actId="47"/>
        <pc:sldMkLst>
          <pc:docMk/>
          <pc:sldMk cId="825630514" sldId="2147476686"/>
        </pc:sldMkLst>
      </pc:sldChg>
      <pc:sldChg chg="add del ord">
        <pc:chgData name="Raphaella ASHRAF" userId="5247841d-d595-4c30-b58a-9906097315c5" providerId="ADAL" clId="{49E1EDC4-949C-4C9A-9207-A653EB98B0DF}" dt="2024-11-19T09:17:25.947" v="4768" actId="47"/>
        <pc:sldMkLst>
          <pc:docMk/>
          <pc:sldMk cId="1815159453" sldId="2147476687"/>
        </pc:sldMkLst>
      </pc:sldChg>
      <pc:sldChg chg="add del ord">
        <pc:chgData name="Raphaella ASHRAF" userId="5247841d-d595-4c30-b58a-9906097315c5" providerId="ADAL" clId="{49E1EDC4-949C-4C9A-9207-A653EB98B0DF}" dt="2024-11-19T09:17:25.947" v="4768" actId="47"/>
        <pc:sldMkLst>
          <pc:docMk/>
          <pc:sldMk cId="3546728525" sldId="2147476688"/>
        </pc:sldMkLst>
      </pc:sldChg>
      <pc:sldChg chg="add del ord">
        <pc:chgData name="Raphaella ASHRAF" userId="5247841d-d595-4c30-b58a-9906097315c5" providerId="ADAL" clId="{49E1EDC4-949C-4C9A-9207-A653EB98B0DF}" dt="2024-11-19T09:17:25.947" v="4768" actId="47"/>
        <pc:sldMkLst>
          <pc:docMk/>
          <pc:sldMk cId="1670985473" sldId="2147476689"/>
        </pc:sldMkLst>
      </pc:sldChg>
      <pc:sldChg chg="add del ord">
        <pc:chgData name="Raphaella ASHRAF" userId="5247841d-d595-4c30-b58a-9906097315c5" providerId="ADAL" clId="{49E1EDC4-949C-4C9A-9207-A653EB98B0DF}" dt="2024-11-19T09:17:25.947" v="4768" actId="47"/>
        <pc:sldMkLst>
          <pc:docMk/>
          <pc:sldMk cId="1777127939" sldId="2147476690"/>
        </pc:sldMkLst>
      </pc:sldChg>
      <pc:sldChg chg="add del ord">
        <pc:chgData name="Raphaella ASHRAF" userId="5247841d-d595-4c30-b58a-9906097315c5" providerId="ADAL" clId="{49E1EDC4-949C-4C9A-9207-A653EB98B0DF}" dt="2024-11-19T09:17:25.947" v="4768" actId="47"/>
        <pc:sldMkLst>
          <pc:docMk/>
          <pc:sldMk cId="2800244326" sldId="2147476691"/>
        </pc:sldMkLst>
      </pc:sldChg>
      <pc:sldChg chg="add del ord">
        <pc:chgData name="Raphaella ASHRAF" userId="5247841d-d595-4c30-b58a-9906097315c5" providerId="ADAL" clId="{49E1EDC4-949C-4C9A-9207-A653EB98B0DF}" dt="2024-11-19T09:17:25.947" v="4768" actId="47"/>
        <pc:sldMkLst>
          <pc:docMk/>
          <pc:sldMk cId="1979637977" sldId="2147476692"/>
        </pc:sldMkLst>
      </pc:sldChg>
      <pc:sldChg chg="add del ord">
        <pc:chgData name="Raphaella ASHRAF" userId="5247841d-d595-4c30-b58a-9906097315c5" providerId="ADAL" clId="{49E1EDC4-949C-4C9A-9207-A653EB98B0DF}" dt="2024-11-19T09:17:25.947" v="4768" actId="47"/>
        <pc:sldMkLst>
          <pc:docMk/>
          <pc:sldMk cId="3525355158" sldId="2147476693"/>
        </pc:sldMkLst>
      </pc:sldChg>
      <pc:sldChg chg="add del ord">
        <pc:chgData name="Raphaella ASHRAF" userId="5247841d-d595-4c30-b58a-9906097315c5" providerId="ADAL" clId="{49E1EDC4-949C-4C9A-9207-A653EB98B0DF}" dt="2024-11-19T09:17:25.947" v="4768" actId="47"/>
        <pc:sldMkLst>
          <pc:docMk/>
          <pc:sldMk cId="2022581555" sldId="2147476694"/>
        </pc:sldMkLst>
      </pc:sldChg>
      <pc:sldChg chg="add del ord">
        <pc:chgData name="Raphaella ASHRAF" userId="5247841d-d595-4c30-b58a-9906097315c5" providerId="ADAL" clId="{49E1EDC4-949C-4C9A-9207-A653EB98B0DF}" dt="2024-11-19T09:17:25.947" v="4768" actId="47"/>
        <pc:sldMkLst>
          <pc:docMk/>
          <pc:sldMk cId="4112479229" sldId="2147476695"/>
        </pc:sldMkLst>
      </pc:sldChg>
      <pc:sldChg chg="add del ord">
        <pc:chgData name="Raphaella ASHRAF" userId="5247841d-d595-4c30-b58a-9906097315c5" providerId="ADAL" clId="{49E1EDC4-949C-4C9A-9207-A653EB98B0DF}" dt="2024-11-19T09:17:25.947" v="4768" actId="47"/>
        <pc:sldMkLst>
          <pc:docMk/>
          <pc:sldMk cId="3015081581" sldId="2147476696"/>
        </pc:sldMkLst>
      </pc:sldChg>
      <pc:sldChg chg="add del ord">
        <pc:chgData name="Raphaella ASHRAF" userId="5247841d-d595-4c30-b58a-9906097315c5" providerId="ADAL" clId="{49E1EDC4-949C-4C9A-9207-A653EB98B0DF}" dt="2024-11-19T09:17:25.947" v="4768" actId="47"/>
        <pc:sldMkLst>
          <pc:docMk/>
          <pc:sldMk cId="2289714513" sldId="2147476697"/>
        </pc:sldMkLst>
      </pc:sldChg>
      <pc:sldChg chg="add del ord">
        <pc:chgData name="Raphaella ASHRAF" userId="5247841d-d595-4c30-b58a-9906097315c5" providerId="ADAL" clId="{49E1EDC4-949C-4C9A-9207-A653EB98B0DF}" dt="2024-11-19T09:17:25.947" v="4768" actId="47"/>
        <pc:sldMkLst>
          <pc:docMk/>
          <pc:sldMk cId="2991801728" sldId="2147476698"/>
        </pc:sldMkLst>
      </pc:sldChg>
      <pc:sldChg chg="add del ord">
        <pc:chgData name="Raphaella ASHRAF" userId="5247841d-d595-4c30-b58a-9906097315c5" providerId="ADAL" clId="{49E1EDC4-949C-4C9A-9207-A653EB98B0DF}" dt="2024-11-19T09:17:25.947" v="4768" actId="47"/>
        <pc:sldMkLst>
          <pc:docMk/>
          <pc:sldMk cId="2374501064" sldId="2147476699"/>
        </pc:sldMkLst>
      </pc:sldChg>
      <pc:sldChg chg="add del ord">
        <pc:chgData name="Raphaella ASHRAF" userId="5247841d-d595-4c30-b58a-9906097315c5" providerId="ADAL" clId="{49E1EDC4-949C-4C9A-9207-A653EB98B0DF}" dt="2024-11-19T09:17:25.947" v="4768" actId="47"/>
        <pc:sldMkLst>
          <pc:docMk/>
          <pc:sldMk cId="3023247989" sldId="2147476700"/>
        </pc:sldMkLst>
      </pc:sldChg>
      <pc:sldChg chg="add del ord">
        <pc:chgData name="Raphaella ASHRAF" userId="5247841d-d595-4c30-b58a-9906097315c5" providerId="ADAL" clId="{49E1EDC4-949C-4C9A-9207-A653EB98B0DF}" dt="2024-11-19T09:17:25.947" v="4768" actId="47"/>
        <pc:sldMkLst>
          <pc:docMk/>
          <pc:sldMk cId="545090203" sldId="2147476701"/>
        </pc:sldMkLst>
      </pc:sldChg>
      <pc:sldChg chg="add del ord">
        <pc:chgData name="Raphaella ASHRAF" userId="5247841d-d595-4c30-b58a-9906097315c5" providerId="ADAL" clId="{49E1EDC4-949C-4C9A-9207-A653EB98B0DF}" dt="2024-11-19T09:17:25.947" v="4768" actId="47"/>
        <pc:sldMkLst>
          <pc:docMk/>
          <pc:sldMk cId="1542959446" sldId="2147476702"/>
        </pc:sldMkLst>
      </pc:sldChg>
      <pc:sldChg chg="add del ord">
        <pc:chgData name="Raphaella ASHRAF" userId="5247841d-d595-4c30-b58a-9906097315c5" providerId="ADAL" clId="{49E1EDC4-949C-4C9A-9207-A653EB98B0DF}" dt="2024-11-19T09:17:25.947" v="4768" actId="47"/>
        <pc:sldMkLst>
          <pc:docMk/>
          <pc:sldMk cId="3457998596" sldId="2147476703"/>
        </pc:sldMkLst>
      </pc:sldChg>
      <pc:sldChg chg="add del ord">
        <pc:chgData name="Raphaella ASHRAF" userId="5247841d-d595-4c30-b58a-9906097315c5" providerId="ADAL" clId="{49E1EDC4-949C-4C9A-9207-A653EB98B0DF}" dt="2024-11-19T09:17:25.947" v="4768" actId="47"/>
        <pc:sldMkLst>
          <pc:docMk/>
          <pc:sldMk cId="1464247516" sldId="2147476704"/>
        </pc:sldMkLst>
      </pc:sldChg>
      <pc:sldChg chg="add del ord">
        <pc:chgData name="Raphaella ASHRAF" userId="5247841d-d595-4c30-b58a-9906097315c5" providerId="ADAL" clId="{49E1EDC4-949C-4C9A-9207-A653EB98B0DF}" dt="2024-11-19T09:17:25.947" v="4768" actId="47"/>
        <pc:sldMkLst>
          <pc:docMk/>
          <pc:sldMk cId="500755688" sldId="2147476705"/>
        </pc:sldMkLst>
      </pc:sldChg>
      <pc:sldChg chg="add del ord">
        <pc:chgData name="Raphaella ASHRAF" userId="5247841d-d595-4c30-b58a-9906097315c5" providerId="ADAL" clId="{49E1EDC4-949C-4C9A-9207-A653EB98B0DF}" dt="2024-11-19T09:17:25.947" v="4768" actId="47"/>
        <pc:sldMkLst>
          <pc:docMk/>
          <pc:sldMk cId="1663424164" sldId="2147476706"/>
        </pc:sldMkLst>
      </pc:sldChg>
      <pc:sldChg chg="add del ord">
        <pc:chgData name="Raphaella ASHRAF" userId="5247841d-d595-4c30-b58a-9906097315c5" providerId="ADAL" clId="{49E1EDC4-949C-4C9A-9207-A653EB98B0DF}" dt="2024-11-19T09:17:25.947" v="4768" actId="47"/>
        <pc:sldMkLst>
          <pc:docMk/>
          <pc:sldMk cId="1752333539" sldId="2147476707"/>
        </pc:sldMkLst>
      </pc:sldChg>
      <pc:sldChg chg="add del ord">
        <pc:chgData name="Raphaella ASHRAF" userId="5247841d-d595-4c30-b58a-9906097315c5" providerId="ADAL" clId="{49E1EDC4-949C-4C9A-9207-A653EB98B0DF}" dt="2024-11-19T09:17:25.947" v="4768" actId="47"/>
        <pc:sldMkLst>
          <pc:docMk/>
          <pc:sldMk cId="372910194" sldId="2147476708"/>
        </pc:sldMkLst>
      </pc:sldChg>
      <pc:sldChg chg="add del ord">
        <pc:chgData name="Raphaella ASHRAF" userId="5247841d-d595-4c30-b58a-9906097315c5" providerId="ADAL" clId="{49E1EDC4-949C-4C9A-9207-A653EB98B0DF}" dt="2024-11-19T09:17:25.947" v="4768" actId="47"/>
        <pc:sldMkLst>
          <pc:docMk/>
          <pc:sldMk cId="3182535785" sldId="2147476709"/>
        </pc:sldMkLst>
      </pc:sldChg>
      <pc:sldChg chg="add del ord">
        <pc:chgData name="Raphaella ASHRAF" userId="5247841d-d595-4c30-b58a-9906097315c5" providerId="ADAL" clId="{49E1EDC4-949C-4C9A-9207-A653EB98B0DF}" dt="2024-11-19T09:17:25.947" v="4768" actId="47"/>
        <pc:sldMkLst>
          <pc:docMk/>
          <pc:sldMk cId="829627972" sldId="2147476710"/>
        </pc:sldMkLst>
      </pc:sldChg>
      <pc:sldChg chg="add del ord">
        <pc:chgData name="Raphaella ASHRAF" userId="5247841d-d595-4c30-b58a-9906097315c5" providerId="ADAL" clId="{49E1EDC4-949C-4C9A-9207-A653EB98B0DF}" dt="2024-11-19T09:17:25.947" v="4768" actId="47"/>
        <pc:sldMkLst>
          <pc:docMk/>
          <pc:sldMk cId="2788058892" sldId="2147476711"/>
        </pc:sldMkLst>
      </pc:sldChg>
      <pc:sldChg chg="add del ord">
        <pc:chgData name="Raphaella ASHRAF" userId="5247841d-d595-4c30-b58a-9906097315c5" providerId="ADAL" clId="{49E1EDC4-949C-4C9A-9207-A653EB98B0DF}" dt="2024-11-19T09:17:25.947" v="4768" actId="47"/>
        <pc:sldMkLst>
          <pc:docMk/>
          <pc:sldMk cId="2503341056" sldId="2147476712"/>
        </pc:sldMkLst>
      </pc:sldChg>
      <pc:sldChg chg="add del ord">
        <pc:chgData name="Raphaella ASHRAF" userId="5247841d-d595-4c30-b58a-9906097315c5" providerId="ADAL" clId="{49E1EDC4-949C-4C9A-9207-A653EB98B0DF}" dt="2024-11-19T09:17:25.947" v="4768" actId="47"/>
        <pc:sldMkLst>
          <pc:docMk/>
          <pc:sldMk cId="1124045606" sldId="2147476713"/>
        </pc:sldMkLst>
      </pc:sldChg>
      <pc:sldChg chg="add del ord">
        <pc:chgData name="Raphaella ASHRAF" userId="5247841d-d595-4c30-b58a-9906097315c5" providerId="ADAL" clId="{49E1EDC4-949C-4C9A-9207-A653EB98B0DF}" dt="2024-11-19T09:17:25.947" v="4768" actId="47"/>
        <pc:sldMkLst>
          <pc:docMk/>
          <pc:sldMk cId="3968288945" sldId="2147476714"/>
        </pc:sldMkLst>
      </pc:sldChg>
      <pc:sldChg chg="add del ord">
        <pc:chgData name="Raphaella ASHRAF" userId="5247841d-d595-4c30-b58a-9906097315c5" providerId="ADAL" clId="{49E1EDC4-949C-4C9A-9207-A653EB98B0DF}" dt="2024-11-19T09:17:25.947" v="4768" actId="47"/>
        <pc:sldMkLst>
          <pc:docMk/>
          <pc:sldMk cId="527533344" sldId="2147476715"/>
        </pc:sldMkLst>
      </pc:sldChg>
      <pc:sldChg chg="add ord">
        <pc:chgData name="Raphaella ASHRAF" userId="5247841d-d595-4c30-b58a-9906097315c5" providerId="ADAL" clId="{49E1EDC4-949C-4C9A-9207-A653EB98B0DF}" dt="2024-11-19T09:09:54.570" v="4700"/>
        <pc:sldMkLst>
          <pc:docMk/>
          <pc:sldMk cId="3569814191" sldId="2147476716"/>
        </pc:sldMkLst>
      </pc:sldChg>
      <pc:sldChg chg="add ord">
        <pc:chgData name="Raphaella ASHRAF" userId="5247841d-d595-4c30-b58a-9906097315c5" providerId="ADAL" clId="{49E1EDC4-949C-4C9A-9207-A653EB98B0DF}" dt="2024-11-19T09:09:55.007" v="4703"/>
        <pc:sldMkLst>
          <pc:docMk/>
          <pc:sldMk cId="3989438614" sldId="2147476717"/>
        </pc:sldMkLst>
      </pc:sldChg>
      <pc:sldChg chg="add ord">
        <pc:chgData name="Raphaella ASHRAF" userId="5247841d-d595-4c30-b58a-9906097315c5" providerId="ADAL" clId="{49E1EDC4-949C-4C9A-9207-A653EB98B0DF}" dt="2024-11-19T09:09:55.447" v="4706"/>
        <pc:sldMkLst>
          <pc:docMk/>
          <pc:sldMk cId="935460949" sldId="2147476718"/>
        </pc:sldMkLst>
      </pc:sldChg>
      <pc:sldChg chg="add ord">
        <pc:chgData name="Raphaella ASHRAF" userId="5247841d-d595-4c30-b58a-9906097315c5" providerId="ADAL" clId="{49E1EDC4-949C-4C9A-9207-A653EB98B0DF}" dt="2024-11-19T09:09:55.887" v="4709"/>
        <pc:sldMkLst>
          <pc:docMk/>
          <pc:sldMk cId="4242076660" sldId="2147476719"/>
        </pc:sldMkLst>
      </pc:sldChg>
      <pc:sldChg chg="add ord">
        <pc:chgData name="Raphaella ASHRAF" userId="5247841d-d595-4c30-b58a-9906097315c5" providerId="ADAL" clId="{49E1EDC4-949C-4C9A-9207-A653EB98B0DF}" dt="2024-11-19T09:09:56.372" v="4712"/>
        <pc:sldMkLst>
          <pc:docMk/>
          <pc:sldMk cId="2658646573" sldId="2147476720"/>
        </pc:sldMkLst>
      </pc:sldChg>
      <pc:sldChg chg="add ord">
        <pc:chgData name="Raphaella ASHRAF" userId="5247841d-d595-4c30-b58a-9906097315c5" providerId="ADAL" clId="{49E1EDC4-949C-4C9A-9207-A653EB98B0DF}" dt="2024-11-19T09:09:56.824" v="4715"/>
        <pc:sldMkLst>
          <pc:docMk/>
          <pc:sldMk cId="1446888662" sldId="2147476721"/>
        </pc:sldMkLst>
      </pc:sldChg>
      <pc:sldChg chg="add ord">
        <pc:chgData name="Raphaella ASHRAF" userId="5247841d-d595-4c30-b58a-9906097315c5" providerId="ADAL" clId="{49E1EDC4-949C-4C9A-9207-A653EB98B0DF}" dt="2024-11-19T09:09:57.297" v="4718"/>
        <pc:sldMkLst>
          <pc:docMk/>
          <pc:sldMk cId="2281673509" sldId="2147476722"/>
        </pc:sldMkLst>
      </pc:sldChg>
      <pc:sldChg chg="add ord">
        <pc:chgData name="Raphaella ASHRAF" userId="5247841d-d595-4c30-b58a-9906097315c5" providerId="ADAL" clId="{49E1EDC4-949C-4C9A-9207-A653EB98B0DF}" dt="2024-11-19T09:09:57.787" v="4721"/>
        <pc:sldMkLst>
          <pc:docMk/>
          <pc:sldMk cId="2646672167" sldId="2147476723"/>
        </pc:sldMkLst>
      </pc:sldChg>
      <pc:sldChg chg="add ord">
        <pc:chgData name="Raphaella ASHRAF" userId="5247841d-d595-4c30-b58a-9906097315c5" providerId="ADAL" clId="{49E1EDC4-949C-4C9A-9207-A653EB98B0DF}" dt="2024-11-19T09:09:58.218" v="4724"/>
        <pc:sldMkLst>
          <pc:docMk/>
          <pc:sldMk cId="4000746061" sldId="2147476724"/>
        </pc:sldMkLst>
      </pc:sldChg>
      <pc:sldChg chg="add ord">
        <pc:chgData name="Raphaella ASHRAF" userId="5247841d-d595-4c30-b58a-9906097315c5" providerId="ADAL" clId="{49E1EDC4-949C-4C9A-9207-A653EB98B0DF}" dt="2024-11-19T09:09:58.661" v="4727"/>
        <pc:sldMkLst>
          <pc:docMk/>
          <pc:sldMk cId="703159309" sldId="2147476725"/>
        </pc:sldMkLst>
      </pc:sldChg>
      <pc:sldChg chg="add ord">
        <pc:chgData name="Raphaella ASHRAF" userId="5247841d-d595-4c30-b58a-9906097315c5" providerId="ADAL" clId="{49E1EDC4-949C-4C9A-9207-A653EB98B0DF}" dt="2024-11-19T09:09:59.093" v="4730"/>
        <pc:sldMkLst>
          <pc:docMk/>
          <pc:sldMk cId="3717017833" sldId="2147476726"/>
        </pc:sldMkLst>
      </pc:sldChg>
      <pc:sldChg chg="add ord">
        <pc:chgData name="Raphaella ASHRAF" userId="5247841d-d595-4c30-b58a-9906097315c5" providerId="ADAL" clId="{49E1EDC4-949C-4C9A-9207-A653EB98B0DF}" dt="2024-11-19T09:09:59.536" v="4733"/>
        <pc:sldMkLst>
          <pc:docMk/>
          <pc:sldMk cId="1322175956" sldId="2147476727"/>
        </pc:sldMkLst>
      </pc:sldChg>
      <pc:sldChg chg="add ord">
        <pc:chgData name="Raphaella ASHRAF" userId="5247841d-d595-4c30-b58a-9906097315c5" providerId="ADAL" clId="{49E1EDC4-949C-4C9A-9207-A653EB98B0DF}" dt="2024-11-19T09:09:59.991" v="4736"/>
        <pc:sldMkLst>
          <pc:docMk/>
          <pc:sldMk cId="644261856" sldId="2147476728"/>
        </pc:sldMkLst>
      </pc:sldChg>
      <pc:sldChg chg="add ord">
        <pc:chgData name="Raphaella ASHRAF" userId="5247841d-d595-4c30-b58a-9906097315c5" providerId="ADAL" clId="{49E1EDC4-949C-4C9A-9207-A653EB98B0DF}" dt="2024-11-19T09:10:00.438" v="4739"/>
        <pc:sldMkLst>
          <pc:docMk/>
          <pc:sldMk cId="926324949" sldId="2147476729"/>
        </pc:sldMkLst>
      </pc:sldChg>
      <pc:sldChg chg="add ord">
        <pc:chgData name="Raphaella ASHRAF" userId="5247841d-d595-4c30-b58a-9906097315c5" providerId="ADAL" clId="{49E1EDC4-949C-4C9A-9207-A653EB98B0DF}" dt="2024-11-19T09:10:00.891" v="4742"/>
        <pc:sldMkLst>
          <pc:docMk/>
          <pc:sldMk cId="3107027223" sldId="2147476730"/>
        </pc:sldMkLst>
      </pc:sldChg>
      <pc:sldChg chg="add ord">
        <pc:chgData name="Raphaella ASHRAF" userId="5247841d-d595-4c30-b58a-9906097315c5" providerId="ADAL" clId="{49E1EDC4-949C-4C9A-9207-A653EB98B0DF}" dt="2024-11-19T09:10:01.379" v="4745"/>
        <pc:sldMkLst>
          <pc:docMk/>
          <pc:sldMk cId="3452333127" sldId="2147476731"/>
        </pc:sldMkLst>
      </pc:sldChg>
      <pc:sldChg chg="add ord">
        <pc:chgData name="Raphaella ASHRAF" userId="5247841d-d595-4c30-b58a-9906097315c5" providerId="ADAL" clId="{49E1EDC4-949C-4C9A-9207-A653EB98B0DF}" dt="2024-11-19T09:10:01.819" v="4748"/>
        <pc:sldMkLst>
          <pc:docMk/>
          <pc:sldMk cId="2995091423" sldId="2147476732"/>
        </pc:sldMkLst>
      </pc:sldChg>
      <pc:sldChg chg="add ord">
        <pc:chgData name="Raphaella ASHRAF" userId="5247841d-d595-4c30-b58a-9906097315c5" providerId="ADAL" clId="{49E1EDC4-949C-4C9A-9207-A653EB98B0DF}" dt="2024-11-19T09:10:02.273" v="4751"/>
        <pc:sldMkLst>
          <pc:docMk/>
          <pc:sldMk cId="2541503782" sldId="2147476733"/>
        </pc:sldMkLst>
      </pc:sldChg>
      <pc:sldChg chg="add ord">
        <pc:chgData name="Raphaella ASHRAF" userId="5247841d-d595-4c30-b58a-9906097315c5" providerId="ADAL" clId="{49E1EDC4-949C-4C9A-9207-A653EB98B0DF}" dt="2024-11-19T09:10:02.745" v="4754"/>
        <pc:sldMkLst>
          <pc:docMk/>
          <pc:sldMk cId="212027704" sldId="2147476734"/>
        </pc:sldMkLst>
      </pc:sldChg>
      <pc:sldChg chg="add ord">
        <pc:chgData name="Raphaella ASHRAF" userId="5247841d-d595-4c30-b58a-9906097315c5" providerId="ADAL" clId="{49E1EDC4-949C-4C9A-9207-A653EB98B0DF}" dt="2024-11-19T09:10:03.171" v="4757"/>
        <pc:sldMkLst>
          <pc:docMk/>
          <pc:sldMk cId="3467200889" sldId="2147476735"/>
        </pc:sldMkLst>
      </pc:sldChg>
      <pc:sldChg chg="add ord">
        <pc:chgData name="Raphaella ASHRAF" userId="5247841d-d595-4c30-b58a-9906097315c5" providerId="ADAL" clId="{49E1EDC4-949C-4C9A-9207-A653EB98B0DF}" dt="2024-11-19T09:10:03.612" v="4760"/>
        <pc:sldMkLst>
          <pc:docMk/>
          <pc:sldMk cId="337447997" sldId="2147476736"/>
        </pc:sldMkLst>
      </pc:sldChg>
      <pc:sldChg chg="add">
        <pc:chgData name="Raphaella ASHRAF" userId="5247841d-d595-4c30-b58a-9906097315c5" providerId="ADAL" clId="{49E1EDC4-949C-4C9A-9207-A653EB98B0DF}" dt="2024-11-19T09:10:03.819" v="4762"/>
        <pc:sldMkLst>
          <pc:docMk/>
          <pc:sldMk cId="3942956743" sldId="2147476737"/>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4.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5.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themeOverride" Target="../theme/themeOverride6.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12.xlsx"/><Relationship Id="rId1" Type="http://schemas.openxmlformats.org/officeDocument/2006/relationships/themeOverride" Target="../theme/themeOverride7.xml"/></Relationships>
</file>

<file path=ppt/charts/_rels/chart14.xml.rels><?xml version="1.0" encoding="UTF-8" standalone="yes"?>
<Relationships xmlns="http://schemas.openxmlformats.org/package/2006/relationships"><Relationship Id="rId2" Type="http://schemas.openxmlformats.org/officeDocument/2006/relationships/package" Target="../embeddings/Microsoft_Excel_Worksheet13.xlsx"/><Relationship Id="rId1" Type="http://schemas.openxmlformats.org/officeDocument/2006/relationships/themeOverride" Target="../theme/themeOverride8.xml"/></Relationships>
</file>

<file path=ppt/charts/_rels/chart15.xml.rels><?xml version="1.0" encoding="UTF-8" standalone="yes"?>
<Relationships xmlns="http://schemas.openxmlformats.org/package/2006/relationships"><Relationship Id="rId2" Type="http://schemas.openxmlformats.org/officeDocument/2006/relationships/package" Target="../embeddings/Microsoft_Excel_Worksheet14.xlsx"/><Relationship Id="rId1" Type="http://schemas.openxmlformats.org/officeDocument/2006/relationships/themeOverride" Target="../theme/themeOverride9.xml"/></Relationships>
</file>

<file path=ppt/charts/_rels/chart16.xml.rels><?xml version="1.0" encoding="UTF-8" standalone="yes"?>
<Relationships xmlns="http://schemas.openxmlformats.org/package/2006/relationships"><Relationship Id="rId2" Type="http://schemas.openxmlformats.org/officeDocument/2006/relationships/package" Target="../embeddings/Microsoft_Excel_Worksheet15.xlsx"/><Relationship Id="rId1" Type="http://schemas.openxmlformats.org/officeDocument/2006/relationships/themeOverride" Target="../theme/themeOverride10.xml"/></Relationships>
</file>

<file path=ppt/charts/_rels/chart17.xml.rels><?xml version="1.0" encoding="UTF-8" standalone="yes"?>
<Relationships xmlns="http://schemas.openxmlformats.org/package/2006/relationships"><Relationship Id="rId2" Type="http://schemas.openxmlformats.org/officeDocument/2006/relationships/package" Target="../embeddings/Microsoft_Excel_Worksheet16.xlsx"/><Relationship Id="rId1" Type="http://schemas.openxmlformats.org/officeDocument/2006/relationships/themeOverride" Target="../theme/themeOverride11.xml"/></Relationships>
</file>

<file path=ppt/charts/_rels/chart18.xml.rels><?xml version="1.0" encoding="UTF-8" standalone="yes"?>
<Relationships xmlns="http://schemas.openxmlformats.org/package/2006/relationships"><Relationship Id="rId2" Type="http://schemas.openxmlformats.org/officeDocument/2006/relationships/package" Target="../embeddings/Microsoft_Excel_Worksheet17.xlsx"/><Relationship Id="rId1" Type="http://schemas.openxmlformats.org/officeDocument/2006/relationships/themeOverride" Target="../theme/themeOverride12.xml"/></Relationships>
</file>

<file path=ppt/charts/_rels/chart19.xml.rels><?xml version="1.0" encoding="UTF-8" standalone="yes"?>
<Relationships xmlns="http://schemas.openxmlformats.org/package/2006/relationships"><Relationship Id="rId2" Type="http://schemas.openxmlformats.org/officeDocument/2006/relationships/package" Target="../embeddings/Microsoft_Excel_Worksheet18.xlsx"/><Relationship Id="rId1" Type="http://schemas.openxmlformats.org/officeDocument/2006/relationships/themeOverride" Target="../theme/themeOverride13.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5.xml"/><Relationship Id="rId1" Type="http://schemas.microsoft.com/office/2011/relationships/chartStyle" Target="style5.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6.xml"/><Relationship Id="rId1" Type="http://schemas.microsoft.com/office/2011/relationships/chartStyle" Target="style6.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7.xml"/><Relationship Id="rId1" Type="http://schemas.microsoft.com/office/2011/relationships/chartStyle" Target="style7.xml"/></Relationships>
</file>

<file path=ppt/charts/_rels/chart24.xml.rels><?xml version="1.0" encoding="UTF-8" standalone="yes"?>
<Relationships xmlns="http://schemas.openxmlformats.org/package/2006/relationships"><Relationship Id="rId2" Type="http://schemas.openxmlformats.org/officeDocument/2006/relationships/package" Target="../embeddings/Microsoft_Excel_Worksheet23.xlsx"/><Relationship Id="rId1" Type="http://schemas.openxmlformats.org/officeDocument/2006/relationships/themeOverride" Target="../theme/themeOverride14.xml"/></Relationships>
</file>

<file path=ppt/charts/_rels/chart25.xml.rels><?xml version="1.0" encoding="UTF-8" standalone="yes"?>
<Relationships xmlns="http://schemas.openxmlformats.org/package/2006/relationships"><Relationship Id="rId2" Type="http://schemas.openxmlformats.org/officeDocument/2006/relationships/package" Target="../embeddings/Microsoft_Excel_Worksheet24.xlsx"/><Relationship Id="rId1" Type="http://schemas.openxmlformats.org/officeDocument/2006/relationships/themeOverride" Target="../theme/themeOverride15.xml"/></Relationships>
</file>

<file path=ppt/charts/_rels/chart26.xml.rels><?xml version="1.0" encoding="UTF-8" standalone="yes"?>
<Relationships xmlns="http://schemas.openxmlformats.org/package/2006/relationships"><Relationship Id="rId2" Type="http://schemas.openxmlformats.org/officeDocument/2006/relationships/package" Target="../embeddings/Microsoft_Excel_Worksheet25.xlsx"/><Relationship Id="rId1" Type="http://schemas.openxmlformats.org/officeDocument/2006/relationships/themeOverride" Target="../theme/themeOverride16.xml"/></Relationships>
</file>

<file path=ppt/charts/_rels/chart27.xml.rels><?xml version="1.0" encoding="UTF-8" standalone="yes"?>
<Relationships xmlns="http://schemas.openxmlformats.org/package/2006/relationships"><Relationship Id="rId2" Type="http://schemas.openxmlformats.org/officeDocument/2006/relationships/package" Target="../embeddings/Microsoft_Excel_Worksheet26.xlsx"/><Relationship Id="rId1" Type="http://schemas.openxmlformats.org/officeDocument/2006/relationships/themeOverride" Target="../theme/themeOverride17.xml"/></Relationships>
</file>

<file path=ppt/charts/_rels/chart28.xml.rels><?xml version="1.0" encoding="UTF-8" standalone="yes"?>
<Relationships xmlns="http://schemas.openxmlformats.org/package/2006/relationships"><Relationship Id="rId2" Type="http://schemas.openxmlformats.org/officeDocument/2006/relationships/package" Target="../embeddings/Microsoft_Excel_Worksheet27.xlsx"/><Relationship Id="rId1" Type="http://schemas.openxmlformats.org/officeDocument/2006/relationships/themeOverride" Target="../theme/themeOverride18.xml"/></Relationships>
</file>

<file path=ppt/charts/_rels/chart29.xml.rels><?xml version="1.0" encoding="UTF-8" standalone="yes"?>
<Relationships xmlns="http://schemas.openxmlformats.org/package/2006/relationships"><Relationship Id="rId2" Type="http://schemas.openxmlformats.org/officeDocument/2006/relationships/package" Target="../embeddings/Microsoft_Excel_Worksheet28.xlsx"/><Relationship Id="rId1" Type="http://schemas.openxmlformats.org/officeDocument/2006/relationships/themeOverride" Target="../theme/themeOverride19.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8.xml"/><Relationship Id="rId1" Type="http://schemas.microsoft.com/office/2011/relationships/chartStyle" Target="style8.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9.xml"/><Relationship Id="rId1" Type="http://schemas.microsoft.com/office/2011/relationships/chartStyle" Target="style9.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0.xml"/><Relationship Id="rId1" Type="http://schemas.microsoft.com/office/2011/relationships/chartStyle" Target="style10.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15.xml"/><Relationship Id="rId1" Type="http://schemas.microsoft.com/office/2011/relationships/chartStyle" Target="style15.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16.xml"/><Relationship Id="rId1" Type="http://schemas.microsoft.com/office/2011/relationships/chartStyle" Target="style16.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3.xml"/><Relationship Id="rId1" Type="http://schemas.microsoft.com/office/2011/relationships/chartStyle" Target="style3.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4.xml"/><Relationship Id="rId1" Type="http://schemas.microsoft.com/office/2011/relationships/chartStyle" Target="style4.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3.xml"/></Relationships>
</file>

<file path=ppt/charts/_rels/chartEx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32.xlsx"/></Relationships>
</file>

<file path=ppt/charts/_rels/chartEx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33.xlsx"/></Relationships>
</file>

<file path=ppt/charts/_rels/chartEx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34.xlsx"/></Relationships>
</file>

<file path=ppt/charts/_rels/chartEx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3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Choc Bars</c:v>
                </c:pt>
              </c:strCache>
            </c:strRef>
          </c:tx>
          <c:spPr>
            <a:solidFill>
              <a:schemeClr val="accent3">
                <a:lumMod val="50000"/>
              </a:schemeClr>
            </a:solidFill>
            <a:ln>
              <a:solidFill>
                <a:schemeClr val="bg1"/>
              </a:solidFill>
            </a:ln>
            <a:effectLst/>
          </c:spPr>
          <c:invertIfNegative val="0"/>
          <c:dLbls>
            <c:dLbl>
              <c:idx val="0"/>
              <c:layout>
                <c:manualLayout>
                  <c:x val="0"/>
                  <c:y val="6.7130820790572542E-3"/>
                </c:manualLayout>
              </c:layout>
              <c:tx>
                <c:rich>
                  <a:bodyPr/>
                  <a:lstStyle/>
                  <a:p>
                    <a:fld id="{53C7F705-C4B3-4936-8411-726B38CA528D}"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20036.350999999999</c:v>
                </c:pt>
                <c:pt idx="1">
                  <c:v>20481.856</c:v>
                </c:pt>
                <c:pt idx="2">
                  <c:v>20411.414000000001</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Choc Bites</c:v>
                </c:pt>
              </c:strCache>
            </c:strRef>
          </c:tx>
          <c:spPr>
            <a:solidFill>
              <a:schemeClr val="accent1"/>
            </a:solidFill>
            <a:ln>
              <a:solidFill>
                <a:schemeClr val="bg1"/>
              </a:solidFill>
            </a:ln>
            <a:effectLst/>
          </c:spPr>
          <c:invertIfNegative val="0"/>
          <c:dLbls>
            <c:dLbl>
              <c:idx val="1"/>
              <c:tx>
                <c:rich>
                  <a:bodyPr/>
                  <a:lstStyle/>
                  <a:p>
                    <a:fld id="{8A98A44C-21A7-4757-9578-BC44FEB63E7A}"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357-4676-8ACA-D131CC8016C3}"/>
                </c:ext>
              </c:extLst>
            </c:dLbl>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15526.465</c:v>
                </c:pt>
                <c:pt idx="1">
                  <c:v>16990.962</c:v>
                </c:pt>
                <c:pt idx="2">
                  <c:v>16887.391</c:v>
                </c:pt>
              </c:numCache>
            </c:numRef>
          </c:val>
          <c:extLst>
            <c:ext xmlns:c16="http://schemas.microsoft.com/office/drawing/2014/chart" uri="{C3380CC4-5D6E-409C-BE32-E72D297353CC}">
              <c16:uniqueId val="{00000001-684A-418E-960D-F285AA891C5B}"/>
            </c:ext>
          </c:extLst>
        </c:ser>
        <c:ser>
          <c:idx val="3"/>
          <c:order val="2"/>
          <c:tx>
            <c:strRef>
              <c:f>Sheet1!$D$1</c:f>
              <c:strCache>
                <c:ptCount val="1"/>
                <c:pt idx="0">
                  <c:v>Choc Block</c:v>
                </c:pt>
              </c:strCache>
            </c:strRef>
          </c:tx>
          <c:spPr>
            <a:solidFill>
              <a:schemeClr val="accent3"/>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21134.692999999999</c:v>
                </c:pt>
                <c:pt idx="1">
                  <c:v>26845.127</c:v>
                </c:pt>
                <c:pt idx="2">
                  <c:v>25699.18</c:v>
                </c:pt>
              </c:numCache>
            </c:numRef>
          </c:val>
          <c:extLst>
            <c:ext xmlns:c16="http://schemas.microsoft.com/office/drawing/2014/chart" uri="{C3380CC4-5D6E-409C-BE32-E72D297353CC}">
              <c16:uniqueId val="{00000002-684A-418E-960D-F285AA891C5B}"/>
            </c:ext>
          </c:extLst>
        </c:ser>
        <c:ser>
          <c:idx val="2"/>
          <c:order val="3"/>
          <c:tx>
            <c:strRef>
              <c:f>Sheet1!$E$1</c:f>
              <c:strCache>
                <c:ptCount val="1"/>
                <c:pt idx="0">
                  <c:v>Choc Share Bags</c:v>
                </c:pt>
              </c:strCache>
            </c:strRef>
          </c:tx>
          <c:spPr>
            <a:solidFill>
              <a:schemeClr val="accent2"/>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25469.062000000002</c:v>
                </c:pt>
                <c:pt idx="1">
                  <c:v>26419.298999999999</c:v>
                </c:pt>
                <c:pt idx="2">
                  <c:v>27476.826000000001</c:v>
                </c:pt>
              </c:numCache>
            </c:numRef>
          </c:val>
          <c:extLst>
            <c:ext xmlns:c16="http://schemas.microsoft.com/office/drawing/2014/chart" uri="{C3380CC4-5D6E-409C-BE32-E72D297353CC}">
              <c16:uniqueId val="{00000003-684A-418E-960D-F285AA891C5B}"/>
            </c:ext>
          </c:extLst>
        </c:ser>
        <c:ser>
          <c:idx val="4"/>
          <c:order val="4"/>
          <c:tx>
            <c:strRef>
              <c:f>Sheet1!$F$1</c:f>
              <c:strCache>
                <c:ptCount val="1"/>
                <c:pt idx="0">
                  <c:v>Gifting</c:v>
                </c:pt>
              </c:strCache>
            </c:strRef>
          </c:tx>
          <c:spPr>
            <a:solidFill>
              <a:schemeClr val="accent2">
                <a:lumMod val="60000"/>
                <a:lumOff val="40000"/>
              </a:schemeClr>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5536.7330000000002</c:v>
                </c:pt>
                <c:pt idx="1">
                  <c:v>5903.4359999999997</c:v>
                </c:pt>
                <c:pt idx="2">
                  <c:v>7191.9579999999996</c:v>
                </c:pt>
              </c:numCache>
            </c:numRef>
          </c:val>
          <c:extLst>
            <c:ext xmlns:c16="http://schemas.microsoft.com/office/drawing/2014/chart" uri="{C3380CC4-5D6E-409C-BE32-E72D297353CC}">
              <c16:uniqueId val="{00000000-6E13-46AF-8F51-9EF69649C37C}"/>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0"/>
        <c:ser>
          <c:idx val="2"/>
          <c:order val="0"/>
          <c:tx>
            <c:strRef>
              <c:f>Sheet1!$B$1</c:f>
              <c:strCache>
                <c:ptCount val="1"/>
                <c:pt idx="0">
                  <c:v>Value Share LY DYA</c:v>
                </c:pt>
              </c:strCache>
            </c:strRef>
          </c:tx>
          <c:spPr>
            <a:solidFill>
              <a:srgbClr val="CFCECE"/>
            </a:solidFill>
            <a:ln w="9525" cap="flat" cmpd="sng" algn="ctr">
              <a:noFill/>
              <a:round/>
            </a:ln>
            <a:effectLst/>
          </c:spPr>
          <c:invertIfNegative val="1"/>
          <c:dLbls>
            <c:dLbl>
              <c:idx val="0"/>
              <c:tx>
                <c:rich>
                  <a:bodyPr/>
                  <a:lstStyle/>
                  <a:p>
                    <a:r>
                      <a:rPr lang="en-US" sz="800" dirty="0"/>
                      <a:t>+</a:t>
                    </a:r>
                    <a:fld id="{91A849DD-4BD5-4B97-A667-B2D9F85F7B20}" type="VALUE">
                      <a:rPr lang="en-US" sz="800" smtClean="0"/>
                      <a:pPr/>
                      <a:t>[VALUE]</a:t>
                    </a:fld>
                    <a:endParaRPr lang="en-US" sz="800" dirty="0"/>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B0F6-4B07-BC47-DBBAB713A727}"/>
                </c:ext>
              </c:extLst>
            </c:dLbl>
            <c:dLbl>
              <c:idx val="1"/>
              <c:tx>
                <c:rich>
                  <a:bodyPr/>
                  <a:lstStyle/>
                  <a:p>
                    <a:r>
                      <a:rPr lang="en-US"/>
                      <a:t>+</a:t>
                    </a:r>
                    <a:fld id="{E735B5EB-1D2C-4F31-8862-E5D0C63FCB1E}"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B0F6-4B07-BC47-DBBAB713A727}"/>
                </c:ext>
              </c:extLst>
            </c:dLbl>
            <c:dLbl>
              <c:idx val="7"/>
              <c:tx>
                <c:rich>
                  <a:bodyPr/>
                  <a:lstStyle/>
                  <a:p>
                    <a:r>
                      <a:rPr lang="en-US"/>
                      <a:t>+</a:t>
                    </a:r>
                    <a:fld id="{FA69093B-FA0F-49B4-88AC-7649F13BB7F9}"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B0F6-4B07-BC47-DBBAB713A727}"/>
                </c:ext>
              </c:extLst>
            </c:dLbl>
            <c:dLbl>
              <c:idx val="8"/>
              <c:tx>
                <c:rich>
                  <a:bodyPr/>
                  <a:lstStyle/>
                  <a:p>
                    <a:r>
                      <a:rPr lang="en-US"/>
                      <a:t>+</a:t>
                    </a:r>
                    <a:fld id="{4974EF27-3D3D-4E41-B1E4-21D677FD099B}"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B0F6-4B07-BC47-DBBAB713A727}"/>
                </c:ext>
              </c:extLst>
            </c:dLbl>
            <c:dLbl>
              <c:idx val="9"/>
              <c:tx>
                <c:rich>
                  <a:bodyPr/>
                  <a:lstStyle/>
                  <a:p>
                    <a:r>
                      <a:rPr lang="en-US"/>
                      <a:t>+</a:t>
                    </a:r>
                    <a:fld id="{48125546-F830-401C-BA48-F712A4BDBD42}"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B0F6-4B07-BC47-DBBAB713A727}"/>
                </c:ext>
              </c:extLst>
            </c:dLbl>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strCache>
            </c:strRef>
          </c:cat>
          <c:val>
            <c:numRef>
              <c:f>Sheet1!$B$2:$B$11</c:f>
              <c:numCache>
                <c:formatCode>General</c:formatCode>
                <c:ptCount val="10"/>
                <c:pt idx="0">
                  <c:v>0.19251517246125641</c:v>
                </c:pt>
                <c:pt idx="1">
                  <c:v>2.2076130543610818E-3</c:v>
                </c:pt>
                <c:pt idx="2">
                  <c:v>-7.9444911325608394E-2</c:v>
                </c:pt>
                <c:pt idx="3">
                  <c:v>-1.6362030277953299E-2</c:v>
                </c:pt>
                <c:pt idx="4">
                  <c:v>-2.050157548004742E-2</c:v>
                </c:pt>
                <c:pt idx="5">
                  <c:v>-3.3472709049699748E-2</c:v>
                </c:pt>
                <c:pt idx="6">
                  <c:v>-2.3496447624957891E-2</c:v>
                </c:pt>
                <c:pt idx="7">
                  <c:v>2.7301951244537551E-2</c:v>
                </c:pt>
                <c:pt idx="8">
                  <c:v>4.8792756883615403E-3</c:v>
                </c:pt>
                <c:pt idx="9">
                  <c:v>5.1764789981247998E-3</c:v>
                </c:pt>
              </c:numCache>
            </c:numRef>
          </c:val>
          <c:extLst>
            <c:ext xmlns:c14="http://schemas.microsoft.com/office/drawing/2007/8/2/chart" uri="{6F2FDCE9-48DA-4B69-8628-5D25D57E5C99}">
              <c14:invertSolidFillFmt>
                <c14:spPr xmlns:c14="http://schemas.microsoft.com/office/drawing/2007/8/2/chart">
                  <a:solidFill>
                    <a:srgbClr val="C00000"/>
                  </a:solidFill>
                  <a:ln w="9525" cap="flat" cmpd="sng" algn="ctr">
                    <a:noFill/>
                    <a:round/>
                  </a:ln>
                  <a:effectLst/>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575555">
                <a:lumMod val="20000"/>
                <a:lumOff val="80000"/>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Cimory</c:v>
                </c:pt>
                <c:pt idx="1">
                  <c:v>Greenfields</c:v>
                </c:pt>
                <c:pt idx="2">
                  <c:v>Frisian Flag</c:v>
                </c:pt>
                <c:pt idx="3">
                  <c:v>Indomilk</c:v>
                </c:pt>
                <c:pt idx="4">
                  <c:v>Ultra</c:v>
                </c:pt>
                <c:pt idx="5">
                  <c:v>Real Good</c:v>
                </c:pt>
                <c:pt idx="6">
                  <c:v>Kin</c:v>
                </c:pt>
                <c:pt idx="7">
                  <c:v>Milo</c:v>
                </c:pt>
                <c:pt idx="8">
                  <c:v>Tango</c:v>
                </c:pt>
                <c:pt idx="9">
                  <c:v>Milk Life</c:v>
                </c:pt>
              </c:strCache>
            </c:strRef>
          </c:cat>
          <c:val>
            <c:numRef>
              <c:f>Sheet1!$B$2:$B$11</c:f>
              <c:numCache>
                <c:formatCode>General</c:formatCode>
                <c:ptCount val="10"/>
                <c:pt idx="0">
                  <c:v>0.3477083376441748</c:v>
                </c:pt>
                <c:pt idx="1">
                  <c:v>8.4917589378831038E-2</c:v>
                </c:pt>
                <c:pt idx="2">
                  <c:v>7.7503265731886414E-2</c:v>
                </c:pt>
                <c:pt idx="3">
                  <c:v>5.1427007674610031E-2</c:v>
                </c:pt>
                <c:pt idx="4">
                  <c:v>4.9062738248063627E-2</c:v>
                </c:pt>
                <c:pt idx="5">
                  <c:v>3.5026062224693448E-2</c:v>
                </c:pt>
                <c:pt idx="6">
                  <c:v>2.619123520631474E-2</c:v>
                </c:pt>
                <c:pt idx="7">
                  <c:v>2.566756662908495E-2</c:v>
                </c:pt>
                <c:pt idx="8">
                  <c:v>2.477790843924349E-2</c:v>
                </c:pt>
                <c:pt idx="9">
                  <c:v>2.4403849542058119E-2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0"/>
        <c:ser>
          <c:idx val="2"/>
          <c:order val="0"/>
          <c:tx>
            <c:strRef>
              <c:f>Sheet1!$B$1</c:f>
              <c:strCache>
                <c:ptCount val="1"/>
                <c:pt idx="0">
                  <c:v>Value Share DYA</c:v>
                </c:pt>
              </c:strCache>
            </c:strRef>
          </c:tx>
          <c:spPr>
            <a:solidFill>
              <a:srgbClr val="CFCECE"/>
            </a:solidFill>
            <a:ln w="9525" cap="flat" cmpd="sng" algn="ctr">
              <a:noFill/>
              <a:round/>
            </a:ln>
            <a:effectLst/>
          </c:spPr>
          <c:invertIfNegative val="1"/>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strCache>
            </c:strRef>
          </c:cat>
          <c:val>
            <c:numRef>
              <c:f>Sheet1!$B$2:$B$11</c:f>
              <c:numCache>
                <c:formatCode>General</c:formatCode>
                <c:ptCount val="10"/>
                <c:pt idx="0">
                  <c:v>4.3963721999999997E-2</c:v>
                </c:pt>
                <c:pt idx="1">
                  <c:v>-1.3505148E-2</c:v>
                </c:pt>
                <c:pt idx="2">
                  <c:v>-1.1798739000000001E-2</c:v>
                </c:pt>
                <c:pt idx="3">
                  <c:v>5.7473710000000003E-3</c:v>
                </c:pt>
                <c:pt idx="4">
                  <c:v>-4.0835259999999996E-3</c:v>
                </c:pt>
                <c:pt idx="5">
                  <c:v>-4.8005999999999998E-4</c:v>
                </c:pt>
                <c:pt idx="6">
                  <c:v>-3.6926800000000002E-4</c:v>
                </c:pt>
                <c:pt idx="7">
                  <c:v>7.4368990000000003E-3</c:v>
                </c:pt>
                <c:pt idx="8">
                  <c:v>-4.1499370000000002E-3</c:v>
                </c:pt>
                <c:pt idx="9">
                  <c:v>-9.0259300000000004E-4</c:v>
                </c:pt>
              </c:numCache>
            </c:numRef>
          </c:val>
          <c:extLst>
            <c:ext xmlns:c14="http://schemas.microsoft.com/office/drawing/2007/8/2/chart" uri="{6F2FDCE9-48DA-4B69-8628-5D25D57E5C99}">
              <c14:invertSolidFillFmt>
                <c14:spPr xmlns:c14="http://schemas.microsoft.com/office/drawing/2007/8/2/chart">
                  <a:solidFill>
                    <a:srgbClr val="C00000"/>
                  </a:solidFill>
                  <a:ln w="9525" cap="flat" cmpd="sng" algn="ctr">
                    <a:noFill/>
                    <a:round/>
                  </a:ln>
                  <a:effectLst/>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0"/>
        <c:ser>
          <c:idx val="2"/>
          <c:order val="0"/>
          <c:tx>
            <c:strRef>
              <c:f>Sheet1!$B$1</c:f>
              <c:strCache>
                <c:ptCount val="1"/>
                <c:pt idx="0">
                  <c:v>Value Share DYA</c:v>
                </c:pt>
              </c:strCache>
            </c:strRef>
          </c:tx>
          <c:spPr>
            <a:solidFill>
              <a:srgbClr val="CFCECE"/>
            </a:solidFill>
            <a:ln w="9525" cap="flat" cmpd="sng" algn="ctr">
              <a:noFill/>
              <a:round/>
            </a:ln>
            <a:effectLst/>
          </c:spPr>
          <c:invertIfNegative val="1"/>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Cimory</c:v>
                </c:pt>
                <c:pt idx="1">
                  <c:v>Greenfields</c:v>
                </c:pt>
                <c:pt idx="2">
                  <c:v>Frisian Flag</c:v>
                </c:pt>
                <c:pt idx="3">
                  <c:v>Indomilk</c:v>
                </c:pt>
                <c:pt idx="4">
                  <c:v>Ultra</c:v>
                </c:pt>
                <c:pt idx="5">
                  <c:v>Real Good</c:v>
                </c:pt>
                <c:pt idx="6">
                  <c:v>Kin</c:v>
                </c:pt>
                <c:pt idx="7">
                  <c:v>Milo</c:v>
                </c:pt>
                <c:pt idx="8">
                  <c:v>Tango</c:v>
                </c:pt>
                <c:pt idx="9">
                  <c:v>Milk Life</c:v>
                </c:pt>
              </c:strCache>
            </c:strRef>
          </c:cat>
          <c:val>
            <c:numRef>
              <c:f>Sheet1!$B$2:$B$11</c:f>
              <c:numCache>
                <c:formatCode>General</c:formatCode>
                <c:ptCount val="10"/>
                <c:pt idx="0">
                  <c:v>4.3963789000000003E-2</c:v>
                </c:pt>
                <c:pt idx="1">
                  <c:v>-1.3505148E-2</c:v>
                </c:pt>
                <c:pt idx="2">
                  <c:v>-1.1798739000000001E-2</c:v>
                </c:pt>
                <c:pt idx="3">
                  <c:v>-3.5863319999999998E-3</c:v>
                </c:pt>
                <c:pt idx="4">
                  <c:v>-4.79624E-4</c:v>
                </c:pt>
                <c:pt idx="5">
                  <c:v>-2.1501239999999998E-3</c:v>
                </c:pt>
                <c:pt idx="6">
                  <c:v>-9.0259300000000004E-4</c:v>
                </c:pt>
                <c:pt idx="7">
                  <c:v>1.0105470000000001E-3</c:v>
                </c:pt>
                <c:pt idx="8">
                  <c:v>-3.3302199999999998E-4</c:v>
                </c:pt>
                <c:pt idx="9">
                  <c:v>1.5689061000000001E-2</c:v>
                </c:pt>
              </c:numCache>
            </c:numRef>
          </c:val>
          <c:extLst>
            <c:ext xmlns:c14="http://schemas.microsoft.com/office/drawing/2007/8/2/chart" uri="{6F2FDCE9-48DA-4B69-8628-5D25D57E5C99}">
              <c14:invertSolidFillFmt>
                <c14:spPr xmlns:c14="http://schemas.microsoft.com/office/drawing/2007/8/2/chart">
                  <a:solidFill>
                    <a:srgbClr val="C00000"/>
                  </a:solidFill>
                  <a:ln w="9525" cap="flat" cmpd="sng" algn="ctr">
                    <a:noFill/>
                    <a:round/>
                  </a:ln>
                  <a:effectLst/>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575555">
                <a:lumMod val="20000"/>
                <a:lumOff val="80000"/>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spAutoFit/>
              </a:bodyPr>
              <a:lstStyle/>
              <a:p>
                <a:pPr>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575555">
                <a:lumMod val="20000"/>
                <a:lumOff val="80000"/>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spAutoFit/>
              </a:bodyPr>
              <a:lstStyle/>
              <a:p>
                <a:pPr>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575555">
                <a:lumMod val="20000"/>
                <a:lumOff val="80000"/>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33481C20-CCFE-4BD5-AB97-E9D79679618C}"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spAutoFit/>
              </a:bodyPr>
              <a:lstStyle/>
              <a:p>
                <a:pPr>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575555">
                <a:lumMod val="20000"/>
                <a:lumOff val="80000"/>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575555">
                <a:lumMod val="20000"/>
                <a:lumOff val="80000"/>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0044D83F-B5BE-45FE-842A-EC19BC607925}"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575555">
                <a:lumMod val="20000"/>
                <a:lumOff val="80000"/>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33481C20-CCFE-4BD5-AB97-E9D79679618C}"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Choc Bars</c:v>
                </c:pt>
              </c:strCache>
            </c:strRef>
          </c:tx>
          <c:spPr>
            <a:solidFill>
              <a:schemeClr val="accent3">
                <a:lumMod val="50000"/>
              </a:schemeClr>
            </a:solidFill>
            <a:ln>
              <a:solidFill>
                <a:schemeClr val="bg1"/>
              </a:solidFill>
            </a:ln>
            <a:effectLst/>
          </c:spPr>
          <c:invertIfNegative val="0"/>
          <c:dLbls>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537302.72100000002</c:v>
                </c:pt>
                <c:pt idx="1">
                  <c:v>560246.17200000002</c:v>
                </c:pt>
                <c:pt idx="2">
                  <c:v>562664.75800000003</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Choc Bites</c:v>
                </c:pt>
              </c:strCache>
            </c:strRef>
          </c:tx>
          <c:spPr>
            <a:solidFill>
              <a:schemeClr val="accent1"/>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295450.05900000001</c:v>
                </c:pt>
                <c:pt idx="1">
                  <c:v>326632.31900000002</c:v>
                </c:pt>
                <c:pt idx="2">
                  <c:v>339887.65899999999</c:v>
                </c:pt>
              </c:numCache>
            </c:numRef>
          </c:val>
          <c:extLst>
            <c:ext xmlns:c16="http://schemas.microsoft.com/office/drawing/2014/chart" uri="{C3380CC4-5D6E-409C-BE32-E72D297353CC}">
              <c16:uniqueId val="{00000001-4220-4928-A565-C068005E7386}"/>
            </c:ext>
          </c:extLst>
        </c:ser>
        <c:ser>
          <c:idx val="3"/>
          <c:order val="2"/>
          <c:tx>
            <c:strRef>
              <c:f>Sheet1!$D$1</c:f>
              <c:strCache>
                <c:ptCount val="1"/>
                <c:pt idx="0">
                  <c:v>Choc Block</c:v>
                </c:pt>
              </c:strCache>
            </c:strRef>
          </c:tx>
          <c:spPr>
            <a:solidFill>
              <a:schemeClr val="accent3"/>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417301.478</c:v>
                </c:pt>
                <c:pt idx="1">
                  <c:v>522488.34399999998</c:v>
                </c:pt>
                <c:pt idx="2">
                  <c:v>504324.33</c:v>
                </c:pt>
              </c:numCache>
            </c:numRef>
          </c:val>
          <c:extLst>
            <c:ext xmlns:c16="http://schemas.microsoft.com/office/drawing/2014/chart" uri="{C3380CC4-5D6E-409C-BE32-E72D297353CC}">
              <c16:uniqueId val="{00000002-4220-4928-A565-C068005E7386}"/>
            </c:ext>
          </c:extLst>
        </c:ser>
        <c:ser>
          <c:idx val="2"/>
          <c:order val="3"/>
          <c:tx>
            <c:strRef>
              <c:f>Sheet1!$E$1</c:f>
              <c:strCache>
                <c:ptCount val="1"/>
                <c:pt idx="0">
                  <c:v>Choc Share Bags</c:v>
                </c:pt>
              </c:strCache>
            </c:strRef>
          </c:tx>
          <c:spPr>
            <a:solidFill>
              <a:schemeClr val="accent2"/>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492785.538</c:v>
                </c:pt>
                <c:pt idx="1">
                  <c:v>525683.76199999999</c:v>
                </c:pt>
                <c:pt idx="2">
                  <c:v>556596.89199999999</c:v>
                </c:pt>
              </c:numCache>
            </c:numRef>
          </c:val>
          <c:extLst>
            <c:ext xmlns:c16="http://schemas.microsoft.com/office/drawing/2014/chart" uri="{C3380CC4-5D6E-409C-BE32-E72D297353CC}">
              <c16:uniqueId val="{00000003-4220-4928-A565-C068005E7386}"/>
            </c:ext>
          </c:extLst>
        </c:ser>
        <c:ser>
          <c:idx val="4"/>
          <c:order val="4"/>
          <c:tx>
            <c:strRef>
              <c:f>Sheet1!$F$1</c:f>
              <c:strCache>
                <c:ptCount val="1"/>
                <c:pt idx="0">
                  <c:v>Gifting</c:v>
                </c:pt>
              </c:strCache>
            </c:strRef>
          </c:tx>
          <c:spPr>
            <a:solidFill>
              <a:schemeClr val="accent2">
                <a:lumMod val="60000"/>
                <a:lumOff val="40000"/>
              </a:schemeClr>
            </a:solidFill>
            <a:ln w="9525">
              <a:solidFill>
                <a:schemeClr val="bg1"/>
              </a:solidFill>
            </a:ln>
          </c:spPr>
          <c:invertIfNegative val="0"/>
          <c:dLbls>
            <c:dLbl>
              <c:idx val="2"/>
              <c:tx>
                <c:rich>
                  <a:bodyPr/>
                  <a:lstStyle/>
                  <a:p>
                    <a:fld id="{0839DC8B-68F4-48DF-AD39-8215B9416F90}"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1FA0-4EEC-B9D9-63C0F9EB54A8}"/>
                </c:ext>
              </c:extLst>
            </c:dLbl>
            <c:numFmt formatCode="#.#," sourceLinked="0"/>
            <c:spPr>
              <a:noFill/>
              <a:ln>
                <a:noFill/>
              </a:ln>
              <a:effectLst/>
            </c:spPr>
            <c:txPr>
              <a:bodyPr wrap="square" lIns="38100" tIns="19050" rIns="38100" bIns="19050" anchor="ctr" anchorCtr="0">
                <a:spAutoFit/>
              </a:bodyPr>
              <a:lstStyle/>
              <a:p>
                <a:pPr algn="ctr">
                  <a:defRPr lang="en-US"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193381.595</c:v>
                </c:pt>
                <c:pt idx="1">
                  <c:v>210474.00599999999</c:v>
                </c:pt>
                <c:pt idx="2">
                  <c:v>248991.11900000001</c:v>
                </c:pt>
              </c:numCache>
            </c:numRef>
          </c:val>
          <c:extLst>
            <c:ext xmlns:c16="http://schemas.microsoft.com/office/drawing/2014/chart" uri="{C3380CC4-5D6E-409C-BE32-E72D297353CC}">
              <c16:uniqueId val="{00000004-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share by Brand, index</a:t>
            </a:r>
            <a:endParaRPr lang="en-US" sz="800">
              <a:solidFill>
                <a:schemeClr val="tx1"/>
              </a:solidFill>
              <a:latin typeface="+mj-lt"/>
            </a:endParaRP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4.5205042438763526E-2"/>
          <c:y val="9.9397151645846074E-2"/>
          <c:w val="0.93468942653552012"/>
          <c:h val="0.61239220651000625"/>
        </c:manualLayout>
      </c:layout>
      <c:barChart>
        <c:barDir val="col"/>
        <c:grouping val="stacked"/>
        <c:varyColors val="0"/>
        <c:ser>
          <c:idx val="1"/>
          <c:order val="1"/>
          <c:tx>
            <c:strRef>
              <c:f>Sheet1!$C$1</c:f>
              <c:strCache>
                <c:ptCount val="1"/>
                <c:pt idx="0">
                  <c:v>Sector 1</c:v>
                </c:pt>
              </c:strCache>
              <c:extLst xmlns:c15="http://schemas.microsoft.com/office/drawing/2012/chart"/>
            </c:strRef>
          </c:tx>
          <c:spPr>
            <a:solidFill>
              <a:schemeClr val="dk1">
                <a:tint val="5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Sheet1!$C$2:$C$36</c:f>
              <c:numCache>
                <c:formatCode>General</c:formatCode>
                <c:ptCount val="35"/>
                <c:pt idx="0">
                  <c:v>40.809865000000002</c:v>
                </c:pt>
                <c:pt idx="1">
                  <c:v>41.860694000000002</c:v>
                </c:pt>
                <c:pt idx="2">
                  <c:v>34.509422000000001</c:v>
                </c:pt>
                <c:pt idx="3">
                  <c:v>49.657702</c:v>
                </c:pt>
                <c:pt idx="4">
                  <c:v>50.616717999999999</c:v>
                </c:pt>
                <c:pt idx="5">
                  <c:v>51.539561999999997</c:v>
                </c:pt>
                <c:pt idx="6">
                  <c:v>53.959558000000001</c:v>
                </c:pt>
                <c:pt idx="7">
                  <c:v>48.84498</c:v>
                </c:pt>
                <c:pt idx="8">
                  <c:v>43.617640999999999</c:v>
                </c:pt>
                <c:pt idx="9">
                  <c:v>44.545436000000002</c:v>
                </c:pt>
                <c:pt idx="10">
                  <c:v>41.403309999999998</c:v>
                </c:pt>
                <c:pt idx="11">
                  <c:v>42.115876</c:v>
                </c:pt>
                <c:pt idx="12">
                  <c:v>39.743237000000001</c:v>
                </c:pt>
                <c:pt idx="13">
                  <c:v>42.646582000000002</c:v>
                </c:pt>
                <c:pt idx="14">
                  <c:v>40.323042999999998</c:v>
                </c:pt>
                <c:pt idx="15">
                  <c:v>52.877302</c:v>
                </c:pt>
                <c:pt idx="16">
                  <c:v>52.359431000000001</c:v>
                </c:pt>
                <c:pt idx="17">
                  <c:v>50.322519999999997</c:v>
                </c:pt>
                <c:pt idx="18">
                  <c:v>52.78004</c:v>
                </c:pt>
                <c:pt idx="19">
                  <c:v>49.372244999999999</c:v>
                </c:pt>
                <c:pt idx="20">
                  <c:v>50.002222000000003</c:v>
                </c:pt>
                <c:pt idx="21">
                  <c:v>46.193210000000001</c:v>
                </c:pt>
                <c:pt idx="22">
                  <c:v>41.510463999999999</c:v>
                </c:pt>
                <c:pt idx="23">
                  <c:v>40.221505000000001</c:v>
                </c:pt>
                <c:pt idx="24">
                  <c:v>42.523161999999999</c:v>
                </c:pt>
                <c:pt idx="25">
                  <c:v>45.628883999999999</c:v>
                </c:pt>
                <c:pt idx="26">
                  <c:v>40.031787999999999</c:v>
                </c:pt>
                <c:pt idx="27">
                  <c:v>51.652650000000001</c:v>
                </c:pt>
                <c:pt idx="28">
                  <c:v>50.177590000000002</c:v>
                </c:pt>
                <c:pt idx="29">
                  <c:v>54.531019999999998</c:v>
                </c:pt>
                <c:pt idx="30">
                  <c:v>56.857843000000003</c:v>
                </c:pt>
                <c:pt idx="31">
                  <c:v>50.233561999999999</c:v>
                </c:pt>
                <c:pt idx="32">
                  <c:v>48.179372000000001</c:v>
                </c:pt>
                <c:pt idx="33">
                  <c:v>47.120365</c:v>
                </c:pt>
                <c:pt idx="34">
                  <c:v>35.507016999999998</c:v>
                </c:pt>
              </c:numCache>
              <c:extLst xmlns:c15="http://schemas.microsoft.com/office/drawing/2012/chart"/>
            </c:numRef>
          </c:val>
          <c:extLst xmlns:c15="http://schemas.microsoft.com/office/drawing/2012/chart">
            <c:ext xmlns:c16="http://schemas.microsoft.com/office/drawing/2014/chart" uri="{C3380CC4-5D6E-409C-BE32-E72D297353CC}">
              <c16:uniqueId val="{00000001-A582-417D-A5F8-2A0075530F50}"/>
            </c:ext>
          </c:extLst>
        </c:ser>
        <c:ser>
          <c:idx val="2"/>
          <c:order val="2"/>
          <c:tx>
            <c:strRef>
              <c:f>Sheet1!$D$1</c:f>
              <c:strCache>
                <c:ptCount val="1"/>
                <c:pt idx="0">
                  <c:v>Sector 2</c:v>
                </c:pt>
              </c:strCache>
              <c:extLst xmlns:c15="http://schemas.microsoft.com/office/drawing/2012/chart"/>
            </c:strRef>
          </c:tx>
          <c:spPr>
            <a:solidFill>
              <a:schemeClr val="dk1">
                <a:tint val="7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Sheet1!$D$2:$D$36</c:f>
              <c:numCache>
                <c:formatCode>General</c:formatCode>
                <c:ptCount val="35"/>
                <c:pt idx="0">
                  <c:v>19.557812999999999</c:v>
                </c:pt>
                <c:pt idx="1">
                  <c:v>23.784803</c:v>
                </c:pt>
                <c:pt idx="2">
                  <c:v>21.799987000000002</c:v>
                </c:pt>
                <c:pt idx="3">
                  <c:v>25.857672000000001</c:v>
                </c:pt>
                <c:pt idx="4">
                  <c:v>24.992432999999998</c:v>
                </c:pt>
                <c:pt idx="5">
                  <c:v>26.955321999999999</c:v>
                </c:pt>
                <c:pt idx="6">
                  <c:v>32.419100999999998</c:v>
                </c:pt>
                <c:pt idx="7">
                  <c:v>29.344944999999999</c:v>
                </c:pt>
                <c:pt idx="8">
                  <c:v>27.493164</c:v>
                </c:pt>
                <c:pt idx="9">
                  <c:v>23.275084</c:v>
                </c:pt>
                <c:pt idx="10">
                  <c:v>24.237242999999999</c:v>
                </c:pt>
                <c:pt idx="11">
                  <c:v>23.067723999999998</c:v>
                </c:pt>
                <c:pt idx="12">
                  <c:v>23.036899999999999</c:v>
                </c:pt>
                <c:pt idx="13">
                  <c:v>25.516981000000001</c:v>
                </c:pt>
                <c:pt idx="14">
                  <c:v>22.874832000000001</c:v>
                </c:pt>
                <c:pt idx="15">
                  <c:v>26.349399999999999</c:v>
                </c:pt>
                <c:pt idx="16">
                  <c:v>29.881401</c:v>
                </c:pt>
                <c:pt idx="17">
                  <c:v>31.686630000000001</c:v>
                </c:pt>
                <c:pt idx="18">
                  <c:v>34.259588000000001</c:v>
                </c:pt>
                <c:pt idx="19">
                  <c:v>31.563769000000001</c:v>
                </c:pt>
                <c:pt idx="20">
                  <c:v>27.452038999999999</c:v>
                </c:pt>
                <c:pt idx="21">
                  <c:v>24.840769999999999</c:v>
                </c:pt>
                <c:pt idx="22">
                  <c:v>26.102284999999998</c:v>
                </c:pt>
                <c:pt idx="23">
                  <c:v>23.897715000000002</c:v>
                </c:pt>
                <c:pt idx="24">
                  <c:v>25.006601</c:v>
                </c:pt>
                <c:pt idx="25">
                  <c:v>27.601903</c:v>
                </c:pt>
                <c:pt idx="26">
                  <c:v>22.956002999999999</c:v>
                </c:pt>
                <c:pt idx="27">
                  <c:v>26.913005999999999</c:v>
                </c:pt>
                <c:pt idx="28">
                  <c:v>31.412331999999999</c:v>
                </c:pt>
                <c:pt idx="29">
                  <c:v>32.630974000000002</c:v>
                </c:pt>
                <c:pt idx="30">
                  <c:v>31.591038000000001</c:v>
                </c:pt>
                <c:pt idx="31">
                  <c:v>31.863667</c:v>
                </c:pt>
                <c:pt idx="32">
                  <c:v>31.422338</c:v>
                </c:pt>
                <c:pt idx="33">
                  <c:v>28.426777000000001</c:v>
                </c:pt>
                <c:pt idx="34">
                  <c:v>26.165305</c:v>
                </c:pt>
              </c:numCache>
              <c:extLst xmlns:c15="http://schemas.microsoft.com/office/drawing/2012/chart"/>
            </c:numRef>
          </c:val>
          <c:extLst xmlns:c15="http://schemas.microsoft.com/office/drawing/2012/chart">
            <c:ext xmlns:c16="http://schemas.microsoft.com/office/drawing/2014/chart" uri="{C3380CC4-5D6E-409C-BE32-E72D297353CC}">
              <c16:uniqueId val="{00000000-2D16-4906-BB22-77AF188F6975}"/>
            </c:ext>
          </c:extLst>
        </c:ser>
        <c:ser>
          <c:idx val="3"/>
          <c:order val="3"/>
          <c:tx>
            <c:strRef>
              <c:f>Sheet1!$E$1</c:f>
              <c:strCache>
                <c:ptCount val="1"/>
                <c:pt idx="0">
                  <c:v>Sector 3</c:v>
                </c:pt>
              </c:strCache>
              <c:extLst xmlns:c15="http://schemas.microsoft.com/office/drawing/2012/chart"/>
            </c:strRef>
          </c:tx>
          <c:spPr>
            <a:solidFill>
              <a:schemeClr val="dk1">
                <a:tint val="9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Sheet1!$E$2:$E$36</c:f>
              <c:numCache>
                <c:formatCode>General</c:formatCode>
                <c:ptCount val="35"/>
                <c:pt idx="0">
                  <c:v>27.462826</c:v>
                </c:pt>
                <c:pt idx="1">
                  <c:v>39.404572000000002</c:v>
                </c:pt>
                <c:pt idx="2">
                  <c:v>34.570886000000002</c:v>
                </c:pt>
                <c:pt idx="3">
                  <c:v>47.424028999999997</c:v>
                </c:pt>
                <c:pt idx="4">
                  <c:v>42.725195999999997</c:v>
                </c:pt>
                <c:pt idx="5">
                  <c:v>49.893875999999999</c:v>
                </c:pt>
                <c:pt idx="6">
                  <c:v>45.230561999999999</c:v>
                </c:pt>
                <c:pt idx="7">
                  <c:v>36.896878999999998</c:v>
                </c:pt>
                <c:pt idx="8">
                  <c:v>33.942658000000002</c:v>
                </c:pt>
                <c:pt idx="9">
                  <c:v>31.043399000000001</c:v>
                </c:pt>
                <c:pt idx="10">
                  <c:v>28.703312</c:v>
                </c:pt>
                <c:pt idx="11">
                  <c:v>32.247686999999999</c:v>
                </c:pt>
                <c:pt idx="12">
                  <c:v>39.267698000000003</c:v>
                </c:pt>
                <c:pt idx="13">
                  <c:v>36.104199999999999</c:v>
                </c:pt>
                <c:pt idx="14">
                  <c:v>35.473145000000002</c:v>
                </c:pt>
                <c:pt idx="15">
                  <c:v>53.202506999999997</c:v>
                </c:pt>
                <c:pt idx="16">
                  <c:v>50.982067999999998</c:v>
                </c:pt>
                <c:pt idx="17">
                  <c:v>60.592055999999999</c:v>
                </c:pt>
                <c:pt idx="18">
                  <c:v>55.653505000000003</c:v>
                </c:pt>
                <c:pt idx="19">
                  <c:v>45.804431000000001</c:v>
                </c:pt>
                <c:pt idx="20">
                  <c:v>42.097817999999997</c:v>
                </c:pt>
                <c:pt idx="21">
                  <c:v>38.569479999999999</c:v>
                </c:pt>
                <c:pt idx="22">
                  <c:v>32.493749000000001</c:v>
                </c:pt>
                <c:pt idx="23">
                  <c:v>31.329796000000002</c:v>
                </c:pt>
                <c:pt idx="24">
                  <c:v>33.130343000000003</c:v>
                </c:pt>
                <c:pt idx="25">
                  <c:v>40.916313000000002</c:v>
                </c:pt>
                <c:pt idx="26">
                  <c:v>34.557360000000003</c:v>
                </c:pt>
                <c:pt idx="27">
                  <c:v>46.799098000000001</c:v>
                </c:pt>
                <c:pt idx="28">
                  <c:v>46.752299000000001</c:v>
                </c:pt>
                <c:pt idx="29">
                  <c:v>54.888565999999997</c:v>
                </c:pt>
                <c:pt idx="30">
                  <c:v>56.439608999999997</c:v>
                </c:pt>
                <c:pt idx="31">
                  <c:v>44.964128000000002</c:v>
                </c:pt>
                <c:pt idx="32">
                  <c:v>45.321382999999997</c:v>
                </c:pt>
                <c:pt idx="33">
                  <c:v>37.671095999999999</c:v>
                </c:pt>
                <c:pt idx="34">
                  <c:v>31.554338999999999</c:v>
                </c:pt>
              </c:numCache>
              <c:extLst xmlns:c15="http://schemas.microsoft.com/office/drawing/2012/chart"/>
            </c:numRef>
          </c:val>
          <c:extLst xmlns:c15="http://schemas.microsoft.com/office/drawing/2012/chart">
            <c:ext xmlns:c16="http://schemas.microsoft.com/office/drawing/2014/chart" uri="{C3380CC4-5D6E-409C-BE32-E72D297353CC}">
              <c16:uniqueId val="{00000001-2D16-4906-BB22-77AF188F6975}"/>
            </c:ext>
          </c:extLst>
        </c:ser>
        <c:ser>
          <c:idx val="4"/>
          <c:order val="4"/>
          <c:tx>
            <c:strRef>
              <c:f>Sheet1!$F$1</c:f>
              <c:strCache>
                <c:ptCount val="1"/>
                <c:pt idx="0">
                  <c:v>Sector 4</c:v>
                </c:pt>
              </c:strCache>
              <c:extLst xmlns:c15="http://schemas.microsoft.com/office/drawing/2012/chart"/>
            </c:strRef>
          </c:tx>
          <c:spPr>
            <a:solidFill>
              <a:schemeClr val="dk1">
                <a:tint val="3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Sheet1!$F$2:$F$36</c:f>
              <c:numCache>
                <c:formatCode>General</c:formatCode>
                <c:ptCount val="35"/>
                <c:pt idx="0">
                  <c:v>28.541810999999999</c:v>
                </c:pt>
                <c:pt idx="1">
                  <c:v>29.052481</c:v>
                </c:pt>
                <c:pt idx="2">
                  <c:v>33.367750000000001</c:v>
                </c:pt>
                <c:pt idx="3">
                  <c:v>35.968623999999998</c:v>
                </c:pt>
                <c:pt idx="4">
                  <c:v>33.207349000000001</c:v>
                </c:pt>
                <c:pt idx="5">
                  <c:v>35.057527</c:v>
                </c:pt>
                <c:pt idx="6">
                  <c:v>38.900894999999998</c:v>
                </c:pt>
                <c:pt idx="7">
                  <c:v>43.694178999999998</c:v>
                </c:pt>
                <c:pt idx="8">
                  <c:v>62.841144999999997</c:v>
                </c:pt>
                <c:pt idx="9">
                  <c:v>54.763354999999997</c:v>
                </c:pt>
                <c:pt idx="10">
                  <c:v>89.252371999999994</c:v>
                </c:pt>
                <c:pt idx="11">
                  <c:v>25.975645</c:v>
                </c:pt>
                <c:pt idx="12">
                  <c:v>30.148197</c:v>
                </c:pt>
                <c:pt idx="13">
                  <c:v>36.475974999999998</c:v>
                </c:pt>
                <c:pt idx="14">
                  <c:v>29.658926000000001</c:v>
                </c:pt>
                <c:pt idx="15">
                  <c:v>35.421528000000002</c:v>
                </c:pt>
                <c:pt idx="16">
                  <c:v>32.439849000000002</c:v>
                </c:pt>
                <c:pt idx="17">
                  <c:v>35.716830000000002</c:v>
                </c:pt>
                <c:pt idx="18">
                  <c:v>41.225175999999998</c:v>
                </c:pt>
                <c:pt idx="19">
                  <c:v>43.331505999999997</c:v>
                </c:pt>
                <c:pt idx="20">
                  <c:v>67.705122000000003</c:v>
                </c:pt>
                <c:pt idx="21">
                  <c:v>56.56662</c:v>
                </c:pt>
                <c:pt idx="22">
                  <c:v>91.018388000000002</c:v>
                </c:pt>
                <c:pt idx="23">
                  <c:v>26.250737000000001</c:v>
                </c:pt>
                <c:pt idx="24">
                  <c:v>30.771353000000001</c:v>
                </c:pt>
                <c:pt idx="25">
                  <c:v>32.781751</c:v>
                </c:pt>
                <c:pt idx="26">
                  <c:v>40.871063999999997</c:v>
                </c:pt>
                <c:pt idx="27">
                  <c:v>36.555362000000002</c:v>
                </c:pt>
                <c:pt idx="28">
                  <c:v>33.561486000000002</c:v>
                </c:pt>
                <c:pt idx="29">
                  <c:v>37.536104000000002</c:v>
                </c:pt>
                <c:pt idx="30">
                  <c:v>45.721882000000001</c:v>
                </c:pt>
                <c:pt idx="31">
                  <c:v>44.358134999999997</c:v>
                </c:pt>
                <c:pt idx="32">
                  <c:v>73.994276999999997</c:v>
                </c:pt>
                <c:pt idx="33">
                  <c:v>62.661236000000002</c:v>
                </c:pt>
                <c:pt idx="34">
                  <c:v>91.533505000000005</c:v>
                </c:pt>
              </c:numCache>
              <c:extLst xmlns:c15="http://schemas.microsoft.com/office/drawing/2012/chart"/>
            </c:numRef>
          </c:val>
          <c:extLst xmlns:c15="http://schemas.microsoft.com/office/drawing/2012/chart">
            <c:ext xmlns:c16="http://schemas.microsoft.com/office/drawing/2014/chart" uri="{C3380CC4-5D6E-409C-BE32-E72D297353CC}">
              <c16:uniqueId val="{00000002-2D16-4906-BB22-77AF188F6975}"/>
            </c:ext>
          </c:extLst>
        </c:ser>
        <c:ser>
          <c:idx val="5"/>
          <c:order val="5"/>
          <c:tx>
            <c:strRef>
              <c:f>Sheet1!$G$1</c:f>
              <c:strCache>
                <c:ptCount val="1"/>
                <c:pt idx="0">
                  <c:v>Sector 5</c:v>
                </c:pt>
              </c:strCache>
              <c:extLst xmlns:c15="http://schemas.microsoft.com/office/drawing/2012/chart"/>
            </c:strRef>
          </c:tx>
          <c:spPr>
            <a:solidFill>
              <a:schemeClr val="dk1">
                <a:tint val="6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Sheet1!$G$2:$G$36</c:f>
              <c:numCache>
                <c:formatCode>General</c:formatCode>
                <c:ptCount val="35"/>
                <c:pt idx="0">
                  <c:v>12.194502</c:v>
                </c:pt>
                <c:pt idx="1">
                  <c:v>7.156504</c:v>
                </c:pt>
                <c:pt idx="2">
                  <c:v>12.852249</c:v>
                </c:pt>
                <c:pt idx="3">
                  <c:v>17.913703000000002</c:v>
                </c:pt>
                <c:pt idx="4">
                  <c:v>9.8828340000000008</c:v>
                </c:pt>
                <c:pt idx="5">
                  <c:v>9.6037440000000007</c:v>
                </c:pt>
                <c:pt idx="6">
                  <c:v>11.410088999999999</c:v>
                </c:pt>
                <c:pt idx="7">
                  <c:v>11.869301</c:v>
                </c:pt>
                <c:pt idx="8">
                  <c:v>10.943581</c:v>
                </c:pt>
                <c:pt idx="9">
                  <c:v>24.200908999999999</c:v>
                </c:pt>
                <c:pt idx="10">
                  <c:v>59.814160000000001</c:v>
                </c:pt>
                <c:pt idx="11">
                  <c:v>7.4327399999999999</c:v>
                </c:pt>
                <c:pt idx="12">
                  <c:v>12.873098000000001</c:v>
                </c:pt>
                <c:pt idx="13">
                  <c:v>17.347481999999999</c:v>
                </c:pt>
                <c:pt idx="14">
                  <c:v>14.342812</c:v>
                </c:pt>
                <c:pt idx="15">
                  <c:v>16.454574000000001</c:v>
                </c:pt>
                <c:pt idx="16">
                  <c:v>8.7173169999999995</c:v>
                </c:pt>
                <c:pt idx="17">
                  <c:v>8.7356230000000004</c:v>
                </c:pt>
                <c:pt idx="18">
                  <c:v>11.042906</c:v>
                </c:pt>
                <c:pt idx="19">
                  <c:v>11.438431</c:v>
                </c:pt>
                <c:pt idx="20">
                  <c:v>12.034544</c:v>
                </c:pt>
                <c:pt idx="21">
                  <c:v>28.273</c:v>
                </c:pt>
                <c:pt idx="22">
                  <c:v>61.781478999999997</c:v>
                </c:pt>
                <c:pt idx="23">
                  <c:v>8.5091110000000008</c:v>
                </c:pt>
                <c:pt idx="24">
                  <c:v>14.055974000000001</c:v>
                </c:pt>
                <c:pt idx="25">
                  <c:v>10.074814999999999</c:v>
                </c:pt>
                <c:pt idx="26">
                  <c:v>26.582386</c:v>
                </c:pt>
                <c:pt idx="27">
                  <c:v>16.377361000000001</c:v>
                </c:pt>
                <c:pt idx="28">
                  <c:v>10.356033</c:v>
                </c:pt>
                <c:pt idx="29">
                  <c:v>11.832685</c:v>
                </c:pt>
                <c:pt idx="30">
                  <c:v>14.576200999999999</c:v>
                </c:pt>
                <c:pt idx="31">
                  <c:v>14.285002</c:v>
                </c:pt>
                <c:pt idx="32">
                  <c:v>16.927510000000002</c:v>
                </c:pt>
                <c:pt idx="33">
                  <c:v>34.868727999999997</c:v>
                </c:pt>
                <c:pt idx="34">
                  <c:v>70.545312999999993</c:v>
                </c:pt>
              </c:numCache>
              <c:extLst xmlns:c15="http://schemas.microsoft.com/office/drawing/2012/chart"/>
            </c:numRef>
          </c:val>
          <c:extLst xmlns:c15="http://schemas.microsoft.com/office/drawing/2012/chart">
            <c:ext xmlns:c16="http://schemas.microsoft.com/office/drawing/2014/chart" uri="{C3380CC4-5D6E-409C-BE32-E72D297353CC}">
              <c16:uniqueId val="{00000003-2D16-4906-BB22-77AF188F6975}"/>
            </c:ext>
          </c:extLst>
        </c:ser>
        <c:ser>
          <c:idx val="6"/>
          <c:order val="6"/>
          <c:tx>
            <c:strRef>
              <c:f>Sheet1!$H$1</c:f>
              <c:strCache>
                <c:ptCount val="1"/>
                <c:pt idx="0">
                  <c:v>Sector 6</c:v>
                </c:pt>
              </c:strCache>
              <c:extLst xmlns:c15="http://schemas.microsoft.com/office/drawing/2012/chart"/>
            </c:strRef>
          </c:tx>
          <c:spPr>
            <a:solidFill>
              <a:schemeClr val="dk1">
                <a:tint val="8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Sheet1!$H$2:$H$36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3-CB01-4B89-A725-1CA2D0FD4A84}"/>
            </c:ext>
          </c:extLst>
        </c:ser>
        <c:ser>
          <c:idx val="7"/>
          <c:order val="7"/>
          <c:tx>
            <c:strRef>
              <c:f>Sheet1!$I$1</c:f>
              <c:strCache>
                <c:ptCount val="1"/>
                <c:pt idx="0">
                  <c:v>Sector 7</c:v>
                </c:pt>
              </c:strCache>
              <c:extLst xmlns:c15="http://schemas.microsoft.com/office/drawing/2012/chart"/>
            </c:strRef>
          </c:tx>
          <c:spPr>
            <a:solidFill>
              <a:schemeClr val="dk1">
                <a:tint val="8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Sheet1!$I$2:$I$36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4-CB01-4B89-A725-1CA2D0FD4A84}"/>
            </c:ext>
          </c:extLst>
        </c:ser>
        <c:ser>
          <c:idx val="8"/>
          <c:order val="8"/>
          <c:tx>
            <c:strRef>
              <c:f>Sheet1!$J$1</c:f>
              <c:strCache>
                <c:ptCount val="1"/>
                <c:pt idx="0">
                  <c:v>Sector 8</c:v>
                </c:pt>
              </c:strCache>
              <c:extLst xmlns:c15="http://schemas.microsoft.com/office/drawing/2012/chart"/>
            </c:strRef>
          </c:tx>
          <c:spPr>
            <a:solidFill>
              <a:schemeClr val="dk1">
                <a:tint val="5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Sheet1!$J$2:$J$36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5-CB01-4B89-A725-1CA2D0FD4A84}"/>
            </c:ext>
          </c:extLst>
        </c:ser>
        <c:ser>
          <c:idx val="9"/>
          <c:order val="9"/>
          <c:tx>
            <c:strRef>
              <c:f>Sheet1!$K$1</c:f>
              <c:strCache>
                <c:ptCount val="1"/>
                <c:pt idx="0">
                  <c:v>Sector 9</c:v>
                </c:pt>
              </c:strCache>
              <c:extLst xmlns:c15="http://schemas.microsoft.com/office/drawing/2012/chart"/>
            </c:strRef>
          </c:tx>
          <c:spPr>
            <a:solidFill>
              <a:schemeClr val="dk1">
                <a:tint val="7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Sheet1!$K$2:$K$36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6-CB01-4B89-A725-1CA2D0FD4A84}"/>
            </c:ext>
          </c:extLst>
        </c:ser>
        <c:ser>
          <c:idx val="10"/>
          <c:order val="10"/>
          <c:tx>
            <c:strRef>
              <c:f>Sheet1!$L$1</c:f>
              <c:strCache>
                <c:ptCount val="1"/>
                <c:pt idx="0">
                  <c:v>Sector 10</c:v>
                </c:pt>
              </c:strCache>
              <c:extLst xmlns:c15="http://schemas.microsoft.com/office/drawing/2012/chart"/>
            </c:strRef>
          </c:tx>
          <c:spPr>
            <a:solidFill>
              <a:schemeClr val="dk1">
                <a:tint val="9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Sheet1!$L$2:$L$36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7-CB01-4B89-A725-1CA2D0FD4A84}"/>
            </c:ext>
          </c:extLst>
        </c:ser>
        <c:ser>
          <c:idx val="11"/>
          <c:order val="11"/>
          <c:tx>
            <c:strRef>
              <c:f>Sheet1!$M$1</c:f>
              <c:strCache>
                <c:ptCount val="1"/>
                <c:pt idx="0">
                  <c:v>Sector 11</c:v>
                </c:pt>
              </c:strCache>
              <c:extLst xmlns:c15="http://schemas.microsoft.com/office/drawing/2012/chart"/>
            </c:strRef>
          </c:tx>
          <c:spPr>
            <a:solidFill>
              <a:schemeClr val="dk1">
                <a:tint val="3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Sheet1!$M$2:$M$36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8-CB01-4B89-A725-1CA2D0FD4A84}"/>
            </c:ext>
          </c:extLst>
        </c:ser>
        <c:ser>
          <c:idx val="12"/>
          <c:order val="12"/>
          <c:tx>
            <c:strRef>
              <c:f>Sheet1!$N$1</c:f>
              <c:strCache>
                <c:ptCount val="1"/>
                <c:pt idx="0">
                  <c:v>Sector 12</c:v>
                </c:pt>
              </c:strCache>
              <c:extLst xmlns:c15="http://schemas.microsoft.com/office/drawing/2012/chart"/>
            </c:strRef>
          </c:tx>
          <c:spPr>
            <a:solidFill>
              <a:schemeClr val="dk1">
                <a:tint val="6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Sheet1!$N$2:$N$36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9-CB01-4B89-A725-1CA2D0FD4A84}"/>
            </c:ext>
          </c:extLst>
        </c:ser>
        <c:ser>
          <c:idx val="13"/>
          <c:order val="13"/>
          <c:tx>
            <c:strRef>
              <c:f>Sheet1!$O$1</c:f>
              <c:strCache>
                <c:ptCount val="1"/>
                <c:pt idx="0">
                  <c:v>Sector 13</c:v>
                </c:pt>
              </c:strCache>
            </c:strRef>
          </c:tx>
          <c:spPr>
            <a:solidFill>
              <a:srgbClr val="CFCECE"/>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Sheet1!$O$2:$O$36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A-CB01-4B89-A725-1CA2D0FD4A84}"/>
            </c:ext>
          </c:extLst>
        </c:ser>
        <c:ser>
          <c:idx val="14"/>
          <c:order val="14"/>
          <c:tx>
            <c:strRef>
              <c:f>Sheet1!$P$1</c:f>
              <c:strCache>
                <c:ptCount val="1"/>
                <c:pt idx="0">
                  <c:v>Sector 14</c:v>
                </c:pt>
              </c:strCache>
            </c:strRef>
          </c:tx>
          <c:spPr>
            <a:solidFill>
              <a:srgbClr val="B2DFDC"/>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Sheet1!$P$2:$P$36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B-CB01-4B89-A725-1CA2D0FD4A84}"/>
            </c:ext>
          </c:extLst>
        </c:ser>
        <c:ser>
          <c:idx val="15"/>
          <c:order val="15"/>
          <c:tx>
            <c:strRef>
              <c:f>Sheet1!$Q$1</c:f>
              <c:strCache>
                <c:ptCount val="1"/>
                <c:pt idx="0">
                  <c:v>Sector 15</c:v>
                </c:pt>
              </c:strCache>
            </c:strRef>
          </c:tx>
          <c:spPr>
            <a:solidFill>
              <a:srgbClr val="00A097"/>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Sheet1!$Q$2:$Q$36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C-CB01-4B89-A725-1CA2D0FD4A84}"/>
            </c:ext>
          </c:extLst>
        </c:ser>
        <c:dLbls>
          <c:showLegendKey val="0"/>
          <c:showVal val="0"/>
          <c:showCatName val="0"/>
          <c:showSerName val="0"/>
          <c:showPercent val="0"/>
          <c:showBubbleSize val="0"/>
        </c:dLbls>
        <c:gapWidth val="150"/>
        <c:overlap val="100"/>
        <c:axId val="1624167016"/>
        <c:axId val="1624169640"/>
        <c:extLst/>
      </c:barChart>
      <c:lineChart>
        <c:grouping val="stacked"/>
        <c:varyColors val="0"/>
        <c:ser>
          <c:idx val="0"/>
          <c:order val="0"/>
          <c:tx>
            <c:strRef>
              <c:f>Sheet1!$B$1</c:f>
              <c:strCache>
                <c:ptCount val="1"/>
                <c:pt idx="0">
                  <c:v>Value Sales-Category</c:v>
                </c:pt>
              </c:strCache>
            </c:strRef>
          </c:tx>
          <c:spPr>
            <a:ln w="19050" cap="rnd" cmpd="sng" algn="ctr">
              <a:solidFill>
                <a:schemeClr val="accent1"/>
              </a:solidFill>
              <a:prstDash val="solid"/>
              <a:round/>
            </a:ln>
            <a:effectLst/>
          </c:spPr>
          <c:marker>
            <c:symbol val="circle"/>
            <c:size val="10"/>
            <c:spPr>
              <a:solidFill>
                <a:schemeClr val="accent1"/>
              </a:solidFill>
              <a:ln w="6350" cap="flat" cmpd="sng" algn="ctr">
                <a:solidFill>
                  <a:schemeClr val="accent1"/>
                </a:solidFill>
                <a:prstDash val="solid"/>
                <a:round/>
              </a:ln>
              <a:effectLst/>
            </c:spPr>
          </c:marker>
          <c:dPt>
            <c:idx val="0"/>
            <c:bubble3D val="0"/>
            <c:spPr>
              <a:ln w="19050" cap="rnd" cmpd="sng" algn="ctr">
                <a:solidFill>
                  <a:schemeClr val="accent1"/>
                </a:solidFill>
                <a:prstDash val="solid"/>
                <a:round/>
              </a:ln>
              <a:effectLst/>
            </c:spPr>
            <c:extLst>
              <c:ext xmlns:c16="http://schemas.microsoft.com/office/drawing/2014/chart" uri="{C3380CC4-5D6E-409C-BE32-E72D297353CC}">
                <c16:uniqueId val="{00000005-2D16-4906-BB22-77AF188F6975}"/>
              </c:ext>
            </c:extLst>
          </c:dPt>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Sheet1!$B$2:$B$36</c:f>
              <c:numCache>
                <c:formatCode>General</c:formatCode>
                <c:ptCount val="35"/>
                <c:pt idx="0">
                  <c:v>178.56681699999999</c:v>
                </c:pt>
                <c:pt idx="1">
                  <c:v>191.25905400000002</c:v>
                </c:pt>
                <c:pt idx="2">
                  <c:v>187.10029400000002</c:v>
                </c:pt>
                <c:pt idx="3">
                  <c:v>226.82173</c:v>
                </c:pt>
                <c:pt idx="4">
                  <c:v>211.42453</c:v>
                </c:pt>
                <c:pt idx="5">
                  <c:v>223.05003099999999</c:v>
                </c:pt>
                <c:pt idx="6">
                  <c:v>231.92020499999998</c:v>
                </c:pt>
                <c:pt idx="7">
                  <c:v>220.650284</c:v>
                </c:pt>
                <c:pt idx="8">
                  <c:v>228.838189</c:v>
                </c:pt>
                <c:pt idx="9">
                  <c:v>227.828183</c:v>
                </c:pt>
                <c:pt idx="10">
                  <c:v>293.41039699999999</c:v>
                </c:pt>
                <c:pt idx="11">
                  <c:v>180.83967200000001</c:v>
                </c:pt>
                <c:pt idx="12">
                  <c:v>195.06913</c:v>
                </c:pt>
                <c:pt idx="13">
                  <c:v>208.09122000000002</c:v>
                </c:pt>
                <c:pt idx="14">
                  <c:v>192.67275800000002</c:v>
                </c:pt>
                <c:pt idx="15">
                  <c:v>234.30531100000002</c:v>
                </c:pt>
                <c:pt idx="16">
                  <c:v>224.380066</c:v>
                </c:pt>
                <c:pt idx="17">
                  <c:v>237.05365900000001</c:v>
                </c:pt>
                <c:pt idx="18">
                  <c:v>244.96121499999998</c:v>
                </c:pt>
                <c:pt idx="19">
                  <c:v>231.51038199999999</c:v>
                </c:pt>
                <c:pt idx="20">
                  <c:v>249.29174500000002</c:v>
                </c:pt>
                <c:pt idx="21">
                  <c:v>244.44307999999998</c:v>
                </c:pt>
                <c:pt idx="22">
                  <c:v>302.90636499999999</c:v>
                </c:pt>
                <c:pt idx="23">
                  <c:v>180.20886400000001</c:v>
                </c:pt>
                <c:pt idx="24">
                  <c:v>195.48743300000001</c:v>
                </c:pt>
                <c:pt idx="25">
                  <c:v>207.00366600000001</c:v>
                </c:pt>
                <c:pt idx="26">
                  <c:v>214.99860100000001</c:v>
                </c:pt>
                <c:pt idx="27">
                  <c:v>228.29747700000001</c:v>
                </c:pt>
                <c:pt idx="28">
                  <c:v>222.25973999999999</c:v>
                </c:pt>
                <c:pt idx="29">
                  <c:v>241.41934899999998</c:v>
                </c:pt>
                <c:pt idx="30">
                  <c:v>255.18657299999998</c:v>
                </c:pt>
                <c:pt idx="31">
                  <c:v>235.70449399999998</c:v>
                </c:pt>
                <c:pt idx="32">
                  <c:v>265.84487999999999</c:v>
                </c:pt>
                <c:pt idx="33">
                  <c:v>260.74820199999999</c:v>
                </c:pt>
                <c:pt idx="34">
                  <c:v>305.30547899999999</c:v>
                </c:pt>
              </c:numCache>
            </c:numRef>
          </c:val>
          <c:smooth val="0"/>
          <c:extLst>
            <c:ext xmlns:c16="http://schemas.microsoft.com/office/drawing/2014/chart" uri="{C3380CC4-5D6E-409C-BE32-E72D297353CC}">
              <c16:uniqueId val="{00000000-A582-417D-A5F8-2A0075530F50}"/>
            </c:ext>
          </c:extLst>
        </c:ser>
        <c:dLbls>
          <c:showLegendKey val="0"/>
          <c:showVal val="0"/>
          <c:showCatName val="0"/>
          <c:showSerName val="0"/>
          <c:showPercent val="0"/>
          <c:showBubbleSize val="0"/>
        </c:dLbls>
        <c:marker val="1"/>
        <c:smooth val="0"/>
        <c:axId val="1624167016"/>
        <c:axId val="1624169640"/>
      </c:lineChart>
      <c:catAx>
        <c:axId val="1624167016"/>
        <c:scaling>
          <c:orientation val="minMax"/>
        </c:scaling>
        <c:delete val="0"/>
        <c:axPos val="b"/>
        <c:numFmt formatCode="General" sourceLinked="1"/>
        <c:majorTickMark val="none"/>
        <c:minorTickMark val="none"/>
        <c:tickLblPos val="nextTo"/>
        <c:spPr>
          <a:noFill/>
          <a:ln w="9525" cap="flat" cmpd="sng" algn="ctr">
            <a:noFill/>
            <a:prstDash val="solid"/>
            <a:round/>
          </a:ln>
          <a:effectLst/>
        </c:spPr>
        <c:txPr>
          <a:bodyPr rot="0" spcFirstLastPara="1" vertOverflow="ellipsis" wrap="square" anchor="ctr" anchorCtr="1"/>
          <a:lstStyle/>
          <a:p>
            <a:pPr algn="ctr">
              <a:defRPr lang="en-US" sz="800" b="0" i="0" u="none" strike="noStrike" kern="1200" baseline="0">
                <a:solidFill>
                  <a:schemeClr val="tx1"/>
                </a:solidFill>
                <a:latin typeface="+mj-lt"/>
                <a:ea typeface="+mn-ea"/>
                <a:cs typeface="+mn-cs"/>
              </a:defRPr>
            </a:pPr>
            <a:endParaRPr lang="en-CH"/>
          </a:p>
        </c:txPr>
        <c:crossAx val="1624169640"/>
        <c:crosses val="autoZero"/>
        <c:auto val="1"/>
        <c:lblAlgn val="ctr"/>
        <c:lblOffset val="100"/>
        <c:tickLblSkip val="3"/>
        <c:noMultiLvlLbl val="1"/>
      </c:catAx>
      <c:valAx>
        <c:axId val="1624169640"/>
        <c:scaling>
          <c:orientation val="minMax"/>
        </c:scaling>
        <c:delete val="0"/>
        <c:axPos val="l"/>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800" b="0" i="0" u="none" strike="noStrike" kern="1200" baseline="0">
                <a:solidFill>
                  <a:schemeClr val="tx2"/>
                </a:solidFill>
                <a:latin typeface="Nexa Book" panose="00000400000000000000"/>
                <a:ea typeface="Open Sans" panose="020B0606030504020204" pitchFamily="34" charset="0"/>
                <a:cs typeface="Open Sans" panose="020B0606030504020204" pitchFamily="34" charset="0"/>
              </a:defRPr>
            </a:pPr>
            <a:endParaRPr lang="en-CH"/>
          </a:p>
        </c:txPr>
        <c:crossAx val="1624167016"/>
        <c:crosses val="autoZero"/>
        <c:crossBetween val="between"/>
      </c:valAx>
      <c:spPr>
        <a:noFill/>
        <a:ln>
          <a:noFill/>
        </a:ln>
        <a:effectLst/>
      </c:spPr>
    </c:plotArea>
    <c:legend>
      <c:legendPos val="b"/>
      <c:layout>
        <c:manualLayout>
          <c:xMode val="edge"/>
          <c:yMode val="edge"/>
          <c:x val="7.3660685603241294E-2"/>
          <c:y val="0.81729018208272031"/>
          <c:w val="0.90289148980965561"/>
          <c:h val="0.13936961130964612"/>
        </c:manualLayout>
      </c:layout>
      <c:overlay val="0"/>
      <c:spPr>
        <a:noFill/>
        <a:ln>
          <a:noFill/>
        </a:ln>
        <a:effectLst/>
      </c:spPr>
      <c:txPr>
        <a:bodyPr rot="0" spcFirstLastPara="1" vertOverflow="ellipsis" vert="horz" wrap="square" anchor="ctr" anchorCtr="0"/>
        <a:lstStyle/>
        <a:p>
          <a:pPr algn="ctr">
            <a:defRPr lang="en-US" sz="800" b="0" i="0" u="none" strike="noStrike" kern="1200" baseline="0">
              <a:solidFill>
                <a:schemeClr val="tx1"/>
              </a:solidFill>
              <a:latin typeface="+mn-lt"/>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cap="flat" cmpd="sng" algn="ctr">
      <a:noFill/>
      <a:prstDash val="solid"/>
      <a:miter lim="800000"/>
    </a:ln>
    <a:effectLst/>
  </c:spPr>
  <c:txPr>
    <a:bodyPr/>
    <a:lstStyle/>
    <a:p>
      <a:pPr algn="ctr">
        <a:defRPr lang="en-US" sz="900" b="0" i="0" u="none" strike="noStrike" kern="12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2843137254901962E-2"/>
          <c:y val="0"/>
          <c:w val="0.93539156299079329"/>
          <c:h val="1"/>
        </c:manualLayout>
      </c:layout>
      <c:barChart>
        <c:barDir val="bar"/>
        <c:grouping val="clustered"/>
        <c:varyColors val="0"/>
        <c:ser>
          <c:idx val="2"/>
          <c:order val="0"/>
          <c:tx>
            <c:strRef>
              <c:f>Sheet1!$B$1</c:f>
              <c:strCache>
                <c:ptCount val="1"/>
                <c:pt idx="0">
                  <c:v>Value Sales</c:v>
                </c:pt>
              </c:strCache>
            </c:strRef>
          </c:tx>
          <c:spPr>
            <a:solidFill>
              <a:srgbClr val="E6E5E5">
                <a:alpha val="85000"/>
              </a:srgbClr>
            </a:solidFill>
            <a:ln w="9525" cap="flat" cmpd="sng" algn="ctr">
              <a:noFill/>
              <a:round/>
            </a:ln>
            <a:effectLst/>
          </c:spPr>
          <c:invertIfNegative val="0"/>
          <c:dPt>
            <c:idx val="1"/>
            <c:invertIfNegative val="0"/>
            <c:bubble3D val="0"/>
            <c:extLst>
              <c:ext xmlns:c16="http://schemas.microsoft.com/office/drawing/2014/chart" uri="{C3380CC4-5D6E-409C-BE32-E72D297353CC}">
                <c16:uniqueId val="{00000000-E765-4822-ACE2-2334514EEDC1}"/>
              </c:ext>
            </c:extLst>
          </c:dPt>
          <c:dPt>
            <c:idx val="2"/>
            <c:invertIfNegative val="0"/>
            <c:bubble3D val="0"/>
            <c:extLst>
              <c:ext xmlns:c16="http://schemas.microsoft.com/office/drawing/2014/chart" uri="{C3380CC4-5D6E-409C-BE32-E72D297353CC}">
                <c16:uniqueId val="{00000001-E765-4822-ACE2-2334514EEDC1}"/>
              </c:ext>
            </c:extLst>
          </c:dPt>
          <c:dPt>
            <c:idx val="5"/>
            <c:invertIfNegative val="0"/>
            <c:bubble3D val="0"/>
            <c:extLst>
              <c:ext xmlns:c16="http://schemas.microsoft.com/office/drawing/2014/chart" uri="{C3380CC4-5D6E-409C-BE32-E72D297353CC}">
                <c16:uniqueId val="{00000002-E765-4822-ACE2-2334514EEDC1}"/>
              </c:ext>
            </c:extLst>
          </c:dPt>
          <c:dLbls>
            <c:numFmt formatCode="\€#," sourceLinked="0"/>
            <c:spPr>
              <a:noFill/>
              <a:ln>
                <a:noFill/>
              </a:ln>
              <a:effectLst/>
            </c:spPr>
            <c:txPr>
              <a:bodyPr rot="0" spcFirstLastPara="1" vertOverflow="ellipsis" vert="horz" wrap="none" tIns="45720" anchor="ctr" anchorCtr="1">
                <a:spAutoFit/>
              </a:bodyPr>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Total Category</c:v>
                </c:pt>
                <c:pt idx="1">
                  <c:v>Fish: Seafood</c:v>
                </c:pt>
                <c:pt idx="2">
                  <c:v>Fish: Fillets</c:v>
                </c:pt>
                <c:pt idx="3">
                  <c:v>Fish: Fish Fingers</c:v>
                </c:pt>
                <c:pt idx="4">
                  <c:v>Fish: Coated Fish</c:v>
                </c:pt>
                <c:pt idx="5">
                  <c:v>Fish: Fish Recipes</c:v>
                </c:pt>
              </c:strCache>
            </c:strRef>
          </c:cat>
          <c:val>
            <c:numRef>
              <c:f>Sheet1!$B$2:$B$7</c:f>
              <c:numCache>
                <c:formatCode>General</c:formatCode>
                <c:ptCount val="6"/>
                <c:pt idx="0">
                  <c:v>1171394.5930000001</c:v>
                </c:pt>
                <c:pt idx="1">
                  <c:v>456763.592</c:v>
                </c:pt>
                <c:pt idx="2">
                  <c:v>332420.02299999999</c:v>
                </c:pt>
                <c:pt idx="3">
                  <c:v>143546.49799999999</c:v>
                </c:pt>
                <c:pt idx="4">
                  <c:v>124834.65700000001</c:v>
                </c:pt>
                <c:pt idx="5">
                  <c:v>75299.873999999996</c:v>
                </c:pt>
              </c:numCache>
            </c:numRef>
          </c:val>
          <c:extLst>
            <c:ext xmlns:c16="http://schemas.microsoft.com/office/drawing/2014/chart" uri="{C3380CC4-5D6E-409C-BE32-E72D297353CC}">
              <c16:uniqueId val="{00000006-E765-4822-ACE2-2334514EEDC1}"/>
            </c:ext>
          </c:extLst>
        </c:ser>
        <c:dLbls>
          <c:dLblPos val="inBase"/>
          <c:showLegendKey val="0"/>
          <c:showVal val="1"/>
          <c:showCatName val="0"/>
          <c:showSerName val="0"/>
          <c:showPercent val="0"/>
          <c:showBubbleSize val="0"/>
        </c:dLbls>
        <c:gapWidth val="10"/>
        <c:axId val="267955616"/>
        <c:axId val="267956008"/>
      </c:barChart>
      <c:catAx>
        <c:axId val="267955616"/>
        <c:scaling>
          <c:orientation val="maxMin"/>
        </c:scaling>
        <c:delete val="1"/>
        <c:axPos val="l"/>
        <c:numFmt formatCode="General" sourceLinked="1"/>
        <c:majorTickMark val="none"/>
        <c:minorTickMark val="none"/>
        <c:tickLblPos val="nextTo"/>
        <c:crossAx val="267956008"/>
        <c:crosses val="autoZero"/>
        <c:auto val="1"/>
        <c:lblAlgn val="ctr"/>
        <c:lblOffset val="100"/>
        <c:noMultiLvlLbl val="0"/>
      </c:catAx>
      <c:valAx>
        <c:axId val="267956008"/>
        <c:scaling>
          <c:orientation val="minMax"/>
        </c:scaling>
        <c:delete val="1"/>
        <c:axPos val="t"/>
        <c:numFmt formatCode="General" sourceLinked="1"/>
        <c:majorTickMark val="out"/>
        <c:minorTickMark val="none"/>
        <c:tickLblPos val="nextTo"/>
        <c:crossAx val="26795561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2">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2843219798031382E-2"/>
          <c:y val="0"/>
          <c:w val="0.93539156299079329"/>
          <c:h val="1"/>
        </c:manualLayout>
      </c:layout>
      <c:barChart>
        <c:barDir val="bar"/>
        <c:grouping val="clustered"/>
        <c:varyColors val="0"/>
        <c:ser>
          <c:idx val="2"/>
          <c:order val="0"/>
          <c:tx>
            <c:strRef>
              <c:f>Sheet1!$B$1</c:f>
              <c:strCache>
                <c:ptCount val="1"/>
                <c:pt idx="0">
                  <c:v>Value Sales</c:v>
                </c:pt>
              </c:strCache>
            </c:strRef>
          </c:tx>
          <c:spPr>
            <a:solidFill>
              <a:srgbClr val="575555">
                <a:lumMod val="20000"/>
                <a:lumOff val="80000"/>
                <a:alpha val="85000"/>
              </a:srgbClr>
            </a:solidFill>
            <a:ln w="9525" cap="flat" cmpd="sng" algn="ctr">
              <a:noFill/>
              <a:round/>
            </a:ln>
            <a:effectLst/>
          </c:spPr>
          <c:invertIfNegative val="0"/>
          <c:dPt>
            <c:idx val="0"/>
            <c:invertIfNegative val="0"/>
            <c:bubble3D val="0"/>
            <c:spPr>
              <a:solidFill>
                <a:srgbClr val="E6E5E5">
                  <a:alpha val="85000"/>
                </a:srgbClr>
              </a:solidFill>
              <a:ln w="9525" cap="flat" cmpd="sng" algn="ctr">
                <a:noFill/>
                <a:round/>
              </a:ln>
              <a:effectLst/>
            </c:spPr>
            <c:extLst>
              <c:ext xmlns:c16="http://schemas.microsoft.com/office/drawing/2014/chart" uri="{C3380CC4-5D6E-409C-BE32-E72D297353CC}">
                <c16:uniqueId val="{00000001-A4BD-4D99-9C45-2231A25F0D2A}"/>
              </c:ext>
            </c:extLst>
          </c:dPt>
          <c:dPt>
            <c:idx val="1"/>
            <c:invertIfNegative val="0"/>
            <c:bubble3D val="0"/>
            <c:extLst>
              <c:ext xmlns:c16="http://schemas.microsoft.com/office/drawing/2014/chart" uri="{C3380CC4-5D6E-409C-BE32-E72D297353CC}">
                <c16:uniqueId val="{00000002-A4BD-4D99-9C45-2231A25F0D2A}"/>
              </c:ext>
            </c:extLst>
          </c:dPt>
          <c:dPt>
            <c:idx val="2"/>
            <c:invertIfNegative val="0"/>
            <c:bubble3D val="0"/>
            <c:extLst>
              <c:ext xmlns:c16="http://schemas.microsoft.com/office/drawing/2014/chart" uri="{C3380CC4-5D6E-409C-BE32-E72D297353CC}">
                <c16:uniqueId val="{00000003-A4BD-4D99-9C45-2231A25F0D2A}"/>
              </c:ext>
            </c:extLst>
          </c:dPt>
          <c:dPt>
            <c:idx val="5"/>
            <c:invertIfNegative val="0"/>
            <c:bubble3D val="0"/>
            <c:extLst>
              <c:ext xmlns:c16="http://schemas.microsoft.com/office/drawing/2014/chart" uri="{C3380CC4-5D6E-409C-BE32-E72D297353CC}">
                <c16:uniqueId val="{00000004-A4BD-4D99-9C45-2231A25F0D2A}"/>
              </c:ext>
            </c:extLst>
          </c:dPt>
          <c:dLbls>
            <c:numFmt formatCode="\€#," sourceLinked="0"/>
            <c:spPr>
              <a:noFill/>
              <a:ln>
                <a:noFill/>
              </a:ln>
              <a:effectLst/>
            </c:spPr>
            <c:txPr>
              <a:bodyPr rot="0" spcFirstLastPara="1" vertOverflow="ellipsis" vert="horz" wrap="none" tIns="45720" anchor="ctr" anchorCtr="1">
                <a:spAutoFit/>
              </a:bodyPr>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Total Category</c:v>
                </c:pt>
                <c:pt idx="1">
                  <c:v>Fish: Seafood</c:v>
                </c:pt>
                <c:pt idx="2">
                  <c:v>Fish: Fillets</c:v>
                </c:pt>
                <c:pt idx="3">
                  <c:v>Fish: Fish Fingers</c:v>
                </c:pt>
                <c:pt idx="4">
                  <c:v>Fish: Coated Fish</c:v>
                </c:pt>
                <c:pt idx="5">
                  <c:v>Fish: Fish Recipes</c:v>
                </c:pt>
              </c:strCache>
            </c:strRef>
          </c:cat>
          <c:val>
            <c:numRef>
              <c:f>Sheet1!$B$2:$B$7</c:f>
              <c:numCache>
                <c:formatCode>General</c:formatCode>
                <c:ptCount val="6"/>
                <c:pt idx="0">
                  <c:v>1171394.5930000001</c:v>
                </c:pt>
                <c:pt idx="1">
                  <c:v>456763.592</c:v>
                </c:pt>
                <c:pt idx="2">
                  <c:v>332420.02299999999</c:v>
                </c:pt>
                <c:pt idx="3">
                  <c:v>143546.49799999999</c:v>
                </c:pt>
                <c:pt idx="4">
                  <c:v>124834.65700000001</c:v>
                </c:pt>
                <c:pt idx="5">
                  <c:v>75299.873999999996</c:v>
                </c:pt>
              </c:numCache>
            </c:numRef>
          </c:val>
          <c:extLst>
            <c:ext xmlns:c16="http://schemas.microsoft.com/office/drawing/2014/chart" uri="{C3380CC4-5D6E-409C-BE32-E72D297353CC}">
              <c16:uniqueId val="{00000007-A4BD-4D99-9C45-2231A25F0D2A}"/>
            </c:ext>
          </c:extLst>
        </c:ser>
        <c:dLbls>
          <c:dLblPos val="inBase"/>
          <c:showLegendKey val="0"/>
          <c:showVal val="1"/>
          <c:showCatName val="0"/>
          <c:showSerName val="0"/>
          <c:showPercent val="0"/>
          <c:showBubbleSize val="0"/>
        </c:dLbls>
        <c:gapWidth val="10"/>
        <c:axId val="267955616"/>
        <c:axId val="267956008"/>
      </c:barChart>
      <c:catAx>
        <c:axId val="267955616"/>
        <c:scaling>
          <c:orientation val="maxMin"/>
        </c:scaling>
        <c:delete val="1"/>
        <c:axPos val="l"/>
        <c:numFmt formatCode="General" sourceLinked="1"/>
        <c:majorTickMark val="none"/>
        <c:minorTickMark val="none"/>
        <c:tickLblPos val="nextTo"/>
        <c:crossAx val="267956008"/>
        <c:crosses val="autoZero"/>
        <c:auto val="1"/>
        <c:lblAlgn val="ctr"/>
        <c:lblOffset val="100"/>
        <c:noMultiLvlLbl val="0"/>
      </c:catAx>
      <c:valAx>
        <c:axId val="267956008"/>
        <c:scaling>
          <c:orientation val="minMax"/>
        </c:scaling>
        <c:delete val="1"/>
        <c:axPos val="t"/>
        <c:numFmt formatCode="General" sourceLinked="1"/>
        <c:majorTickMark val="out"/>
        <c:minorTickMark val="none"/>
        <c:tickLblPos val="nextTo"/>
        <c:crossAx val="26795561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2">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Total</c:v>
                </c:pt>
                <c:pt idx="1">
                  <c:v>Retailer 1</c:v>
                </c:pt>
                <c:pt idx="2">
                  <c:v>Retailer 2</c:v>
                </c:pt>
                <c:pt idx="3">
                  <c:v>Retailer 3</c:v>
                </c:pt>
                <c:pt idx="4">
                  <c:v>Retailer 4</c:v>
                </c:pt>
                <c:pt idx="5">
                  <c:v>Retailer 5</c:v>
                </c:pt>
                <c:pt idx="6">
                  <c:v>Retailer 6</c:v>
                </c:pt>
                <c:pt idx="7">
                  <c:v>Retailer 7</c:v>
                </c:pt>
                <c:pt idx="8">
                  <c:v>Retailer 8</c:v>
                </c:pt>
                <c:pt idx="9">
                  <c:v>Retailer 9</c:v>
                </c:pt>
              </c:strCache>
            </c:strRef>
          </c:cat>
          <c:val>
            <c:numRef>
              <c:f>Sheet1!$B$2:$B$11</c:f>
              <c:numCache>
                <c:formatCode>General</c:formatCode>
                <c:ptCount val="10"/>
                <c:pt idx="0">
                  <c:v>1</c:v>
                </c:pt>
                <c:pt idx="1">
                  <c:v>0.18866983719431463</c:v>
                </c:pt>
                <c:pt idx="2">
                  <c:v>0.17219669840637208</c:v>
                </c:pt>
                <c:pt idx="3">
                  <c:v>0.13795490724516815</c:v>
                </c:pt>
                <c:pt idx="4">
                  <c:v>0.11426048756605683</c:v>
                </c:pt>
                <c:pt idx="5">
                  <c:v>0.10900765317166584</c:v>
                </c:pt>
                <c:pt idx="6">
                  <c:v>8.177758254302199E-2</c:v>
                </c:pt>
                <c:pt idx="7">
                  <c:v>7.7815380248631355E-2</c:v>
                </c:pt>
                <c:pt idx="8">
                  <c:v>6.0125786639869297E-2</c:v>
                </c:pt>
                <c:pt idx="9">
                  <c:v>5.8191666984899838E-2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1"/>
          <c:min val="0"/>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Cimory</c:v>
                </c:pt>
                <c:pt idx="1">
                  <c:v>Greenfields</c:v>
                </c:pt>
                <c:pt idx="2">
                  <c:v>Frisian Flag</c:v>
                </c:pt>
                <c:pt idx="3">
                  <c:v>Indomilk</c:v>
                </c:pt>
                <c:pt idx="4">
                  <c:v>Ultra</c:v>
                </c:pt>
                <c:pt idx="5">
                  <c:v>Real Good</c:v>
                </c:pt>
                <c:pt idx="6">
                  <c:v>Kin</c:v>
                </c:pt>
                <c:pt idx="7">
                  <c:v>Milo</c:v>
                </c:pt>
                <c:pt idx="8">
                  <c:v>Tango</c:v>
                </c:pt>
                <c:pt idx="9">
                  <c:v>Milk Life</c:v>
                </c:pt>
              </c:strCache>
            </c:strRef>
          </c:cat>
          <c:val>
            <c:numRef>
              <c:f>Sheet1!$B$2:$B$11</c:f>
              <c:numCache>
                <c:formatCode>General</c:formatCode>
                <c:ptCount val="10"/>
                <c:pt idx="0">
                  <c:v>0.3477083376441748</c:v>
                </c:pt>
                <c:pt idx="1">
                  <c:v>8.4917589378831038E-2</c:v>
                </c:pt>
                <c:pt idx="2">
                  <c:v>7.7503265731886414E-2</c:v>
                </c:pt>
                <c:pt idx="3">
                  <c:v>5.1427007674610031E-2</c:v>
                </c:pt>
                <c:pt idx="4">
                  <c:v>4.9062738248063627E-2</c:v>
                </c:pt>
                <c:pt idx="5">
                  <c:v>3.5026062224693448E-2</c:v>
                </c:pt>
                <c:pt idx="6">
                  <c:v>2.619123520631474E-2</c:v>
                </c:pt>
                <c:pt idx="7">
                  <c:v>2.566756662908495E-2</c:v>
                </c:pt>
                <c:pt idx="8">
                  <c:v>2.477790843924349E-2</c:v>
                </c:pt>
                <c:pt idx="9">
                  <c:v>2.4403849542058119E-2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1"/>
          <c:min val="0"/>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7034507895473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94D7-41E2-8234-8864FBC77A89}"/>
              </c:ext>
            </c:extLst>
          </c:dPt>
          <c:dPt>
            <c:idx val="2"/>
            <c:invertIfNegative val="0"/>
            <c:bubble3D val="0"/>
            <c:extLst>
              <c:ext xmlns:c16="http://schemas.microsoft.com/office/drawing/2014/chart" uri="{C3380CC4-5D6E-409C-BE32-E72D297353CC}">
                <c16:uniqueId val="{00000001-94D7-41E2-8234-8864FBC77A89}"/>
              </c:ext>
            </c:extLst>
          </c:dPt>
          <c:dLbls>
            <c:numFmt formatCode="[$€-2]\ #,##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Total</c:v>
                </c:pt>
                <c:pt idx="1">
                  <c:v>Retailer 1</c:v>
                </c:pt>
                <c:pt idx="2">
                  <c:v>Retailer 2</c:v>
                </c:pt>
                <c:pt idx="3">
                  <c:v>Retailer 3</c:v>
                </c:pt>
                <c:pt idx="4">
                  <c:v>Retailer 4</c:v>
                </c:pt>
                <c:pt idx="5">
                  <c:v>Retailer 5</c:v>
                </c:pt>
                <c:pt idx="6">
                  <c:v>Retailer 6</c:v>
                </c:pt>
                <c:pt idx="7">
                  <c:v>Retailer 7</c:v>
                </c:pt>
                <c:pt idx="8">
                  <c:v>Retailer 8</c:v>
                </c:pt>
                <c:pt idx="9">
                  <c:v>Retailer 9</c:v>
                </c:pt>
              </c:strCache>
            </c:strRef>
          </c:cat>
          <c:val>
            <c:numRef>
              <c:f>Sheet1!$B$2:$B$11</c:f>
              <c:numCache>
                <c:formatCode>General</c:formatCode>
                <c:ptCount val="10"/>
                <c:pt idx="0">
                  <c:v>1001</c:v>
                </c:pt>
                <c:pt idx="1">
                  <c:v>188.66983719431462</c:v>
                </c:pt>
                <c:pt idx="2">
                  <c:v>172.19669840637209</c:v>
                </c:pt>
                <c:pt idx="3">
                  <c:v>137.95490724516816</c:v>
                </c:pt>
                <c:pt idx="4">
                  <c:v>114.26048756605684</c:v>
                </c:pt>
                <c:pt idx="5">
                  <c:v>109.00765317166585</c:v>
                </c:pt>
                <c:pt idx="6">
                  <c:v>81.777582543021992</c:v>
                </c:pt>
                <c:pt idx="7">
                  <c:v>77.815380248631357</c:v>
                </c:pt>
                <c:pt idx="8">
                  <c:v>60.125786639869297</c:v>
                </c:pt>
                <c:pt idx="9">
                  <c:v>58.19166698489984</c:v>
                </c:pt>
              </c:numCache>
            </c:numRef>
          </c:val>
          <c:extLst>
            <c:ext xmlns:c16="http://schemas.microsoft.com/office/drawing/2014/chart" uri="{C3380CC4-5D6E-409C-BE32-E72D297353CC}">
              <c16:uniqueId val="{00000002-94D7-41E2-8234-8864FBC77A89}"/>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7034507895473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D659-4CA0-9C26-0EA89126C18E}"/>
              </c:ext>
            </c:extLst>
          </c:dPt>
          <c:dPt>
            <c:idx val="2"/>
            <c:invertIfNegative val="0"/>
            <c:bubble3D val="0"/>
            <c:extLst>
              <c:ext xmlns:c16="http://schemas.microsoft.com/office/drawing/2014/chart" uri="{C3380CC4-5D6E-409C-BE32-E72D297353CC}">
                <c16:uniqueId val="{00000001-D659-4CA0-9C26-0EA89126C18E}"/>
              </c:ext>
            </c:extLst>
          </c:dPt>
          <c:dLbls>
            <c:numFmt formatCode="[$€-2]\ #,##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Total</c:v>
                </c:pt>
                <c:pt idx="1">
                  <c:v>Retailer 1</c:v>
                </c:pt>
                <c:pt idx="2">
                  <c:v>Retailer 2</c:v>
                </c:pt>
                <c:pt idx="3">
                  <c:v>Retailer 3</c:v>
                </c:pt>
                <c:pt idx="4">
                  <c:v>Retailer 4</c:v>
                </c:pt>
                <c:pt idx="5">
                  <c:v>Retailer 5</c:v>
                </c:pt>
                <c:pt idx="6">
                  <c:v>Retailer 6</c:v>
                </c:pt>
                <c:pt idx="7">
                  <c:v>Retailer 7</c:v>
                </c:pt>
                <c:pt idx="8">
                  <c:v>Retailer 8</c:v>
                </c:pt>
                <c:pt idx="9">
                  <c:v>Retailer 9</c:v>
                </c:pt>
              </c:strCache>
            </c:strRef>
          </c:cat>
          <c:val>
            <c:numRef>
              <c:f>Sheet1!$B$2:$B$11</c:f>
              <c:numCache>
                <c:formatCode>General</c:formatCode>
                <c:ptCount val="10"/>
                <c:pt idx="0">
                  <c:v>1000</c:v>
                </c:pt>
                <c:pt idx="1">
                  <c:v>188.66983719431462</c:v>
                </c:pt>
                <c:pt idx="2">
                  <c:v>172.19669840637209</c:v>
                </c:pt>
                <c:pt idx="3">
                  <c:v>137.95490724516816</c:v>
                </c:pt>
                <c:pt idx="4">
                  <c:v>114.26048756605684</c:v>
                </c:pt>
                <c:pt idx="5">
                  <c:v>109.00765317166585</c:v>
                </c:pt>
                <c:pt idx="6">
                  <c:v>81.777582543021992</c:v>
                </c:pt>
                <c:pt idx="7">
                  <c:v>77.815380248631357</c:v>
                </c:pt>
                <c:pt idx="8">
                  <c:v>60.125786639869297</c:v>
                </c:pt>
                <c:pt idx="9">
                  <c:v>58.19166698489984</c:v>
                </c:pt>
              </c:numCache>
            </c:numRef>
          </c:val>
          <c:extLst>
            <c:ext xmlns:c16="http://schemas.microsoft.com/office/drawing/2014/chart" uri="{C3380CC4-5D6E-409C-BE32-E72D297353CC}">
              <c16:uniqueId val="{00000002-D659-4CA0-9C26-0EA89126C18E}"/>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Hershey's</c:v>
                </c:pt>
              </c:strCache>
            </c:strRef>
          </c:tx>
          <c:spPr>
            <a:solidFill>
              <a:schemeClr val="accent3"/>
            </a:solidFill>
            <a:ln>
              <a:solidFill>
                <a:schemeClr val="bg1"/>
              </a:solidFill>
            </a:ln>
            <a:effectLst/>
          </c:spPr>
          <c:invertIfNegative val="0"/>
          <c:dLbls>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0.3</c:v>
                </c:pt>
                <c:pt idx="1">
                  <c:v>0.5</c:v>
                </c:pt>
                <c:pt idx="2">
                  <c:v>0.70000000000000007</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Mondelez</c:v>
                </c:pt>
              </c:strCache>
            </c:strRef>
          </c:tx>
          <c:spPr>
            <a:solidFill>
              <a:schemeClr val="bg1">
                <a:lumMod val="85000"/>
              </a:schemeClr>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45</c:v>
                </c:pt>
                <c:pt idx="1">
                  <c:v>45.3</c:v>
                </c:pt>
                <c:pt idx="2">
                  <c:v>45.3</c:v>
                </c:pt>
              </c:numCache>
            </c:numRef>
          </c:val>
          <c:extLst>
            <c:ext xmlns:c16="http://schemas.microsoft.com/office/drawing/2014/chart" uri="{C3380CC4-5D6E-409C-BE32-E72D297353CC}">
              <c16:uniqueId val="{00000001-C587-4D25-9FAB-90188F724A36}"/>
            </c:ext>
          </c:extLst>
        </c:ser>
        <c:ser>
          <c:idx val="3"/>
          <c:order val="2"/>
          <c:tx>
            <c:strRef>
              <c:f>Sheet1!$D$1</c:f>
              <c:strCache>
                <c:ptCount val="1"/>
                <c:pt idx="0">
                  <c:v>Mars</c:v>
                </c:pt>
              </c:strCache>
            </c:strRef>
          </c:tx>
          <c:spPr>
            <a:solidFill>
              <a:schemeClr val="bg1">
                <a:lumMod val="75000"/>
              </a:schemeClr>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20</c:v>
                </c:pt>
                <c:pt idx="1">
                  <c:v>18.600000000000001</c:v>
                </c:pt>
                <c:pt idx="2">
                  <c:v>18.5</c:v>
                </c:pt>
              </c:numCache>
            </c:numRef>
          </c:val>
          <c:extLst>
            <c:ext xmlns:c16="http://schemas.microsoft.com/office/drawing/2014/chart" uri="{C3380CC4-5D6E-409C-BE32-E72D297353CC}">
              <c16:uniqueId val="{00000002-C587-4D25-9FAB-90188F724A36}"/>
            </c:ext>
          </c:extLst>
        </c:ser>
        <c:ser>
          <c:idx val="2"/>
          <c:order val="3"/>
          <c:tx>
            <c:strRef>
              <c:f>Sheet1!$E$1</c:f>
              <c:strCache>
                <c:ptCount val="1"/>
                <c:pt idx="0">
                  <c:v>Nestle</c:v>
                </c:pt>
              </c:strCache>
            </c:strRef>
          </c:tx>
          <c:spPr>
            <a:solidFill>
              <a:schemeClr val="bg1">
                <a:lumMod val="65000"/>
              </a:schemeClr>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12</c:v>
                </c:pt>
                <c:pt idx="1">
                  <c:v>12.5</c:v>
                </c:pt>
                <c:pt idx="2">
                  <c:v>12.6</c:v>
                </c:pt>
              </c:numCache>
            </c:numRef>
          </c:val>
          <c:extLst>
            <c:ext xmlns:c16="http://schemas.microsoft.com/office/drawing/2014/chart" uri="{C3380CC4-5D6E-409C-BE32-E72D297353CC}">
              <c16:uniqueId val="{00000003-C587-4D25-9FAB-90188F724A36}"/>
            </c:ext>
          </c:extLst>
        </c:ser>
        <c:ser>
          <c:idx val="4"/>
          <c:order val="4"/>
          <c:tx>
            <c:strRef>
              <c:f>Sheet1!$F$1</c:f>
              <c:strCache>
                <c:ptCount val="1"/>
                <c:pt idx="0">
                  <c:v>Lindt &amp; Sprungli</c:v>
                </c:pt>
              </c:strCache>
            </c:strRef>
          </c:tx>
          <c:spPr>
            <a:solidFill>
              <a:schemeClr val="tx1">
                <a:lumMod val="60000"/>
                <a:lumOff val="40000"/>
              </a:schemeClr>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8.5</c:v>
                </c:pt>
                <c:pt idx="1">
                  <c:v>8</c:v>
                </c:pt>
                <c:pt idx="2">
                  <c:v>8.2000000000000011</c:v>
                </c:pt>
              </c:numCache>
            </c:numRef>
          </c:val>
          <c:extLst>
            <c:ext xmlns:c16="http://schemas.microsoft.com/office/drawing/2014/chart" uri="{C3380CC4-5D6E-409C-BE32-E72D297353CC}">
              <c16:uniqueId val="{00000000-AB76-42CE-805E-EF043E291717}"/>
            </c:ext>
          </c:extLst>
        </c:ser>
        <c:ser>
          <c:idx val="5"/>
          <c:order val="5"/>
          <c:tx>
            <c:strRef>
              <c:f>Sheet1!$H$1</c:f>
              <c:strCache>
                <c:ptCount val="1"/>
                <c:pt idx="0">
                  <c:v>Others</c:v>
                </c:pt>
              </c:strCache>
            </c:strRef>
          </c:tx>
          <c:spPr>
            <a:solidFill>
              <a:schemeClr val="bg1">
                <a:lumMod val="50000"/>
              </a:schemeClr>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Sheet1!$H$2:$H$4</c:f>
              <c:numCache>
                <c:formatCode>General</c:formatCode>
                <c:ptCount val="3"/>
                <c:pt idx="0">
                  <c:v>6.7999999999999972</c:v>
                </c:pt>
                <c:pt idx="1">
                  <c:v>7.5999999999999943</c:v>
                </c:pt>
                <c:pt idx="2">
                  <c:v>7.2000000000000028</c:v>
                </c:pt>
              </c:numCache>
            </c:numRef>
          </c:val>
          <c:extLst>
            <c:ext xmlns:c16="http://schemas.microsoft.com/office/drawing/2014/chart" uri="{C3380CC4-5D6E-409C-BE32-E72D297353CC}">
              <c16:uniqueId val="{00000001-AB76-42CE-805E-EF043E291717}"/>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bar"/>
        <c:grouping val="clustered"/>
        <c:varyColors val="0"/>
        <c:ser>
          <c:idx val="0"/>
          <c:order val="0"/>
          <c:tx>
            <c:strRef>
              <c:f>Sheet1!$B$1</c:f>
              <c:strCache>
                <c:ptCount val="1"/>
                <c:pt idx="0">
                  <c:v>Value Share DYA</c:v>
                </c:pt>
              </c:strCache>
            </c:strRef>
          </c:tx>
          <c:spPr>
            <a:solidFill>
              <a:srgbClr val="E6E5E5"/>
            </a:solidFill>
            <a:ln>
              <a:noFill/>
            </a:ln>
            <a:effectLst/>
          </c:spPr>
          <c:invertIfNegative val="1"/>
          <c:dLbls>
            <c:numFmt formatCode="0.0%" sourceLinked="0"/>
            <c:spPr>
              <a:noFill/>
              <a:ln>
                <a:noFill/>
              </a:ln>
              <a:effectLst/>
            </c:spPr>
            <c:txPr>
              <a:bodyPr rot="0" spcFirstLastPara="1" vertOverflow="overflow" horzOverflow="overflow" vert="horz" wrap="non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pt idx="10">
                  <c:v>Diamond Cold Storages Ind</c:v>
                </c:pt>
                <c:pt idx="11">
                  <c:v>Diamond Cold Storages Ind</c:v>
                </c:pt>
                <c:pt idx="12">
                  <c:v>Diamond Cold Storages Ind</c:v>
                </c:pt>
                <c:pt idx="13">
                  <c:v>Diamond Cold Storages Ind</c:v>
                </c:pt>
                <c:pt idx="14">
                  <c:v>Diamond Cold Storages Ind</c:v>
                </c:pt>
                <c:pt idx="15">
                  <c:v>Diamond Cold Storages Ind</c:v>
                </c:pt>
                <c:pt idx="16">
                  <c:v>Diamond Cold Storages Ind</c:v>
                </c:pt>
              </c:strCache>
            </c:strRef>
          </c:cat>
          <c:val>
            <c:numRef>
              <c:f>Sheet1!$B$2:$B$18</c:f>
              <c:numCache>
                <c:formatCode>General</c:formatCode>
                <c:ptCount val="17"/>
                <c:pt idx="0">
                  <c:v>4.3963721752899247E-2</c:v>
                </c:pt>
                <c:pt idx="1">
                  <c:v>-1.3505147753811911E-2</c:v>
                </c:pt>
                <c:pt idx="2">
                  <c:v>-1.1798738906629689E-2</c:v>
                </c:pt>
                <c:pt idx="3">
                  <c:v>5.7473706542454719E-3</c:v>
                </c:pt>
                <c:pt idx="4">
                  <c:v>-4.0835263114836762E-3</c:v>
                </c:pt>
                <c:pt idx="5">
                  <c:v>-4.8005983565216348E-4</c:v>
                </c:pt>
                <c:pt idx="6">
                  <c:v>-3.6926813782243301E-4</c:v>
                </c:pt>
                <c:pt idx="7">
                  <c:v>7.4368992972028078E-3</c:v>
                </c:pt>
                <c:pt idx="8">
                  <c:v>-4.1499366074146567E-3</c:v>
                </c:pt>
                <c:pt idx="9">
                  <c:v>-9.0259278490056882E-4</c:v>
                </c:pt>
                <c:pt idx="10">
                  <c:v>-4.1499366074146567E-3</c:v>
                </c:pt>
                <c:pt idx="11">
                  <c:v>-4.1499366074146567E-3</c:v>
                </c:pt>
                <c:pt idx="12">
                  <c:v>-4.1499366074146567E-3</c:v>
                </c:pt>
                <c:pt idx="13">
                  <c:v>-4.1499366074146567E-3</c:v>
                </c:pt>
                <c:pt idx="14">
                  <c:v>-4.1499366074146567E-3</c:v>
                </c:pt>
                <c:pt idx="15">
                  <c:v>-4.1499366074146567E-3</c:v>
                </c:pt>
                <c:pt idx="16">
                  <c:v>-4.1499366074146567E-3</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0-2805-4917-85B7-DAE06075D1BC}"/>
            </c:ext>
          </c:extLst>
        </c:ser>
        <c:dLbls>
          <c:showLegendKey val="0"/>
          <c:showVal val="0"/>
          <c:showCatName val="0"/>
          <c:showSerName val="0"/>
          <c:showPercent val="0"/>
          <c:showBubbleSize val="0"/>
        </c:dLbls>
        <c:gapWidth val="10"/>
        <c:axId val="590856015"/>
        <c:axId val="590860335"/>
      </c:barChart>
      <c:catAx>
        <c:axId val="590856015"/>
        <c:scaling>
          <c:orientation val="maxMin"/>
        </c:scaling>
        <c:delete val="1"/>
        <c:axPos val="l"/>
        <c:numFmt formatCode="General" sourceLinked="1"/>
        <c:majorTickMark val="out"/>
        <c:minorTickMark val="none"/>
        <c:tickLblPos val="nextTo"/>
        <c:crossAx val="590860335"/>
        <c:crosses val="autoZero"/>
        <c:auto val="1"/>
        <c:lblAlgn val="ctr"/>
        <c:lblOffset val="100"/>
        <c:noMultiLvlLbl val="0"/>
      </c:catAx>
      <c:valAx>
        <c:axId val="590860335"/>
        <c:scaling>
          <c:orientation val="minMax"/>
        </c:scaling>
        <c:delete val="1"/>
        <c:axPos val="t"/>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0856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bar"/>
        <c:grouping val="clustered"/>
        <c:varyColors val="0"/>
        <c:ser>
          <c:idx val="0"/>
          <c:order val="0"/>
          <c:tx>
            <c:strRef>
              <c:f>Sheet1!$B$1</c:f>
              <c:strCache>
                <c:ptCount val="1"/>
                <c:pt idx="0">
                  <c:v>Value Share DYA</c:v>
                </c:pt>
              </c:strCache>
            </c:strRef>
          </c:tx>
          <c:spPr>
            <a:solidFill>
              <a:srgbClr val="E6E5E5"/>
            </a:solidFill>
            <a:ln>
              <a:noFill/>
            </a:ln>
            <a:effectLst/>
          </c:spPr>
          <c:invertIfNegative val="1"/>
          <c:dLbls>
            <c:numFmt formatCode="0.0%" sourceLinked="0"/>
            <c:spPr>
              <a:noFill/>
              <a:ln>
                <a:noFill/>
              </a:ln>
              <a:effectLst/>
            </c:spPr>
            <c:txPr>
              <a:bodyPr rot="0" spcFirstLastPara="1" vertOverflow="overflow" horzOverflow="overflow" vert="horz" wrap="non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pt idx="10">
                  <c:v>Diamond Cold Storages Ind</c:v>
                </c:pt>
                <c:pt idx="11">
                  <c:v>Diamond Cold Storages Ind</c:v>
                </c:pt>
                <c:pt idx="12">
                  <c:v>Diamond Cold Storages Ind</c:v>
                </c:pt>
                <c:pt idx="13">
                  <c:v>Diamond Cold Storages Ind</c:v>
                </c:pt>
                <c:pt idx="14">
                  <c:v>Diamond Cold Storages Ind</c:v>
                </c:pt>
                <c:pt idx="15">
                  <c:v>Diamond Cold Storages Ind</c:v>
                </c:pt>
                <c:pt idx="16">
                  <c:v>Diamond Cold Storages Ind</c:v>
                </c:pt>
              </c:strCache>
            </c:strRef>
          </c:cat>
          <c:val>
            <c:numRef>
              <c:f>Sheet1!$B$2:$B$18</c:f>
              <c:numCache>
                <c:formatCode>General</c:formatCode>
                <c:ptCount val="17"/>
                <c:pt idx="0">
                  <c:v>5.3963721752899201E-2</c:v>
                </c:pt>
                <c:pt idx="1">
                  <c:v>-1.3505147753811911E-2</c:v>
                </c:pt>
                <c:pt idx="2">
                  <c:v>-1.1798738906629689E-2</c:v>
                </c:pt>
                <c:pt idx="3">
                  <c:v>5.7473706542454719E-3</c:v>
                </c:pt>
                <c:pt idx="4">
                  <c:v>-4.0835263114836762E-3</c:v>
                </c:pt>
                <c:pt idx="5">
                  <c:v>-4.8005983565216348E-4</c:v>
                </c:pt>
                <c:pt idx="6">
                  <c:v>-3.6926813782243301E-4</c:v>
                </c:pt>
                <c:pt idx="7">
                  <c:v>7.4368992972028078E-3</c:v>
                </c:pt>
                <c:pt idx="8">
                  <c:v>-4.1499366074146567E-3</c:v>
                </c:pt>
                <c:pt idx="9">
                  <c:v>-9.0259278490056882E-4</c:v>
                </c:pt>
                <c:pt idx="10">
                  <c:v>-4.1499366074146567E-3</c:v>
                </c:pt>
                <c:pt idx="11">
                  <c:v>-4.1499366074146567E-3</c:v>
                </c:pt>
                <c:pt idx="12">
                  <c:v>-4.1499366074146567E-3</c:v>
                </c:pt>
                <c:pt idx="13">
                  <c:v>-4.1499366074146567E-3</c:v>
                </c:pt>
                <c:pt idx="14">
                  <c:v>-4.1499366074146567E-3</c:v>
                </c:pt>
                <c:pt idx="15">
                  <c:v>-4.1499366074146567E-3</c:v>
                </c:pt>
                <c:pt idx="16">
                  <c:v>-4.1499366074146567E-3</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11-EFA3-4D3A-B291-13567A0BAF4D}"/>
            </c:ext>
          </c:extLst>
        </c:ser>
        <c:dLbls>
          <c:showLegendKey val="0"/>
          <c:showVal val="0"/>
          <c:showCatName val="0"/>
          <c:showSerName val="0"/>
          <c:showPercent val="0"/>
          <c:showBubbleSize val="0"/>
        </c:dLbls>
        <c:gapWidth val="10"/>
        <c:axId val="590856015"/>
        <c:axId val="590860335"/>
      </c:barChart>
      <c:catAx>
        <c:axId val="590856015"/>
        <c:scaling>
          <c:orientation val="maxMin"/>
        </c:scaling>
        <c:delete val="1"/>
        <c:axPos val="l"/>
        <c:numFmt formatCode="General" sourceLinked="1"/>
        <c:majorTickMark val="out"/>
        <c:minorTickMark val="none"/>
        <c:tickLblPos val="nextTo"/>
        <c:crossAx val="590860335"/>
        <c:crosses val="autoZero"/>
        <c:auto val="1"/>
        <c:lblAlgn val="ctr"/>
        <c:lblOffset val="100"/>
        <c:noMultiLvlLbl val="0"/>
      </c:catAx>
      <c:valAx>
        <c:axId val="590860335"/>
        <c:scaling>
          <c:orientation val="minMax"/>
        </c:scaling>
        <c:delete val="1"/>
        <c:axPos val="t"/>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0856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374238658678002E-2"/>
          <c:y val="3.5678372632186241E-2"/>
          <c:w val="0.92883189647221065"/>
          <c:h val="0.87708287481703862"/>
        </c:manualLayout>
      </c:layout>
      <c:bubbleChart>
        <c:varyColors val="0"/>
        <c:ser>
          <c:idx val="0"/>
          <c:order val="0"/>
          <c:tx>
            <c:strRef>
              <c:f>Sheet1!$B$1</c:f>
              <c:strCache>
                <c:ptCount val="1"/>
                <c:pt idx="0">
                  <c:v>Y-Values</c:v>
                </c:pt>
              </c:strCache>
            </c:strRef>
          </c:tx>
          <c:spPr>
            <a:solidFill>
              <a:schemeClr val="bg1"/>
            </a:solidFill>
            <a:ln w="3175">
              <a:solidFill>
                <a:schemeClr val="tx2"/>
              </a:solidFill>
            </a:ln>
            <a:effectLst/>
          </c:spPr>
          <c:invertIfNegative val="0"/>
          <c:dPt>
            <c:idx val="2"/>
            <c:invertIfNegative val="0"/>
            <c:bubble3D val="0"/>
            <c:spPr>
              <a:solidFill>
                <a:schemeClr val="bg1"/>
              </a:solidFill>
              <a:ln w="3175">
                <a:solidFill>
                  <a:schemeClr val="tx2"/>
                </a:solidFill>
              </a:ln>
              <a:effectLst/>
            </c:spPr>
            <c:extLst>
              <c:ext xmlns:c16="http://schemas.microsoft.com/office/drawing/2014/chart" uri="{C3380CC4-5D6E-409C-BE32-E72D297353CC}">
                <c16:uniqueId val="{00000002-C625-D64F-9EE6-A56E35D3C48D}"/>
              </c:ext>
            </c:extLst>
          </c:dPt>
          <c:dPt>
            <c:idx val="3"/>
            <c:invertIfNegative val="0"/>
            <c:bubble3D val="0"/>
            <c:spPr>
              <a:solidFill>
                <a:schemeClr val="bg1"/>
              </a:solidFill>
              <a:ln w="3175">
                <a:solidFill>
                  <a:schemeClr val="tx2"/>
                </a:solidFill>
              </a:ln>
              <a:effectLst/>
            </c:spPr>
            <c:extLst>
              <c:ext xmlns:c16="http://schemas.microsoft.com/office/drawing/2014/chart" uri="{C3380CC4-5D6E-409C-BE32-E72D297353CC}">
                <c16:uniqueId val="{00000003-C625-D64F-9EE6-A56E35D3C48D}"/>
              </c:ext>
            </c:extLst>
          </c:dPt>
          <c:dLbls>
            <c:dLbl>
              <c:idx val="0"/>
              <c:tx>
                <c:rich>
                  <a:bodyPr/>
                  <a:lstStyle/>
                  <a:p>
                    <a:fld id="{F35273BE-107F-4949-8762-4DDE01BEE3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C625-D64F-9EE6-A56E35D3C48D}"/>
                </c:ext>
              </c:extLst>
            </c:dLbl>
            <c:dLbl>
              <c:idx val="1"/>
              <c:tx>
                <c:rich>
                  <a:bodyPr/>
                  <a:lstStyle/>
                  <a:p>
                    <a:fld id="{F89C191F-1FBF-4093-8287-A7B06C8563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C625-D64F-9EE6-A56E35D3C48D}"/>
                </c:ext>
              </c:extLst>
            </c:dLbl>
            <c:dLbl>
              <c:idx val="2"/>
              <c:tx>
                <c:rich>
                  <a:bodyPr/>
                  <a:lstStyle/>
                  <a:p>
                    <a:fld id="{DC4842A0-1864-4A10-8794-22B5691D18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C625-D64F-9EE6-A56E35D3C48D}"/>
                </c:ext>
              </c:extLst>
            </c:dLbl>
            <c:dLbl>
              <c:idx val="3"/>
              <c:tx>
                <c:rich>
                  <a:bodyPr/>
                  <a:lstStyle/>
                  <a:p>
                    <a:fld id="{E863F0F6-F9ED-46E4-81C4-E4518D7B14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625-D64F-9EE6-A56E35D3C48D}"/>
                </c:ext>
              </c:extLst>
            </c:dLbl>
            <c:dLbl>
              <c:idx val="4"/>
              <c:tx>
                <c:rich>
                  <a:bodyPr/>
                  <a:lstStyle/>
                  <a:p>
                    <a:fld id="{92F273DF-F651-4421-B90B-072AF05E0C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42B3-43D4-BD21-895ACA67225E}"/>
                </c:ext>
              </c:extLst>
            </c:dLbl>
            <c:dLbl>
              <c:idx val="5"/>
              <c:tx>
                <c:rich>
                  <a:bodyPr/>
                  <a:lstStyle/>
                  <a:p>
                    <a:fld id="{FEA0D26A-EFB5-48D1-AFFC-FAD7C98831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2B3-43D4-BD21-895ACA67225E}"/>
                </c:ext>
              </c:extLst>
            </c:dLbl>
            <c:dLbl>
              <c:idx val="6"/>
              <c:tx>
                <c:rich>
                  <a:bodyPr/>
                  <a:lstStyle/>
                  <a:p>
                    <a:fld id="{1C9BFABE-4C56-4D25-8331-E98FCF553C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2B3-43D4-BD21-895ACA67225E}"/>
                </c:ext>
              </c:extLst>
            </c:dLbl>
            <c:dLbl>
              <c:idx val="7"/>
              <c:tx>
                <c:rich>
                  <a:bodyPr/>
                  <a:lstStyle/>
                  <a:p>
                    <a:fld id="{D801EC0C-8203-4958-8AE0-0411658238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2B3-43D4-BD21-895ACA67225E}"/>
                </c:ext>
              </c:extLst>
            </c:dLbl>
            <c:dLbl>
              <c:idx val="8"/>
              <c:tx>
                <c:rich>
                  <a:bodyPr/>
                  <a:lstStyle/>
                  <a:p>
                    <a:fld id="{11A8A2E1-4D5C-4C3E-BD99-BA397BCAA4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2B3-43D4-BD21-895ACA67225E}"/>
                </c:ext>
              </c:extLst>
            </c:dLbl>
            <c:dLbl>
              <c:idx val="9"/>
              <c:tx>
                <c:rich>
                  <a:bodyPr/>
                  <a:lstStyle/>
                  <a:p>
                    <a:fld id="{551FE30A-2D8B-4D86-A0F6-C885CFCFAF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2B3-43D4-BD21-895ACA67225E}"/>
                </c:ext>
              </c:extLst>
            </c:dLbl>
            <c:dLbl>
              <c:idx val="10"/>
              <c:tx>
                <c:rich>
                  <a:bodyPr/>
                  <a:lstStyle/>
                  <a:p>
                    <a:fld id="{9580A15C-94EF-43A8-998D-F2F3BED9B0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2B3-43D4-BD21-895ACA67225E}"/>
                </c:ext>
              </c:extLst>
            </c:dLbl>
            <c:dLbl>
              <c:idx val="11"/>
              <c:tx>
                <c:rich>
                  <a:bodyPr/>
                  <a:lstStyle/>
                  <a:p>
                    <a:fld id="{2A2B34CF-6E72-4FA9-96C4-4910DFCFBD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2B3-43D4-BD21-895ACA67225E}"/>
                </c:ext>
              </c:extLst>
            </c:dLbl>
            <c:dLbl>
              <c:idx val="12"/>
              <c:tx>
                <c:rich>
                  <a:bodyPr/>
                  <a:lstStyle/>
                  <a:p>
                    <a:fld id="{2CC4F437-548F-41B5-95BC-90A969837D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2B3-43D4-BD21-895ACA67225E}"/>
                </c:ext>
              </c:extLst>
            </c:dLbl>
            <c:dLbl>
              <c:idx val="13"/>
              <c:tx>
                <c:rich>
                  <a:bodyPr/>
                  <a:lstStyle/>
                  <a:p>
                    <a:fld id="{1C64EEA9-2162-4CD6-9AF6-B9F365C8B6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42B3-43D4-BD21-895ACA67225E}"/>
                </c:ext>
              </c:extLst>
            </c:dLbl>
            <c:dLbl>
              <c:idx val="14"/>
              <c:tx>
                <c:rich>
                  <a:bodyPr/>
                  <a:lstStyle/>
                  <a:p>
                    <a:fld id="{8E832B13-B32E-406D-B6BD-214E8302B6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42B3-43D4-BD21-895ACA67225E}"/>
                </c:ext>
              </c:extLst>
            </c:dLbl>
            <c:dLbl>
              <c:idx val="15"/>
              <c:tx>
                <c:rich>
                  <a:bodyPr/>
                  <a:lstStyle/>
                  <a:p>
                    <a:fld id="{7300BFB5-386C-41B2-AA7A-789F7A9FB9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42B3-43D4-BD21-895ACA67225E}"/>
                </c:ext>
              </c:extLst>
            </c:dLbl>
            <c:dLbl>
              <c:idx val="16"/>
              <c:tx>
                <c:rich>
                  <a:bodyPr/>
                  <a:lstStyle/>
                  <a:p>
                    <a:fld id="{182B2F1F-F892-4976-B5AE-5620D322AD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42B3-43D4-BD21-895ACA67225E}"/>
                </c:ext>
              </c:extLst>
            </c:dLbl>
            <c:dLbl>
              <c:idx val="17"/>
              <c:tx>
                <c:rich>
                  <a:bodyPr/>
                  <a:lstStyle/>
                  <a:p>
                    <a:fld id="{D4B4DA9E-E17D-4F9A-976C-5FC330C205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42B3-43D4-BD21-895ACA67225E}"/>
                </c:ext>
              </c:extLst>
            </c:dLbl>
            <c:dLbl>
              <c:idx val="18"/>
              <c:tx>
                <c:rich>
                  <a:bodyPr/>
                  <a:lstStyle/>
                  <a:p>
                    <a:fld id="{895537CF-4938-41F9-9347-236A707226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42B3-43D4-BD21-895ACA67225E}"/>
                </c:ext>
              </c:extLst>
            </c:dLbl>
            <c:dLbl>
              <c:idx val="19"/>
              <c:tx>
                <c:rich>
                  <a:bodyPr/>
                  <a:lstStyle/>
                  <a:p>
                    <a:fld id="{280D834E-FDF2-4E07-AD10-ED8FDD2D72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42B3-43D4-BD21-895ACA67225E}"/>
                </c:ext>
              </c:extLst>
            </c:dLbl>
            <c:dLbl>
              <c:idx val="20"/>
              <c:tx>
                <c:rich>
                  <a:bodyPr/>
                  <a:lstStyle/>
                  <a:p>
                    <a:fld id="{8C8EE9FA-4480-421E-8247-1A2ABA9CBD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42B3-43D4-BD21-895ACA67225E}"/>
                </c:ext>
              </c:extLst>
            </c:dLbl>
            <c:dLbl>
              <c:idx val="21"/>
              <c:tx>
                <c:rich>
                  <a:bodyPr/>
                  <a:lstStyle/>
                  <a:p>
                    <a:fld id="{AD29FF51-41FE-41D5-ADCC-3D56DB268A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66A5-42F8-9CB2-D500C2C49522}"/>
                </c:ext>
              </c:extLst>
            </c:dLbl>
            <c:dLbl>
              <c:idx val="22"/>
              <c:tx>
                <c:rich>
                  <a:bodyPr/>
                  <a:lstStyle/>
                  <a:p>
                    <a:fld id="{0DCCE05B-9F66-4CF4-8ABA-E5B7BB7349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66A5-42F8-9CB2-D500C2C49522}"/>
                </c:ext>
              </c:extLst>
            </c:dLbl>
            <c:dLbl>
              <c:idx val="23"/>
              <c:tx>
                <c:rich>
                  <a:bodyPr/>
                  <a:lstStyle/>
                  <a:p>
                    <a:fld id="{74D21160-569F-4C9C-8FE7-F45BA48B4E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E79-43B7-8A1A-3B973BF29255}"/>
                </c:ext>
              </c:extLst>
            </c:dLbl>
            <c:dLbl>
              <c:idx val="24"/>
              <c:tx>
                <c:rich>
                  <a:bodyPr/>
                  <a:lstStyle/>
                  <a:p>
                    <a:fld id="{2E497A51-791D-4FAF-81A8-0F65EC08DF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E79-43B7-8A1A-3B973BF29255}"/>
                </c:ext>
              </c:extLst>
            </c:dLbl>
            <c:dLbl>
              <c:idx val="25"/>
              <c:tx>
                <c:rich>
                  <a:bodyPr/>
                  <a:lstStyle/>
                  <a:p>
                    <a:fld id="{C7E476B2-65D8-4245-8FC9-CC5B509081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E79-43B7-8A1A-3B973BF29255}"/>
                </c:ext>
              </c:extLst>
            </c:dLbl>
            <c:dLbl>
              <c:idx val="26"/>
              <c:tx>
                <c:rich>
                  <a:bodyPr/>
                  <a:lstStyle/>
                  <a:p>
                    <a:fld id="{5DB9A6E6-AEEA-4A33-9940-5500252980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E79-43B7-8A1A-3B973BF29255}"/>
                </c:ext>
              </c:extLst>
            </c:dLbl>
            <c:dLbl>
              <c:idx val="27"/>
              <c:tx>
                <c:rich>
                  <a:bodyPr/>
                  <a:lstStyle/>
                  <a:p>
                    <a:fld id="{554A5735-0130-4F81-9435-4177127ED4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E79-43B7-8A1A-3B973BF29255}"/>
                </c:ext>
              </c:extLst>
            </c:dLbl>
            <c:dLbl>
              <c:idx val="28"/>
              <c:tx>
                <c:rich>
                  <a:bodyPr/>
                  <a:lstStyle/>
                  <a:p>
                    <a:fld id="{9A0E41F3-75C3-477D-A7C3-C08342C9A5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FE79-43B7-8A1A-3B973BF29255}"/>
                </c:ext>
              </c:extLst>
            </c:dLbl>
            <c:dLbl>
              <c:idx val="29"/>
              <c:tx>
                <c:rich>
                  <a:bodyPr/>
                  <a:lstStyle/>
                  <a:p>
                    <a:fld id="{CC4CA3AA-7A7A-412D-9B39-5377EEA45B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FE79-43B7-8A1A-3B973BF29255}"/>
                </c:ext>
              </c:extLst>
            </c:dLbl>
            <c:dLbl>
              <c:idx val="30"/>
              <c:tx>
                <c:rich>
                  <a:bodyPr/>
                  <a:lstStyle/>
                  <a:p>
                    <a:fld id="{C8ECADDB-EBE5-4688-AD5D-5B4D5A49AE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FE79-43B7-8A1A-3B973BF29255}"/>
                </c:ext>
              </c:extLst>
            </c:dLbl>
            <c:dLbl>
              <c:idx val="31"/>
              <c:tx>
                <c:rich>
                  <a:bodyPr/>
                  <a:lstStyle/>
                  <a:p>
                    <a:fld id="{81928430-253F-460F-B0E0-6C05A7627B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FE79-43B7-8A1A-3B973BF29255}"/>
                </c:ext>
              </c:extLst>
            </c:dLbl>
            <c:dLbl>
              <c:idx val="32"/>
              <c:tx>
                <c:rich>
                  <a:bodyPr/>
                  <a:lstStyle/>
                  <a:p>
                    <a:fld id="{67781497-E796-44B4-AC76-28E5301526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FE79-43B7-8A1A-3B973BF29255}"/>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Sheet1!$A$2:$A$34</c:f>
              <c:numCache>
                <c:formatCode>0.0%;\-0.0%;0.0%</c:formatCode>
                <c:ptCount val="33"/>
                <c:pt idx="0">
                  <c:v>1.1662181860086357E-2</c:v>
                </c:pt>
                <c:pt idx="1">
                  <c:v>1.0816439999444288E-2</c:v>
                </c:pt>
                <c:pt idx="2">
                  <c:v>1.7698258327168995E-2</c:v>
                </c:pt>
                <c:pt idx="3">
                  <c:v>-8.7923224759184349E-4</c:v>
                </c:pt>
                <c:pt idx="4">
                  <c:v>-5.6865707332624249E-3</c:v>
                </c:pt>
                <c:pt idx="5">
                  <c:v>2.4985757042278456E-3</c:v>
                </c:pt>
                <c:pt idx="6">
                  <c:v>-3.3819215181130347E-3</c:v>
                </c:pt>
                <c:pt idx="7">
                  <c:v>-8.752621139535316E-3</c:v>
                </c:pt>
                <c:pt idx="8">
                  <c:v>-3.057476414990018E-4</c:v>
                </c:pt>
                <c:pt idx="9">
                  <c:v>-1.0676026102167668E-3</c:v>
                </c:pt>
                <c:pt idx="10">
                  <c:v>8.9592623915902142E-3</c:v>
                </c:pt>
                <c:pt idx="11">
                  <c:v>-7.3357896273603673E-3</c:v>
                </c:pt>
                <c:pt idx="12">
                  <c:v>1.35594851177364E-2</c:v>
                </c:pt>
                <c:pt idx="13">
                  <c:v>7.1177235185152649E-3</c:v>
                </c:pt>
                <c:pt idx="14">
                  <c:v>-8.1083902172321143E-3</c:v>
                </c:pt>
                <c:pt idx="15">
                  <c:v>6.7319320453412823E-4</c:v>
                </c:pt>
                <c:pt idx="16">
                  <c:v>-2.8338471600411336E-3</c:v>
                </c:pt>
                <c:pt idx="17">
                  <c:v>-1.3043768021304969E-3</c:v>
                </c:pt>
                <c:pt idx="18">
                  <c:v>-3.6109732960172974E-3</c:v>
                </c:pt>
                <c:pt idx="19">
                  <c:v>7.8607540923061187E-3</c:v>
                </c:pt>
                <c:pt idx="20">
                  <c:v>-1.3220268089368714E-2</c:v>
                </c:pt>
                <c:pt idx="21">
                  <c:v>3.1281538737684828E-3</c:v>
                </c:pt>
                <c:pt idx="22">
                  <c:v>1.2357208407868935E-2</c:v>
                </c:pt>
                <c:pt idx="23">
                  <c:v>7.1177235185152649E-3</c:v>
                </c:pt>
                <c:pt idx="24">
                  <c:v>-8.1083902172321143E-3</c:v>
                </c:pt>
                <c:pt idx="25">
                  <c:v>6.7319320453412823E-4</c:v>
                </c:pt>
                <c:pt idx="26">
                  <c:v>-2.8338471600411336E-3</c:v>
                </c:pt>
                <c:pt idx="27">
                  <c:v>-1.3043768021304969E-3</c:v>
                </c:pt>
                <c:pt idx="28">
                  <c:v>-3.6109732960172974E-3</c:v>
                </c:pt>
                <c:pt idx="29">
                  <c:v>7.8607540923061187E-3</c:v>
                </c:pt>
                <c:pt idx="30">
                  <c:v>-1.3043768021304969E-3</c:v>
                </c:pt>
                <c:pt idx="31">
                  <c:v>-3.6109732960172974E-3</c:v>
                </c:pt>
                <c:pt idx="32">
                  <c:v>7.8607540923061187E-3</c:v>
                </c:pt>
              </c:numCache>
            </c:numRef>
          </c:xVal>
          <c:yVal>
            <c:numRef>
              <c:f>Sheet1!$B$2:$B$34</c:f>
              <c:numCache>
                <c:formatCode>0.0%;\-0.0%;0.0%</c:formatCode>
                <c:ptCount val="33"/>
                <c:pt idx="0">
                  <c:v>1.6077368263089004E-2</c:v>
                </c:pt>
                <c:pt idx="1">
                  <c:v>4.9888095762964935E-3</c:v>
                </c:pt>
                <c:pt idx="2">
                  <c:v>1.9889894317162454E-2</c:v>
                </c:pt>
                <c:pt idx="3">
                  <c:v>2.3791600338200131E-2</c:v>
                </c:pt>
                <c:pt idx="4">
                  <c:v>-1.5454854750623526E-2</c:v>
                </c:pt>
                <c:pt idx="5">
                  <c:v>-5.6397933119886334E-3</c:v>
                </c:pt>
                <c:pt idx="6">
                  <c:v>-1.593787288957145E-2</c:v>
                </c:pt>
                <c:pt idx="7">
                  <c:v>-1.1812150501305935E-2</c:v>
                </c:pt>
                <c:pt idx="8">
                  <c:v>-1.2009982810354147E-2</c:v>
                </c:pt>
                <c:pt idx="9">
                  <c:v>-1.0909205959135124E-2</c:v>
                </c:pt>
                <c:pt idx="10">
                  <c:v>2.2931981284335864E-2</c:v>
                </c:pt>
                <c:pt idx="11">
                  <c:v>-1.7780339796623496E-3</c:v>
                </c:pt>
                <c:pt idx="12">
                  <c:v>-8.6871564268937995E-4</c:v>
                </c:pt>
                <c:pt idx="13">
                  <c:v>7.4074508528449295E-3</c:v>
                </c:pt>
                <c:pt idx="14">
                  <c:v>-6.445956049093246E-3</c:v>
                </c:pt>
                <c:pt idx="15">
                  <c:v>2.9345873390817095E-3</c:v>
                </c:pt>
                <c:pt idx="16">
                  <c:v>-2.5033423847073549E-3</c:v>
                </c:pt>
                <c:pt idx="17">
                  <c:v>9.5200088515108167E-3</c:v>
                </c:pt>
                <c:pt idx="18">
                  <c:v>9.9891916816288451E-3</c:v>
                </c:pt>
                <c:pt idx="19">
                  <c:v>9.1761724065763661E-3</c:v>
                </c:pt>
                <c:pt idx="20">
                  <c:v>-3.0496378987734406E-2</c:v>
                </c:pt>
                <c:pt idx="21">
                  <c:v>7.9925287452611848E-4</c:v>
                </c:pt>
                <c:pt idx="22">
                  <c:v>-2.0230737247837194E-3</c:v>
                </c:pt>
                <c:pt idx="23">
                  <c:v>7.4074508528449295E-3</c:v>
                </c:pt>
                <c:pt idx="24">
                  <c:v>-6.445956049093246E-3</c:v>
                </c:pt>
                <c:pt idx="25">
                  <c:v>2.9345873390817095E-3</c:v>
                </c:pt>
                <c:pt idx="26">
                  <c:v>-2.5033423847073549E-3</c:v>
                </c:pt>
                <c:pt idx="27">
                  <c:v>9.5200088515108167E-3</c:v>
                </c:pt>
                <c:pt idx="28">
                  <c:v>9.9891916816288451E-3</c:v>
                </c:pt>
                <c:pt idx="29">
                  <c:v>9.1761724065763661E-3</c:v>
                </c:pt>
                <c:pt idx="30">
                  <c:v>9.5200088515108167E-3</c:v>
                </c:pt>
                <c:pt idx="31">
                  <c:v>9.9891916816288451E-3</c:v>
                </c:pt>
                <c:pt idx="32">
                  <c:v>9.1761724065763661E-3</c:v>
                </c:pt>
              </c:numCache>
            </c:numRef>
          </c:yVal>
          <c:bubbleSize>
            <c:numRef>
              <c:f>Sheet1!$C$2:$C$34</c:f>
              <c:numCache>
                <c:formatCode>0.0%;\-0.0%;0.0%</c:formatCode>
                <c:ptCount val="33"/>
                <c:pt idx="0">
                  <c:v>0.20534350317386332</c:v>
                </c:pt>
                <c:pt idx="1">
                  <c:v>0.16449967474779223</c:v>
                </c:pt>
                <c:pt idx="2">
                  <c:v>0.13570937422705509</c:v>
                </c:pt>
                <c:pt idx="3">
                  <c:v>0.13524377358098763</c:v>
                </c:pt>
                <c:pt idx="4">
                  <c:v>0.13450598379583567</c:v>
                </c:pt>
                <c:pt idx="5">
                  <c:v>0.12838465331101265</c:v>
                </c:pt>
                <c:pt idx="6">
                  <c:v>0.12789317668826383</c:v>
                </c:pt>
                <c:pt idx="7">
                  <c:v>0.12598628919541183</c:v>
                </c:pt>
                <c:pt idx="8">
                  <c:v>0.11915710808411799</c:v>
                </c:pt>
                <c:pt idx="9">
                  <c:v>0.11524356147158238</c:v>
                </c:pt>
                <c:pt idx="10">
                  <c:v>0.10995067495830582</c:v>
                </c:pt>
                <c:pt idx="11">
                  <c:v>0.10243243744425988</c:v>
                </c:pt>
                <c:pt idx="12">
                  <c:v>0.10064622312236793</c:v>
                </c:pt>
                <c:pt idx="13">
                  <c:v>9.7816705186919498E-2</c:v>
                </c:pt>
                <c:pt idx="14">
                  <c:v>9.0064390990702486E-2</c:v>
                </c:pt>
                <c:pt idx="15">
                  <c:v>8.6588910005602857E-2</c:v>
                </c:pt>
                <c:pt idx="16">
                  <c:v>8.5773704176114046E-2</c:v>
                </c:pt>
                <c:pt idx="17">
                  <c:v>8.4058948873066877E-2</c:v>
                </c:pt>
                <c:pt idx="18">
                  <c:v>8.267753186260067E-2</c:v>
                </c:pt>
                <c:pt idx="19">
                  <c:v>7.4128876889740694E-2</c:v>
                </c:pt>
                <c:pt idx="20">
                  <c:v>6.8734786726684913E-2</c:v>
                </c:pt>
                <c:pt idx="21">
                  <c:v>5.2203029775927438E-2</c:v>
                </c:pt>
                <c:pt idx="22">
                  <c:v>5.0809302204603793E-2</c:v>
                </c:pt>
                <c:pt idx="23">
                  <c:v>9.7816705186919498E-2</c:v>
                </c:pt>
                <c:pt idx="24">
                  <c:v>9.0064390990702486E-2</c:v>
                </c:pt>
                <c:pt idx="25">
                  <c:v>8.6588910005602857E-2</c:v>
                </c:pt>
                <c:pt idx="26">
                  <c:v>8.5773704176114046E-2</c:v>
                </c:pt>
                <c:pt idx="27">
                  <c:v>8.4058948873066877E-2</c:v>
                </c:pt>
                <c:pt idx="28">
                  <c:v>8.267753186260067E-2</c:v>
                </c:pt>
                <c:pt idx="29">
                  <c:v>7.4128876889740694E-2</c:v>
                </c:pt>
                <c:pt idx="30">
                  <c:v>8.4058948873066877E-2</c:v>
                </c:pt>
                <c:pt idx="31">
                  <c:v>8.267753186260067E-2</c:v>
                </c:pt>
                <c:pt idx="32">
                  <c:v>7.4128876889740694E-2</c:v>
                </c:pt>
              </c:numCache>
            </c:numRef>
          </c:bubbleSize>
          <c:bubble3D val="0"/>
          <c:extLst>
            <c:ext xmlns:c15="http://schemas.microsoft.com/office/drawing/2012/chart" uri="{02D57815-91ED-43cb-92C2-25804820EDAC}">
              <c15:datalabelsRange>
                <c15:f>Sheet1!$D$2:$D$34</c15:f>
                <c15:dlblRangeCache>
                  <c:ptCount val="3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 </c:v>
                  </c:pt>
                  <c:pt idx="22">
                    <c:v>23 </c:v>
                  </c:pt>
                  <c:pt idx="23">
                    <c:v>24 </c:v>
                  </c:pt>
                  <c:pt idx="24">
                    <c:v>25 </c:v>
                  </c:pt>
                  <c:pt idx="25">
                    <c:v>26 </c:v>
                  </c:pt>
                  <c:pt idx="26">
                    <c:v>27 </c:v>
                  </c:pt>
                  <c:pt idx="27">
                    <c:v>28 </c:v>
                  </c:pt>
                  <c:pt idx="28">
                    <c:v>29 </c:v>
                  </c:pt>
                  <c:pt idx="29">
                    <c:v>30 </c:v>
                  </c:pt>
                  <c:pt idx="30">
                    <c:v>31 </c:v>
                  </c:pt>
                  <c:pt idx="31">
                    <c:v>32 </c:v>
                  </c:pt>
                  <c:pt idx="32">
                    <c:v>33 </c:v>
                  </c:pt>
                </c15:dlblRangeCache>
              </c15:datalabelsRange>
            </c:ext>
            <c:ext xmlns:c16="http://schemas.microsoft.com/office/drawing/2014/chart" uri="{C3380CC4-5D6E-409C-BE32-E72D297353CC}">
              <c16:uniqueId val="{00000000-E8D7-5D40-8192-48D91D141F56}"/>
            </c:ext>
          </c:extLst>
        </c:ser>
        <c:dLbls>
          <c:showLegendKey val="0"/>
          <c:showVal val="0"/>
          <c:showCatName val="0"/>
          <c:showSerName val="0"/>
          <c:showPercent val="0"/>
          <c:showBubbleSize val="0"/>
        </c:dLbls>
        <c:bubbleScale val="50"/>
        <c:showNegBubbles val="0"/>
        <c:axId val="1389925551"/>
        <c:axId val="1389927199"/>
      </c:bubbleChart>
      <c:valAx>
        <c:axId val="1389925551"/>
        <c:scaling>
          <c:orientation val="minMax"/>
        </c:scaling>
        <c:delete val="0"/>
        <c:axPos val="b"/>
        <c:numFmt formatCode="0.0%;\-0.0%;0.0%" sourceLinked="1"/>
        <c:majorTickMark val="none"/>
        <c:minorTickMark val="none"/>
        <c:tickLblPos val="low"/>
        <c:spPr>
          <a:noFill/>
          <a:ln w="952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CH"/>
          </a:p>
        </c:txPr>
        <c:crossAx val="1389927199"/>
        <c:crosses val="autoZero"/>
        <c:crossBetween val="midCat"/>
      </c:valAx>
      <c:valAx>
        <c:axId val="1389927199"/>
        <c:scaling>
          <c:orientation val="minMax"/>
        </c:scaling>
        <c:delete val="0"/>
        <c:axPos val="l"/>
        <c:numFmt formatCode="0.0%;\-0.0%;0.0%" sourceLinked="1"/>
        <c:majorTickMark val="none"/>
        <c:minorTickMark val="none"/>
        <c:tickLblPos val="low"/>
        <c:spPr>
          <a:noFill/>
          <a:ln w="952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CH"/>
          </a:p>
        </c:txPr>
        <c:crossAx val="13899255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2782582372520688E-2"/>
          <c:y val="5.47126749607382E-2"/>
          <c:w val="0.91626359058474194"/>
          <c:h val="0.64455455811383744"/>
        </c:manualLayout>
      </c:layout>
      <c:barChart>
        <c:barDir val="col"/>
        <c:grouping val="clustered"/>
        <c:varyColors val="0"/>
        <c:ser>
          <c:idx val="0"/>
          <c:order val="0"/>
          <c:tx>
            <c:strRef>
              <c:f>Sheet1!$B$1</c:f>
              <c:strCache>
                <c:ptCount val="1"/>
                <c:pt idx="0">
                  <c:v>Value Sales</c:v>
                </c:pt>
              </c:strCache>
            </c:strRef>
          </c:tx>
          <c:spPr>
            <a:solidFill>
              <a:schemeClr val="bg2">
                <a:lumMod val="90000"/>
              </a:schemeClr>
            </a:solidFill>
            <a:ln>
              <a:noFill/>
            </a:ln>
            <a:effectLst/>
          </c:spPr>
          <c:invertIfNegative val="0"/>
          <c:dLbls>
            <c:numFmt formatCode="#,##0.0\ &quot;M&quot;"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562.66</c:v>
                </c:pt>
                <c:pt idx="1">
                  <c:v>556.6</c:v>
                </c:pt>
                <c:pt idx="2">
                  <c:v>504.32</c:v>
                </c:pt>
                <c:pt idx="3">
                  <c:v>339.89</c:v>
                </c:pt>
                <c:pt idx="4">
                  <c:v>248.99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50"/>
        <c:axId val="2061050895"/>
        <c:axId val="2061073775"/>
      </c:barChart>
      <c:lineChart>
        <c:grouping val="standard"/>
        <c:varyColors val="0"/>
        <c:ser>
          <c:idx val="1"/>
          <c:order val="1"/>
          <c:tx>
            <c:strRef>
              <c:f>Sheet1!$C$1</c:f>
              <c:strCache>
                <c:ptCount val="1"/>
                <c:pt idx="0">
                  <c:v>Av Price/KG</c:v>
                </c:pt>
              </c:strCache>
            </c:strRef>
          </c:tx>
          <c:spPr>
            <a:ln w="28575" cap="rnd">
              <a:noFill/>
              <a:round/>
            </a:ln>
            <a:effectLst/>
          </c:spPr>
          <c:marker>
            <c:symbol val="circle"/>
            <c:size val="8"/>
            <c:spPr>
              <a:solidFill>
                <a:schemeClr val="accent3"/>
              </a:solidFill>
              <a:ln w="12700">
                <a:solidFill>
                  <a:schemeClr val="bg1"/>
                </a:solidFill>
              </a:ln>
              <a:effectLst/>
            </c:spPr>
          </c:marker>
          <c:dLbls>
            <c:numFmt formatCode="[$$-409]#,##0.00" sourceLinked="0"/>
            <c:spPr>
              <a:noFill/>
              <a:ln>
                <a:noFill/>
              </a:ln>
              <a:effectLst/>
            </c:spPr>
            <c:txPr>
              <a:bodyPr rot="0" spcFirstLastPara="1" vertOverflow="ellipsis" vert="horz" wrap="square" anchor="ctr" anchorCtr="1"/>
              <a:lstStyle/>
              <a:p>
                <a:pPr>
                  <a:defRPr sz="800" b="0" i="0" u="none" strike="noStrike" kern="1200" baseline="0">
                    <a:solidFill>
                      <a:schemeClr val="accent3"/>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Sheet1!$C$2:$C$6</c:f>
              <c:numCache>
                <c:formatCode>General</c:formatCode>
                <c:ptCount val="5"/>
                <c:pt idx="0">
                  <c:v>27.565791914269141</c:v>
                </c:pt>
                <c:pt idx="1">
                  <c:v>20.255570785359271</c:v>
                </c:pt>
                <c:pt idx="2">
                  <c:v>19.624089328920221</c:v>
                </c:pt>
                <c:pt idx="3">
                  <c:v>20.126364279716149</c:v>
                </c:pt>
                <c:pt idx="4">
                  <c:v>34.620741528245851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2"/>
                </a:solidFill>
                <a:latin typeface="+mj-lt"/>
                <a:ea typeface="+mn-ea"/>
                <a:cs typeface="+mn-cs"/>
              </a:defRPr>
            </a:pPr>
            <a:endParaRPr lang="en-CH"/>
          </a:p>
        </c:txPr>
        <c:crossAx val="2061073775"/>
        <c:crosses val="autoZero"/>
        <c:auto val="1"/>
        <c:lblAlgn val="ctr"/>
        <c:lblOffset val="100"/>
        <c:noMultiLvlLbl val="0"/>
      </c:catAx>
      <c:valAx>
        <c:axId val="2061073775"/>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C09]#,##0" sourceLinked="0"/>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latin typeface="Nexa Book" panose="00000400000000000000" pitchFamily="2" charset="0"/>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490839032886565E-2"/>
          <c:y val="0"/>
          <c:w val="0.91750916096711344"/>
          <c:h val="1"/>
        </c:manualLayout>
      </c:layout>
      <c:barChart>
        <c:barDir val="col"/>
        <c:grouping val="clustered"/>
        <c:varyColors val="0"/>
        <c:ser>
          <c:idx val="0"/>
          <c:order val="0"/>
          <c:tx>
            <c:strRef>
              <c:f>Sheet1!$B$1</c:f>
              <c:strCache>
                <c:ptCount val="1"/>
                <c:pt idx="0">
                  <c:v>Value Sales IYA</c:v>
                </c:pt>
              </c:strCache>
            </c:strRef>
          </c:tx>
          <c:spPr>
            <a:solidFill>
              <a:srgbClr val="E6E5E5"/>
            </a:solidFill>
            <a:ln>
              <a:noFill/>
            </a:ln>
            <a:effectLst/>
          </c:spPr>
          <c:invertIfNegative val="1"/>
          <c:dLbls>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3-8439-4D12-A7E4-1F4D4E9A1461}"/>
                </c:ext>
              </c:extLst>
            </c:dLbl>
            <c:dLbl>
              <c:idx val="1"/>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2-8439-4D12-A7E4-1F4D4E9A1461}"/>
                </c:ext>
              </c:extLst>
            </c:dLbl>
            <c:dLbl>
              <c:idx val="2"/>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4-8439-4D12-A7E4-1F4D4E9A1461}"/>
                </c:ext>
              </c:extLst>
            </c:dLbl>
            <c:dLbl>
              <c:idx val="3"/>
              <c:tx>
                <c:rich>
                  <a:bodyPr rot="0" spcFirstLastPara="1" vertOverflow="ellipsis" vert="horz" wrap="square" lIns="38100" tIns="19050" rIns="38100" bIns="19050" anchor="ctr" anchorCtr="1">
                    <a:spAutoFit/>
                  </a:bodyPr>
                  <a:lstStyle/>
                  <a:p>
                    <a:pPr>
                      <a:defRPr lang="en-US" sz="800" b="0" i="0" u="none" strike="noStrike" kern="1200" baseline="0">
                        <a:solidFill>
                          <a:srgbClr val="575555"/>
                        </a:solidFill>
                        <a:latin typeface="+mn-lt"/>
                        <a:ea typeface="+mn-ea"/>
                        <a:cs typeface="+mn-cs"/>
                      </a:defRPr>
                    </a:pPr>
                    <a:fld id="{2D09608B-5555-4E58-91CD-3E6657ED324F}" type="VALUE">
                      <a:rPr lang="en-US" sz="800">
                        <a:solidFill>
                          <a:schemeClr val="tx1"/>
                        </a:solidFill>
                      </a:rPr>
                      <a:pPr>
                        <a:defRPr lang="en-US" sz="800">
                          <a:solidFill>
                            <a:srgbClr val="575555"/>
                          </a:solidFill>
                        </a:defRPr>
                      </a:pPr>
                      <a:t>[VALUE]</a:t>
                    </a:fld>
                    <a:endParaRPr lang="en-US"/>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lang="en-US" sz="800" b="0" i="0" u="none" strike="noStrike" kern="1200" baseline="0">
                      <a:solidFill>
                        <a:srgbClr val="575555"/>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AE10-46AF-AEB5-3EC564EF5812}"/>
                </c:ext>
              </c:extLst>
            </c:dLbl>
            <c:dLbl>
              <c:idx val="4"/>
              <c:tx>
                <c:rich>
                  <a:bodyPr/>
                  <a:lstStyle/>
                  <a:p>
                    <a:fld id="{6D8508BB-3B4B-4E0F-A63A-90A2FDA9CAAC}" type="VALUE">
                      <a:rPr lang="en-US">
                        <a:solidFill>
                          <a:schemeClr val="tx1"/>
                        </a:solidFill>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E10-46AF-AEB5-3EC564EF5812}"/>
                </c:ext>
              </c:extLst>
            </c:dLbl>
            <c:dLbl>
              <c:idx val="5"/>
              <c:tx>
                <c:rich>
                  <a:bodyPr/>
                  <a:lstStyle/>
                  <a:p>
                    <a:fld id="{04E89254-C6FE-41DE-94D7-DF20BB40E470}" type="VALUE">
                      <a:rPr lang="en-US">
                        <a:solidFill>
                          <a:schemeClr val="tx1"/>
                        </a:solidFill>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AE10-46AF-AEB5-3EC564EF581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9E9D9D"/>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1.1000000000000001</c:v>
                </c:pt>
                <c:pt idx="1">
                  <c:v>1.06</c:v>
                </c:pt>
                <c:pt idx="2">
                  <c:v>0.97</c:v>
                </c:pt>
                <c:pt idx="3">
                  <c:v>1.04</c:v>
                </c:pt>
                <c:pt idx="4">
                  <c:v>1.18</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0-8439-4D12-A7E4-1F4D4E9A1461}"/>
            </c:ext>
          </c:extLst>
        </c:ser>
        <c:dLbls>
          <c:showLegendKey val="0"/>
          <c:showVal val="0"/>
          <c:showCatName val="0"/>
          <c:showSerName val="0"/>
          <c:showPercent val="0"/>
          <c:showBubbleSize val="0"/>
        </c:dLbls>
        <c:gapWidth val="50"/>
        <c:axId val="2061050895"/>
        <c:axId val="2061073775"/>
      </c:barChart>
      <c:catAx>
        <c:axId val="2061050895"/>
        <c:scaling>
          <c:orientation val="minMax"/>
        </c:scaling>
        <c:delete val="1"/>
        <c:axPos val="b"/>
        <c:numFmt formatCode="General" sourceLinked="1"/>
        <c:majorTickMark val="out"/>
        <c:minorTickMark val="none"/>
        <c:tickLblPos val="nextTo"/>
        <c:crossAx val="2061073775"/>
        <c:crossesAt val="1"/>
        <c:auto val="1"/>
        <c:lblAlgn val="ctr"/>
        <c:lblOffset val="100"/>
        <c:noMultiLvlLbl val="0"/>
      </c:catAx>
      <c:valAx>
        <c:axId val="2061073775"/>
        <c:scaling>
          <c:orientation val="minMax"/>
          <c:max val="1.2"/>
          <c:min val="0.8"/>
        </c:scaling>
        <c:delete val="1"/>
        <c:axPos val="l"/>
        <c:numFmt formatCode="0%" sourceLinked="0"/>
        <c:majorTickMark val="out"/>
        <c:minorTickMark val="none"/>
        <c:tickLblPos val="nextTo"/>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Hershey's</c:v>
                </c:pt>
              </c:strCache>
            </c:strRef>
          </c:tx>
          <c:spPr>
            <a:solidFill>
              <a:schemeClr val="accent3"/>
            </a:solidFill>
            <a:ln>
              <a:solidFill>
                <a:schemeClr val="bg1"/>
              </a:solidFill>
            </a:ln>
            <a:effectLst/>
          </c:spPr>
          <c:invertIfNegative val="0"/>
          <c:dLbls>
            <c:dLbl>
              <c:idx val="0"/>
              <c:layout>
                <c:manualLayout>
                  <c:x val="-1.9343710071784103E-17"/>
                  <c:y val="-1.6606988543104701E-16"/>
                </c:manualLayout>
              </c:layout>
              <c:numFmt formatCode="0.#&quot;%&quot;" sourceLinked="0"/>
              <c:spPr>
                <a:solidFill>
                  <a:schemeClr val="accent3">
                    <a:alpha val="0"/>
                  </a:schemeClr>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numFmt formatCode="0.#&quot;%&quot;" sourceLinked="0"/>
              <c:spPr>
                <a:solidFill>
                  <a:schemeClr val="accent3">
                    <a:alpha val="0"/>
                  </a:schemeClr>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numFmt formatCode="0.#&quot;%&quot;" sourceLinked="0"/>
              <c:spPr>
                <a:solidFill>
                  <a:schemeClr val="accent3">
                    <a:alpha val="0"/>
                  </a:schemeClr>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0.2</c:v>
                </c:pt>
                <c:pt idx="1">
                  <c:v>0.4</c:v>
                </c:pt>
                <c:pt idx="2">
                  <c:v>0.5</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Mondelez</c:v>
                </c:pt>
              </c:strCache>
            </c:strRef>
          </c:tx>
          <c:spPr>
            <a:solidFill>
              <a:schemeClr val="bg1">
                <a:lumMod val="85000"/>
              </a:schemeClr>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48</c:v>
                </c:pt>
                <c:pt idx="1">
                  <c:v>49.2</c:v>
                </c:pt>
                <c:pt idx="2">
                  <c:v>50</c:v>
                </c:pt>
              </c:numCache>
            </c:numRef>
          </c:val>
          <c:extLst>
            <c:ext xmlns:c16="http://schemas.microsoft.com/office/drawing/2014/chart" uri="{C3380CC4-5D6E-409C-BE32-E72D297353CC}">
              <c16:uniqueId val="{00000001-E8ED-4355-AB33-141417161D1C}"/>
            </c:ext>
          </c:extLst>
        </c:ser>
        <c:ser>
          <c:idx val="3"/>
          <c:order val="2"/>
          <c:tx>
            <c:strRef>
              <c:f>Sheet1!$D$1</c:f>
              <c:strCache>
                <c:ptCount val="1"/>
                <c:pt idx="0">
                  <c:v>Mars</c:v>
                </c:pt>
              </c:strCache>
            </c:strRef>
          </c:tx>
          <c:spPr>
            <a:solidFill>
              <a:schemeClr val="bg1">
                <a:lumMod val="75000"/>
              </a:schemeClr>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22.8</c:v>
                </c:pt>
                <c:pt idx="1">
                  <c:v>20.7</c:v>
                </c:pt>
                <c:pt idx="2">
                  <c:v>20.2</c:v>
                </c:pt>
              </c:numCache>
            </c:numRef>
          </c:val>
          <c:extLst>
            <c:ext xmlns:c16="http://schemas.microsoft.com/office/drawing/2014/chart" uri="{C3380CC4-5D6E-409C-BE32-E72D297353CC}">
              <c16:uniqueId val="{00000002-E8ED-4355-AB33-141417161D1C}"/>
            </c:ext>
          </c:extLst>
        </c:ser>
        <c:ser>
          <c:idx val="2"/>
          <c:order val="3"/>
          <c:tx>
            <c:strRef>
              <c:f>Sheet1!$E$1</c:f>
              <c:strCache>
                <c:ptCount val="1"/>
                <c:pt idx="0">
                  <c:v>Nestle</c:v>
                </c:pt>
              </c:strCache>
            </c:strRef>
          </c:tx>
          <c:spPr>
            <a:solidFill>
              <a:schemeClr val="bg1">
                <a:lumMod val="65000"/>
              </a:schemeClr>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12.1</c:v>
                </c:pt>
                <c:pt idx="1">
                  <c:v>12.8</c:v>
                </c:pt>
                <c:pt idx="2">
                  <c:v>12.5</c:v>
                </c:pt>
              </c:numCache>
            </c:numRef>
          </c:val>
          <c:extLst>
            <c:ext xmlns:c16="http://schemas.microsoft.com/office/drawing/2014/chart" uri="{C3380CC4-5D6E-409C-BE32-E72D297353CC}">
              <c16:uniqueId val="{00000003-E8ED-4355-AB33-141417161D1C}"/>
            </c:ext>
          </c:extLst>
        </c:ser>
        <c:ser>
          <c:idx val="4"/>
          <c:order val="4"/>
          <c:tx>
            <c:strRef>
              <c:f>Sheet1!$F$1</c:f>
              <c:strCache>
                <c:ptCount val="1"/>
                <c:pt idx="0">
                  <c:v>Lindt &amp; Sprungli</c:v>
                </c:pt>
              </c:strCache>
            </c:strRef>
          </c:tx>
          <c:spPr>
            <a:solidFill>
              <a:schemeClr val="tx1">
                <a:lumMod val="60000"/>
                <a:lumOff val="40000"/>
              </a:schemeClr>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5.0999999999999996</c:v>
                </c:pt>
                <c:pt idx="1">
                  <c:v>4.8</c:v>
                </c:pt>
                <c:pt idx="2">
                  <c:v>5</c:v>
                </c:pt>
              </c:numCache>
            </c:numRef>
          </c:val>
          <c:extLst>
            <c:ext xmlns:c16="http://schemas.microsoft.com/office/drawing/2014/chart" uri="{C3380CC4-5D6E-409C-BE32-E72D297353CC}">
              <c16:uniqueId val="{00000004-E8ED-4355-AB33-141417161D1C}"/>
            </c:ext>
          </c:extLst>
        </c:ser>
        <c:ser>
          <c:idx val="5"/>
          <c:order val="5"/>
          <c:tx>
            <c:strRef>
              <c:f>Sheet1!$G$1</c:f>
              <c:strCache>
                <c:ptCount val="1"/>
                <c:pt idx="0">
                  <c:v>Others</c:v>
                </c:pt>
              </c:strCache>
            </c:strRef>
          </c:tx>
          <c:spPr>
            <a:solidFill>
              <a:schemeClr val="bg1">
                <a:lumMod val="50000"/>
              </a:schemeClr>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Sheet1!$G$2:$G$4</c:f>
              <c:numCache>
                <c:formatCode>General</c:formatCode>
                <c:ptCount val="3"/>
                <c:pt idx="0">
                  <c:v>11.8</c:v>
                </c:pt>
                <c:pt idx="1">
                  <c:v>12.2</c:v>
                </c:pt>
                <c:pt idx="2">
                  <c:v>11.7</c:v>
                </c:pt>
              </c:numCache>
            </c:numRef>
          </c:val>
          <c:extLst>
            <c:ext xmlns:c16="http://schemas.microsoft.com/office/drawing/2014/chart" uri="{C3380CC4-5D6E-409C-BE32-E72D297353CC}">
              <c16:uniqueId val="{00000005-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24423408365995183"/>
          <c:w val="1"/>
          <c:h val="0.55186820087771593"/>
        </c:manualLayout>
      </c:layout>
      <c:barChart>
        <c:barDir val="col"/>
        <c:grouping val="clustered"/>
        <c:varyColors val="0"/>
        <c:ser>
          <c:idx val="0"/>
          <c:order val="0"/>
          <c:tx>
            <c:strRef>
              <c:f>Sheet1!$B$1</c:f>
              <c:strCache>
                <c:ptCount val="1"/>
                <c:pt idx="0">
                  <c:v>Growth Contribution</c:v>
                </c:pt>
              </c:strCache>
            </c:strRef>
          </c:tx>
          <c:spPr>
            <a:solidFill>
              <a:srgbClr val="CFCECE"/>
            </a:solidFill>
            <a:ln>
              <a:noFill/>
            </a:ln>
            <a:effectLst/>
          </c:spPr>
          <c:invertIfNegative val="1"/>
          <c:dPt>
            <c:idx val="0"/>
            <c:invertIfNegative val="1"/>
            <c:bubble3D val="0"/>
            <c:extLst>
              <c:ext xmlns:c16="http://schemas.microsoft.com/office/drawing/2014/chart" uri="{C3380CC4-5D6E-409C-BE32-E72D297353CC}">
                <c16:uniqueId val="{00000001-C68F-4E4B-B10D-6AA356BDCE0E}"/>
              </c:ext>
            </c:extLst>
          </c:dPt>
          <c:dPt>
            <c:idx val="1"/>
            <c:invertIfNegative val="1"/>
            <c:bubble3D val="0"/>
            <c:extLst>
              <c:ext xmlns:c16="http://schemas.microsoft.com/office/drawing/2014/chart" uri="{C3380CC4-5D6E-409C-BE32-E72D297353CC}">
                <c16:uniqueId val="{00000001-7AF2-4664-B955-D09F8C4DAF1A}"/>
              </c:ext>
            </c:extLst>
          </c:dPt>
          <c:dPt>
            <c:idx val="2"/>
            <c:invertIfNegative val="1"/>
            <c:bubble3D val="0"/>
            <c:extLst>
              <c:ext xmlns:c16="http://schemas.microsoft.com/office/drawing/2014/chart" uri="{C3380CC4-5D6E-409C-BE32-E72D297353CC}">
                <c16:uniqueId val="{00000001-939F-914F-B21C-A74C7D512FB1}"/>
              </c:ext>
            </c:extLst>
          </c:dPt>
          <c:dPt>
            <c:idx val="3"/>
            <c:invertIfNegative val="1"/>
            <c:bubble3D val="0"/>
            <c:extLst>
              <c:ext xmlns:c16="http://schemas.microsoft.com/office/drawing/2014/chart" uri="{C3380CC4-5D6E-409C-BE32-E72D297353CC}">
                <c16:uniqueId val="{00000003-939F-914F-B21C-A74C7D512FB1}"/>
              </c:ext>
            </c:extLst>
          </c:dPt>
          <c:dLbls>
            <c:dLbl>
              <c:idx val="3"/>
              <c:layout>
                <c:manualLayout>
                  <c:x val="1.1769899030021306E-3"/>
                  <c:y val="6.5437011016554296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39F-914F-B21C-A74C7D512FB1}"/>
                </c:ext>
              </c:extLst>
            </c:dLbl>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3.6130570656730629E-2</c:v>
                </c:pt>
                <c:pt idx="1">
                  <c:v>0.46180248611614361</c:v>
                </c:pt>
                <c:pt idx="2">
                  <c:v>-0.2713470561877247</c:v>
                </c:pt>
                <c:pt idx="3">
                  <c:v>0.19801776676495594</c:v>
                </c:pt>
                <c:pt idx="4">
                  <c:v>0.57539623264989448</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9-939F-914F-B21C-A74C7D512FB1}"/>
            </c:ext>
          </c:extLst>
        </c:ser>
        <c:dLbls>
          <c:showLegendKey val="0"/>
          <c:showVal val="0"/>
          <c:showCatName val="0"/>
          <c:showSerName val="0"/>
          <c:showPercent val="0"/>
          <c:showBubbleSize val="0"/>
        </c:dLbls>
        <c:gapWidth val="50"/>
        <c:overlap val="-27"/>
        <c:axId val="2080507951"/>
        <c:axId val="1652848528"/>
      </c:barChart>
      <c:catAx>
        <c:axId val="2080507951"/>
        <c:scaling>
          <c:orientation val="minMax"/>
        </c:scaling>
        <c:delete val="0"/>
        <c:axPos val="b"/>
        <c:numFmt formatCode="General" sourceLinked="1"/>
        <c:majorTickMark val="out"/>
        <c:minorTickMark val="none"/>
        <c:tickLblPos val="high"/>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652848528"/>
        <c:crossesAt val="0"/>
        <c:auto val="1"/>
        <c:lblAlgn val="ctr"/>
        <c:lblOffset val="50"/>
        <c:noMultiLvlLbl val="0"/>
      </c:catAx>
      <c:valAx>
        <c:axId val="1652848528"/>
        <c:scaling>
          <c:orientation val="minMax"/>
          <c:min val="-3.5"/>
        </c:scaling>
        <c:delete val="1"/>
        <c:axPos val="l"/>
        <c:numFmt formatCode="General" sourceLinked="1"/>
        <c:majorTickMark val="out"/>
        <c:minorTickMark val="none"/>
        <c:tickLblPos val="nextTo"/>
        <c:crossAx val="2080507951"/>
        <c:crossesAt val="100"/>
        <c:crossBetween val="between"/>
      </c:valAx>
      <c:spPr>
        <a:noFill/>
        <a:ln>
          <a:noFill/>
        </a:ln>
        <a:effectLst/>
      </c:spPr>
    </c:plotArea>
    <c:plotVisOnly val="1"/>
    <c:dispBlanksAs val="gap"/>
    <c:showDLblsOverMax val="0"/>
    <c:extLst/>
  </c:chart>
  <c:spPr>
    <a:noFill/>
    <a:ln>
      <a:noFill/>
    </a:ln>
    <a:effectLst/>
  </c:spPr>
  <c:txPr>
    <a:bodyPr/>
    <a:lstStyle/>
    <a:p>
      <a:pP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7.1386654855079473E-2"/>
          <c:w val="1"/>
          <c:h val="0.92147467965941254"/>
        </c:manualLayout>
      </c:layout>
      <c:barChart>
        <c:barDir val="col"/>
        <c:grouping val="clustered"/>
        <c:varyColors val="0"/>
        <c:ser>
          <c:idx val="0"/>
          <c:order val="0"/>
          <c:tx>
            <c:strRef>
              <c:f>Sheet1!$B$1</c:f>
              <c:strCache>
                <c:ptCount val="1"/>
                <c:pt idx="0">
                  <c:v>WoB %</c:v>
                </c:pt>
              </c:strCache>
            </c:strRef>
          </c:tx>
          <c:spPr>
            <a:solidFill>
              <a:srgbClr val="CFCECE"/>
            </a:solidFill>
            <a:ln>
              <a:noFill/>
            </a:ln>
            <a:effectLst/>
          </c:spPr>
          <c:invertIfNegative val="1"/>
          <c:dPt>
            <c:idx val="0"/>
            <c:invertIfNegative val="1"/>
            <c:bubble3D val="0"/>
            <c:extLst>
              <c:ext xmlns:c16="http://schemas.microsoft.com/office/drawing/2014/chart" uri="{C3380CC4-5D6E-409C-BE32-E72D297353CC}">
                <c16:uniqueId val="{00000000-5234-456A-90C5-03D5E52B9627}"/>
              </c:ext>
            </c:extLst>
          </c:dPt>
          <c:dPt>
            <c:idx val="1"/>
            <c:invertIfNegative val="1"/>
            <c:bubble3D val="0"/>
            <c:extLst>
              <c:ext xmlns:c16="http://schemas.microsoft.com/office/drawing/2014/chart" uri="{C3380CC4-5D6E-409C-BE32-E72D297353CC}">
                <c16:uniqueId val="{00000001-5234-456A-90C5-03D5E52B9627}"/>
              </c:ext>
            </c:extLst>
          </c:dPt>
          <c:dLbls>
            <c:dLbl>
              <c:idx val="0"/>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0-5234-456A-90C5-03D5E52B9627}"/>
                </c:ext>
              </c:extLst>
            </c:dLbl>
            <c:dLbl>
              <c:idx val="1"/>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1-5234-456A-90C5-03D5E52B9627}"/>
                </c:ext>
              </c:extLst>
            </c:dLbl>
            <c:dLbl>
              <c:idx val="2"/>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2-3BF9-4D9B-BA0E-858D9D5657C8}"/>
                </c:ext>
              </c:extLst>
            </c:dLbl>
            <c:dLbl>
              <c:idx val="3"/>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3-3BF9-4D9B-BA0E-858D9D5657C8}"/>
                </c:ext>
              </c:extLst>
            </c:dLbl>
            <c:dLbl>
              <c:idx val="4"/>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4-3BF9-4D9B-BA0E-858D9D5657C8}"/>
                </c:ext>
              </c:extLst>
            </c:dLbl>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0.25431580591983377</c:v>
                </c:pt>
                <c:pt idx="1">
                  <c:v>0.2515732239292916</c:v>
                </c:pt>
                <c:pt idx="2">
                  <c:v>0.22794683087105697</c:v>
                </c:pt>
                <c:pt idx="3">
                  <c:v>0.15362398780410313</c:v>
                </c:pt>
                <c:pt idx="4">
                  <c:v>0.11254015147571449</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3-5234-456A-90C5-03D5E52B9627}"/>
            </c:ext>
          </c:extLst>
        </c:ser>
        <c:dLbls>
          <c:showLegendKey val="0"/>
          <c:showVal val="0"/>
          <c:showCatName val="0"/>
          <c:showSerName val="0"/>
          <c:showPercent val="0"/>
          <c:showBubbleSize val="0"/>
        </c:dLbls>
        <c:gapWidth val="50"/>
        <c:overlap val="-27"/>
        <c:axId val="2080507951"/>
        <c:axId val="1652848528"/>
      </c:barChart>
      <c:catAx>
        <c:axId val="2080507951"/>
        <c:scaling>
          <c:orientation val="minMax"/>
        </c:scaling>
        <c:delete val="1"/>
        <c:axPos val="b"/>
        <c:numFmt formatCode="General" sourceLinked="1"/>
        <c:majorTickMark val="out"/>
        <c:minorTickMark val="none"/>
        <c:tickLblPos val="low"/>
        <c:crossAx val="1652848528"/>
        <c:crossesAt val="0"/>
        <c:auto val="1"/>
        <c:lblAlgn val="ctr"/>
        <c:lblOffset val="100"/>
        <c:noMultiLvlLbl val="0"/>
      </c:catAx>
      <c:valAx>
        <c:axId val="1652848528"/>
        <c:scaling>
          <c:orientation val="minMax"/>
        </c:scaling>
        <c:delete val="1"/>
        <c:axPos val="l"/>
        <c:numFmt formatCode="General" sourceLinked="1"/>
        <c:majorTickMark val="out"/>
        <c:minorTickMark val="none"/>
        <c:tickLblPos val="nextTo"/>
        <c:crossAx val="2080507951"/>
        <c:crosses val="autoZero"/>
        <c:crossBetween val="between"/>
      </c:valAx>
      <c:spPr>
        <a:noFill/>
        <a:ln>
          <a:noFill/>
        </a:ln>
        <a:effectLst/>
      </c:spPr>
    </c:plotArea>
    <c:plotVisOnly val="1"/>
    <c:dispBlanksAs val="gap"/>
    <c:showDLblsOverMax val="0"/>
    <c:extLst/>
  </c:chart>
  <c:spPr>
    <a:noFill/>
    <a:ln>
      <a:noFill/>
    </a:ln>
    <a:effectLst/>
  </c:spPr>
  <c:txPr>
    <a:bodyPr/>
    <a:lstStyle/>
    <a:p>
      <a:pP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2782582372520688E-2"/>
          <c:y val="5.47126749607382E-2"/>
          <c:w val="0.91626359058474194"/>
          <c:h val="0.64455455811383744"/>
        </c:manualLayout>
      </c:layout>
      <c:barChart>
        <c:barDir val="col"/>
        <c:grouping val="clustered"/>
        <c:varyColors val="0"/>
        <c:ser>
          <c:idx val="0"/>
          <c:order val="0"/>
          <c:tx>
            <c:strRef>
              <c:f>Sheet1!$B$1</c:f>
              <c:strCache>
                <c:ptCount val="1"/>
                <c:pt idx="0">
                  <c:v>Value Sales</c:v>
                </c:pt>
              </c:strCache>
            </c:strRef>
          </c:tx>
          <c:spPr>
            <a:solidFill>
              <a:schemeClr val="bg2">
                <a:lumMod val="90000"/>
              </a:schemeClr>
            </a:solidFill>
            <a:ln>
              <a:noFill/>
            </a:ln>
            <a:effectLst/>
          </c:spPr>
          <c:invertIfNegative val="0"/>
          <c:dLbls>
            <c:numFmt formatCode="#,##0.0\ &quot;M&quot;"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562.66</c:v>
                </c:pt>
                <c:pt idx="1">
                  <c:v>556.6</c:v>
                </c:pt>
                <c:pt idx="2">
                  <c:v>504.32</c:v>
                </c:pt>
                <c:pt idx="3">
                  <c:v>339.89</c:v>
                </c:pt>
                <c:pt idx="4">
                  <c:v>248.99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50"/>
        <c:axId val="2061050895"/>
        <c:axId val="2061073775"/>
      </c:barChart>
      <c:lineChart>
        <c:grouping val="standard"/>
        <c:varyColors val="0"/>
        <c:ser>
          <c:idx val="1"/>
          <c:order val="1"/>
          <c:tx>
            <c:strRef>
              <c:f>Sheet1!$C$1</c:f>
              <c:strCache>
                <c:ptCount val="1"/>
                <c:pt idx="0">
                  <c:v>Av Price/KG</c:v>
                </c:pt>
              </c:strCache>
            </c:strRef>
          </c:tx>
          <c:spPr>
            <a:ln w="28575" cap="rnd">
              <a:noFill/>
              <a:round/>
            </a:ln>
            <a:effectLst/>
          </c:spPr>
          <c:marker>
            <c:symbol val="circle"/>
            <c:size val="8"/>
            <c:spPr>
              <a:solidFill>
                <a:schemeClr val="accent3"/>
              </a:solidFill>
              <a:ln w="12700">
                <a:solidFill>
                  <a:schemeClr val="bg1"/>
                </a:solidFill>
              </a:ln>
              <a:effectLst/>
            </c:spPr>
          </c:marker>
          <c:dLbls>
            <c:numFmt formatCode="[$$-409]#,##0.00" sourceLinked="0"/>
            <c:spPr>
              <a:noFill/>
              <a:ln>
                <a:noFill/>
              </a:ln>
              <a:effectLst/>
            </c:spPr>
            <c:txPr>
              <a:bodyPr rot="0" spcFirstLastPara="1" vertOverflow="ellipsis" vert="horz" wrap="square" anchor="ctr" anchorCtr="1"/>
              <a:lstStyle/>
              <a:p>
                <a:pPr>
                  <a:defRPr sz="800" b="0" i="0" u="none" strike="noStrike" kern="1200" baseline="0">
                    <a:solidFill>
                      <a:schemeClr val="accent3"/>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Sheet1!$C$2:$C$6</c:f>
              <c:numCache>
                <c:formatCode>General</c:formatCode>
                <c:ptCount val="5"/>
                <c:pt idx="0">
                  <c:v>27.565791914269141</c:v>
                </c:pt>
                <c:pt idx="1">
                  <c:v>20.255570785359271</c:v>
                </c:pt>
                <c:pt idx="2">
                  <c:v>19.624089328920221</c:v>
                </c:pt>
                <c:pt idx="3">
                  <c:v>20.126364279716149</c:v>
                </c:pt>
                <c:pt idx="4">
                  <c:v>34.620741528245851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2"/>
                </a:solidFill>
                <a:latin typeface="+mj-lt"/>
                <a:ea typeface="+mn-ea"/>
                <a:cs typeface="+mn-cs"/>
              </a:defRPr>
            </a:pPr>
            <a:endParaRPr lang="en-CH"/>
          </a:p>
        </c:txPr>
        <c:crossAx val="2061073775"/>
        <c:crosses val="autoZero"/>
        <c:auto val="1"/>
        <c:lblAlgn val="ctr"/>
        <c:lblOffset val="100"/>
        <c:noMultiLvlLbl val="0"/>
      </c:catAx>
      <c:valAx>
        <c:axId val="2061073775"/>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C09]#,##0" sourceLinked="0"/>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latin typeface="Nexa Book" panose="00000400000000000000" pitchFamily="2" charset="0"/>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490839032886565E-2"/>
          <c:y val="0"/>
          <c:w val="0.91750916096711344"/>
          <c:h val="1"/>
        </c:manualLayout>
      </c:layout>
      <c:barChart>
        <c:barDir val="col"/>
        <c:grouping val="clustered"/>
        <c:varyColors val="0"/>
        <c:ser>
          <c:idx val="0"/>
          <c:order val="0"/>
          <c:tx>
            <c:strRef>
              <c:f>Sheet1!$B$1</c:f>
              <c:strCache>
                <c:ptCount val="1"/>
                <c:pt idx="0">
                  <c:v>Value Sales IYA</c:v>
                </c:pt>
              </c:strCache>
            </c:strRef>
          </c:tx>
          <c:spPr>
            <a:solidFill>
              <a:srgbClr val="E6E5E5"/>
            </a:solidFill>
            <a:ln>
              <a:noFill/>
            </a:ln>
            <a:effectLst/>
          </c:spPr>
          <c:invertIfNegative val="1"/>
          <c:dLbls>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3-8439-4D12-A7E4-1F4D4E9A1461}"/>
                </c:ext>
              </c:extLst>
            </c:dLbl>
            <c:dLbl>
              <c:idx val="1"/>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2-8439-4D12-A7E4-1F4D4E9A1461}"/>
                </c:ext>
              </c:extLst>
            </c:dLbl>
            <c:dLbl>
              <c:idx val="2"/>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4-8439-4D12-A7E4-1F4D4E9A1461}"/>
                </c:ext>
              </c:extLst>
            </c:dLbl>
            <c:dLbl>
              <c:idx val="3"/>
              <c:tx>
                <c:rich>
                  <a:bodyPr rot="0" spcFirstLastPara="1" vertOverflow="ellipsis" vert="horz" wrap="square" lIns="38100" tIns="19050" rIns="38100" bIns="19050" anchor="ctr" anchorCtr="1">
                    <a:spAutoFit/>
                  </a:bodyPr>
                  <a:lstStyle/>
                  <a:p>
                    <a:pPr>
                      <a:defRPr lang="en-US" sz="800" b="0" i="0" u="none" strike="noStrike" kern="1200" baseline="0">
                        <a:solidFill>
                          <a:srgbClr val="575555"/>
                        </a:solidFill>
                        <a:latin typeface="+mn-lt"/>
                        <a:ea typeface="+mn-ea"/>
                        <a:cs typeface="+mn-cs"/>
                      </a:defRPr>
                    </a:pPr>
                    <a:fld id="{2D09608B-5555-4E58-91CD-3E6657ED324F}" type="VALUE">
                      <a:rPr lang="en-US" sz="800">
                        <a:solidFill>
                          <a:schemeClr val="tx1"/>
                        </a:solidFill>
                      </a:rPr>
                      <a:pPr>
                        <a:defRPr lang="en-US" sz="800">
                          <a:solidFill>
                            <a:srgbClr val="575555"/>
                          </a:solidFill>
                        </a:defRPr>
                      </a:pPr>
                      <a:t>[VALUE]</a:t>
                    </a:fld>
                    <a:endParaRPr lang="en-US"/>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lang="en-US" sz="800" b="0" i="0" u="none" strike="noStrike" kern="1200" baseline="0">
                      <a:solidFill>
                        <a:srgbClr val="575555"/>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AE10-46AF-AEB5-3EC564EF5812}"/>
                </c:ext>
              </c:extLst>
            </c:dLbl>
            <c:dLbl>
              <c:idx val="4"/>
              <c:tx>
                <c:rich>
                  <a:bodyPr/>
                  <a:lstStyle/>
                  <a:p>
                    <a:fld id="{6D8508BB-3B4B-4E0F-A63A-90A2FDA9CAAC}" type="VALUE">
                      <a:rPr lang="en-US">
                        <a:solidFill>
                          <a:schemeClr val="tx1"/>
                        </a:solidFill>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E10-46AF-AEB5-3EC564EF5812}"/>
                </c:ext>
              </c:extLst>
            </c:dLbl>
            <c:dLbl>
              <c:idx val="5"/>
              <c:tx>
                <c:rich>
                  <a:bodyPr/>
                  <a:lstStyle/>
                  <a:p>
                    <a:fld id="{04E89254-C6FE-41DE-94D7-DF20BB40E470}" type="VALUE">
                      <a:rPr lang="en-US">
                        <a:solidFill>
                          <a:schemeClr val="tx1"/>
                        </a:solidFill>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AE10-46AF-AEB5-3EC564EF581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9E9D9D"/>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1.1000000000000001</c:v>
                </c:pt>
                <c:pt idx="1">
                  <c:v>1.06</c:v>
                </c:pt>
                <c:pt idx="2">
                  <c:v>0.97</c:v>
                </c:pt>
                <c:pt idx="3">
                  <c:v>1.04</c:v>
                </c:pt>
                <c:pt idx="4">
                  <c:v>1.18</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0-8439-4D12-A7E4-1F4D4E9A1461}"/>
            </c:ext>
          </c:extLst>
        </c:ser>
        <c:dLbls>
          <c:showLegendKey val="0"/>
          <c:showVal val="0"/>
          <c:showCatName val="0"/>
          <c:showSerName val="0"/>
          <c:showPercent val="0"/>
          <c:showBubbleSize val="0"/>
        </c:dLbls>
        <c:gapWidth val="50"/>
        <c:axId val="2061050895"/>
        <c:axId val="2061073775"/>
      </c:barChart>
      <c:catAx>
        <c:axId val="2061050895"/>
        <c:scaling>
          <c:orientation val="minMax"/>
        </c:scaling>
        <c:delete val="1"/>
        <c:axPos val="b"/>
        <c:numFmt formatCode="General" sourceLinked="1"/>
        <c:majorTickMark val="out"/>
        <c:minorTickMark val="none"/>
        <c:tickLblPos val="nextTo"/>
        <c:crossAx val="2061073775"/>
        <c:crossesAt val="1"/>
        <c:auto val="1"/>
        <c:lblAlgn val="ctr"/>
        <c:lblOffset val="100"/>
        <c:noMultiLvlLbl val="0"/>
      </c:catAx>
      <c:valAx>
        <c:axId val="2061073775"/>
        <c:scaling>
          <c:orientation val="minMax"/>
          <c:max val="1.2"/>
          <c:min val="0.8"/>
        </c:scaling>
        <c:delete val="1"/>
        <c:axPos val="l"/>
        <c:numFmt formatCode="0%" sourceLinked="0"/>
        <c:majorTickMark val="out"/>
        <c:minorTickMark val="none"/>
        <c:tickLblPos val="nextTo"/>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575555">
                <a:lumMod val="20000"/>
                <a:lumOff val="80000"/>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strCache>
            </c:strRef>
          </c:cat>
          <c:val>
            <c:numRef>
              <c:f>Sheet1!$B$2:$B$11</c:f>
              <c:numCache>
                <c:formatCode>General</c:formatCode>
                <c:ptCount val="10"/>
                <c:pt idx="0">
                  <c:v>0.3477082589408701</c:v>
                </c:pt>
                <c:pt idx="1">
                  <c:v>8.4917589378831038E-2</c:v>
                </c:pt>
                <c:pt idx="2">
                  <c:v>7.7503265731886414E-2</c:v>
                </c:pt>
                <c:pt idx="3">
                  <c:v>6.2091526342785891E-2</c:v>
                </c:pt>
                <c:pt idx="4">
                  <c:v>5.1427007674610031E-2</c:v>
                </c:pt>
                <c:pt idx="5">
                  <c:v>4.9062782206399709E-2</c:v>
                </c:pt>
                <c:pt idx="6">
                  <c:v>3.680691772490205E-2</c:v>
                </c:pt>
                <c:pt idx="7">
                  <c:v>3.502358726533103E-2</c:v>
                </c:pt>
                <c:pt idx="8">
                  <c:v>2.7061754739869371E-2</c:v>
                </c:pt>
                <c:pt idx="9">
                  <c:v>2.619123520631474E-2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dataPt idx="2">
            <cx:spPr>
              <a:solidFill>
                <a:srgbClr val="C00000"/>
              </a:solidFill>
              <a:ln>
                <a:noFill/>
              </a:ln>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dataPt idx="2">
            <cx:spPr>
              <a:solidFill>
                <a:srgbClr val="C00000"/>
              </a:solidFill>
              <a:ln>
                <a:noFill/>
              </a:ln>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27092.613120000002</cx:pt>
          <cx:pt idx="1">3269.1807065117509</cx:pt>
          <cx:pt idx="2">-4242.5085265117486</cx:pt>
          <cx:pt idx="3">9.9999997615814206e-05</cx:pt>
          <cx:pt idx="4">3795.9679299999998</cx:pt>
          <cx:pt idx="5">-55.085639999999998</cx:pt>
          <cx:pt idx="6">29860.167689999998</cx:pt>
        </cx:lvl>
      </cx:numDim>
    </cx:data>
  </cx:chartData>
  <cx:chart>
    <cx:title pos="t" align="ctr" overlay="0">
      <cx:tx>
        <cx:txData>
          <cx:v>Heineken Romania</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Heineken Romania</a:t>
          </a:r>
        </a:p>
      </cx:txPr>
    </cx:title>
    <cx:plotArea>
      <cx:plotAreaRegion>
        <cx:series layoutId="waterfall" uniqueId="{568CA7DA-F2AE-424F-9A16-D8340EAA5F2B}">
          <cx:tx>
            <cx:txData>
              <cx:f>Sheet1!$B$1</cx:f>
              <cx:v>Series1</cx:v>
            </cx:txData>
          </cx:tx>
          <cx:spPr>
            <a:ln>
              <a:noFill/>
            </a:ln>
          </cx:spPr>
          <cx:dataPt idx="0"/>
          <cx:dataPt idx="2">
            <cx:spPr>
              <a:solidFill>
                <a:srgbClr val="C00000"/>
              </a:solidFill>
              <a:ln>
                <a:noFill/>
              </a:ln>
            </cx:spPr>
          </cx:dataPt>
          <cx:dataLabels>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50000"/>
        <cx:tickLabels/>
        <cx:numFmt formatCode="#’##0 &quot;K&quot;" sourceLinked="0"/>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a:solidFill>
                  <a:schemeClr val="tx1"/>
                </a:solidFill>
                <a:latin typeface="Nexa Bold" panose="00000800000000000000" pitchFamily="2" charset="0"/>
              </a:rPr>
              <a:t>Asahi / Ursus Breweries</a:t>
            </a:r>
            <a:endParaRPr lang="en-AE" sz="100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dataPt idx="2">
            <cx:spPr>
              <a:solidFill>
                <a:srgbClr val="C00000"/>
              </a:solidFill>
              <a:ln>
                <a:noFill/>
              </a:ln>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07/07/2025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4377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4850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Nexa"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Nexa" pitchFamily="2" charset="77"/>
              <a:ea typeface="+mn-ea"/>
              <a:cs typeface="+mn-cs"/>
            </a:endParaRPr>
          </a:p>
        </p:txBody>
      </p:sp>
    </p:spTree>
    <p:extLst>
      <p:ext uri="{BB962C8B-B14F-4D97-AF65-F5344CB8AC3E}">
        <p14:creationId xmlns:p14="http://schemas.microsoft.com/office/powerpoint/2010/main" val="4150342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08441-3C4D-44CF-7175-FCF3AF9A9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97B56C-334B-88DC-150A-D05BE16F34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A0DD52-780B-1ED9-ED91-116001638DEE}"/>
              </a:ext>
            </a:extLst>
          </p:cNvPr>
          <p:cNvSpPr>
            <a:spLocks noGrp="1"/>
          </p:cNvSpPr>
          <p:nvPr>
            <p:ph type="body" idx="1"/>
          </p:nvPr>
        </p:nvSpPr>
        <p:spPr/>
        <p:txBody>
          <a:bodyPr/>
          <a:lstStyle/>
          <a:p>
            <a:endParaRPr lang="en-CH"/>
          </a:p>
        </p:txBody>
      </p:sp>
    </p:spTree>
    <p:extLst>
      <p:ext uri="{BB962C8B-B14F-4D97-AF65-F5344CB8AC3E}">
        <p14:creationId xmlns:p14="http://schemas.microsoft.com/office/powerpoint/2010/main" val="331817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2860525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2754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809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87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B77A23-45BF-4838-9FB5-A0A7C626C9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812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4876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7/7/2025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7/7/2025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7/7/2025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7/7/2025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7/7/2025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7/7/2025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7/7/2025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7/7/2025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7/7/2025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7/7/2025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7/7/2025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7/7/2025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7/7/2025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7/7/2025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7/7/2025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7/7/2025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7/7/2025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7/7/2025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7/7/2025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7/7/2025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7/7/2025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7/7/2025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7/7/2025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2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23.xml"/><Relationship Id="rId5" Type="http://schemas.openxmlformats.org/officeDocument/2006/relationships/image" Target="../media/image28.emf"/><Relationship Id="rId4"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5.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24.x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13.xml.rels><?xml version="1.0" encoding="UTF-8" standalone="yes"?>
<Relationships xmlns="http://schemas.openxmlformats.org/package/2006/relationships"><Relationship Id="rId8" Type="http://schemas.openxmlformats.org/officeDocument/2006/relationships/chart" Target="../charts/chart28.xml"/><Relationship Id="rId3" Type="http://schemas.openxmlformats.org/officeDocument/2006/relationships/notesSlide" Target="../notesSlides/notesSlide10.xml"/><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26.xml"/><Relationship Id="rId11" Type="http://schemas.openxmlformats.org/officeDocument/2006/relationships/chart" Target="../charts/chart31.xml"/><Relationship Id="rId5" Type="http://schemas.openxmlformats.org/officeDocument/2006/relationships/image" Target="../media/image28.emf"/><Relationship Id="rId10" Type="http://schemas.openxmlformats.org/officeDocument/2006/relationships/chart" Target="../charts/chart30.xml"/><Relationship Id="rId4" Type="http://schemas.openxmlformats.org/officeDocument/2006/relationships/oleObject" Target="../embeddings/oleObject30.bin"/><Relationship Id="rId9" Type="http://schemas.openxmlformats.org/officeDocument/2006/relationships/chart" Target="../charts/chart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image" Target="../media/image30.emf"/><Relationship Id="rId5" Type="http://schemas.openxmlformats.org/officeDocument/2006/relationships/oleObject" Target="../embeddings/oleObject31.bin"/><Relationship Id="rId4" Type="http://schemas.openxmlformats.org/officeDocument/2006/relationships/chart" Target="../charts/chart3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microsoft.com/office/2014/relationships/chartEx" Target="../charts/chartEx1.xml"/><Relationship Id="rId1" Type="http://schemas.openxmlformats.org/officeDocument/2006/relationships/slideLayout" Target="../slideLayouts/slideLayout7.xml"/><Relationship Id="rId5" Type="http://schemas.openxmlformats.org/officeDocument/2006/relationships/image" Target="../media/image32.png"/><Relationship Id="rId4" Type="http://schemas.microsoft.com/office/2014/relationships/chartEx" Target="../charts/chartEx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microsoft.com/office/2014/relationships/chartEx" Target="../charts/chartEx3.xml"/><Relationship Id="rId1" Type="http://schemas.openxmlformats.org/officeDocument/2006/relationships/slideLayout" Target="../slideLayouts/slideLayout7.xml"/><Relationship Id="rId5" Type="http://schemas.openxmlformats.org/officeDocument/2006/relationships/image" Target="../media/image34.png"/><Relationship Id="rId4" Type="http://schemas.microsoft.com/office/2014/relationships/chartEx" Target="../charts/chartEx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33.xml"/><Relationship Id="rId5" Type="http://schemas.openxmlformats.org/officeDocument/2006/relationships/image" Target="../media/image29.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7.xml"/><Relationship Id="rId5" Type="http://schemas.openxmlformats.org/officeDocument/2006/relationships/image" Target="../media/image29.emf"/><Relationship Id="rId4"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3" Type="http://schemas.openxmlformats.org/officeDocument/2006/relationships/chart" Target="../charts/chart9.xml"/><Relationship Id="rId7" Type="http://schemas.openxmlformats.org/officeDocument/2006/relationships/chart" Target="../charts/chart1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16.xml"/></Relationships>
</file>

<file path=ppt/slides/_rels/slide8.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chart" Target="../charts/chart19.xml"/><Relationship Id="rId4" Type="http://schemas.openxmlformats.org/officeDocument/2006/relationships/chart" Target="../charts/chart18.xml"/></Relationships>
</file>

<file path=ppt/slides/_rels/slide9.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rPr lang="en-US"/>
              <a:t>Market Trends Analysis | By Sector | National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fontAlgn="b"/>
                      <a:r>
                        <a:rPr sz="800">
                          <a:solidFill>
                            <a:srgbClr val="575555"/>
                          </a:solidFill>
                          <a:latin typeface="Nexa Book"/>
                        </a:rPr>
                        <a:t>87.7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96.6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97.7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fontAlgn="b"/>
                      <a:r>
                        <a:rPr sz="800">
                          <a:solidFill>
                            <a:srgbClr val="575555"/>
                          </a:solidFill>
                          <a:latin typeface="Nexa Book"/>
                        </a:rPr>
                        <a:t>1,936.2</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2,145.5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2,212.5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7/7/2025</a:t>
            </a:fld>
            <a:endParaRPr lang="en-US"/>
          </a:p>
        </p:txBody>
      </p:sp>
    </p:spTree>
    <p:extLst>
      <p:ext uri="{BB962C8B-B14F-4D97-AF65-F5344CB8AC3E}">
        <p14:creationId xmlns:p14="http://schemas.microsoft.com/office/powerpoint/2010/main" val="148966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10</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869330573"/>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3894633796"/>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7/7/2025</a:t>
            </a:fld>
            <a:endParaRPr lang="en-US"/>
          </a:p>
        </p:txBody>
      </p:sp>
    </p:spTree>
    <p:extLst>
      <p:ext uri="{BB962C8B-B14F-4D97-AF65-F5344CB8AC3E}">
        <p14:creationId xmlns:p14="http://schemas.microsoft.com/office/powerpoint/2010/main" val="330357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hink-cell data - do not delete" hidden="1">
            <a:extLst>
              <a:ext uri="{FF2B5EF4-FFF2-40B4-BE49-F238E27FC236}">
                <a16:creationId xmlns:a16="http://schemas.microsoft.com/office/drawing/2014/main" id="{84788F55-C544-2888-1994-2AA0FF71D6E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9" name="think-cell data - do not delete" hidden="1">
                        <a:extLst>
                          <a:ext uri="{FF2B5EF4-FFF2-40B4-BE49-F238E27FC236}">
                            <a16:creationId xmlns:a16="http://schemas.microsoft.com/office/drawing/2014/main" id="{84788F55-C544-2888-1994-2AA0FF71D6EF}"/>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endParaRPr lang="en-US"/>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11</a:t>
            </a:fld>
            <a:endParaRPr lang="en-US"/>
          </a:p>
        </p:txBody>
      </p:sp>
      <p:sp>
        <p:nvSpPr>
          <p:cNvPr id="32" name="SRC">
            <a:extLst>
              <a:ext uri="{FF2B5EF4-FFF2-40B4-BE49-F238E27FC236}">
                <a16:creationId xmlns:a16="http://schemas.microsoft.com/office/drawing/2014/main" id="{0B009E21-03DF-48CA-AE0E-8328F7CBD81B}"/>
              </a:ext>
            </a:extLst>
          </p:cNvPr>
          <p:cNvSpPr>
            <a:spLocks noGrp="1"/>
          </p:cNvSpPr>
          <p:nvPr>
            <p:ph type="body" sz="quarter" idx="17"/>
          </p:nvPr>
        </p:nvSpPr>
        <p:spPr>
          <a:xfrm>
            <a:off x="0" y="4734106"/>
            <a:ext cx="4572000" cy="222878"/>
          </a:xfrm>
        </p:spPr>
        <p:txBody>
          <a:bodyPr/>
          <a:lstStyle/>
          <a:p>
            <a:r>
              <a:rPr lang="en-US"/>
              <a:t>DATA SOURCE: | Trade Panel/Retailer Data | Ending May 2023</a:t>
            </a:r>
          </a:p>
        </p:txBody>
      </p:sp>
      <p:sp>
        <p:nvSpPr>
          <p:cNvPr id="33" name="MT">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Sales trend on Value vs. Volume vs. Price | Total Confectionery | National | P12M </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normAutofit/>
          </a:bodyPr>
          <a:lstStyle/>
          <a:p>
            <a:r>
              <a:rPr lang="fr-CH" dirty="0" err="1">
                <a:highlight>
                  <a:srgbClr val="FFFF00"/>
                </a:highlight>
              </a:rPr>
              <a:t>Category</a:t>
            </a:r>
            <a:r>
              <a:rPr lang="fr-CH" dirty="0">
                <a:highlight>
                  <a:srgbClr val="FFFF00"/>
                </a:highlight>
              </a:rPr>
              <a:t> </a:t>
            </a:r>
            <a:r>
              <a:rPr lang="fr-CH" dirty="0" err="1">
                <a:highlight>
                  <a:srgbClr val="FFFF00"/>
                </a:highlight>
              </a:rPr>
              <a:t>Overview</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4" name="C1">
            <a:extLst>
              <a:ext uri="{FF2B5EF4-FFF2-40B4-BE49-F238E27FC236}">
                <a16:creationId xmlns:a16="http://schemas.microsoft.com/office/drawing/2014/main" id="{3F988610-BD5B-1357-841E-2DBFB419E674}"/>
              </a:ext>
            </a:extLst>
          </p:cNvPr>
          <p:cNvGraphicFramePr/>
          <p:nvPr>
            <p:extLst>
              <p:ext uri="{D42A27DB-BD31-4B8C-83A1-F6EECF244321}">
                <p14:modId xmlns:p14="http://schemas.microsoft.com/office/powerpoint/2010/main" val="2937214486"/>
              </p:ext>
            </p:extLst>
          </p:nvPr>
        </p:nvGraphicFramePr>
        <p:xfrm>
          <a:off x="535416" y="2192483"/>
          <a:ext cx="8093544" cy="25402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T1">
            <a:extLst>
              <a:ext uri="{FF2B5EF4-FFF2-40B4-BE49-F238E27FC236}">
                <a16:creationId xmlns:a16="http://schemas.microsoft.com/office/drawing/2014/main" id="{0D348E7C-1D67-14EC-809B-C07EE5021CB1}"/>
              </a:ext>
            </a:extLst>
          </p:cNvPr>
          <p:cNvGraphicFramePr>
            <a:graphicFrameLocks noGrp="1"/>
          </p:cNvGraphicFramePr>
          <p:nvPr>
            <p:extLst>
              <p:ext uri="{D42A27DB-BD31-4B8C-83A1-F6EECF244321}">
                <p14:modId xmlns:p14="http://schemas.microsoft.com/office/powerpoint/2010/main" val="4097038769"/>
              </p:ext>
            </p:extLst>
          </p:nvPr>
        </p:nvGraphicFramePr>
        <p:xfrm>
          <a:off x="535912" y="1141196"/>
          <a:ext cx="8100003" cy="902593"/>
        </p:xfrm>
        <a:graphic>
          <a:graphicData uri="http://schemas.openxmlformats.org/drawingml/2006/table">
            <a:tbl>
              <a:tblPr firstRow="1" bandRow="1">
                <a:tableStyleId>{5C22544A-7EE6-4342-B048-85BDC9FD1C3A}</a:tableStyleId>
              </a:tblPr>
              <a:tblGrid>
                <a:gridCol w="1225009">
                  <a:extLst>
                    <a:ext uri="{9D8B030D-6E8A-4147-A177-3AD203B41FA5}">
                      <a16:colId xmlns:a16="http://schemas.microsoft.com/office/drawing/2014/main" val="2097685003"/>
                    </a:ext>
                  </a:extLst>
                </a:gridCol>
                <a:gridCol w="982142">
                  <a:extLst>
                    <a:ext uri="{9D8B030D-6E8A-4147-A177-3AD203B41FA5}">
                      <a16:colId xmlns:a16="http://schemas.microsoft.com/office/drawing/2014/main" val="2089866971"/>
                    </a:ext>
                  </a:extLst>
                </a:gridCol>
                <a:gridCol w="982142">
                  <a:extLst>
                    <a:ext uri="{9D8B030D-6E8A-4147-A177-3AD203B41FA5}">
                      <a16:colId xmlns:a16="http://schemas.microsoft.com/office/drawing/2014/main" val="2851604717"/>
                    </a:ext>
                  </a:extLst>
                </a:gridCol>
                <a:gridCol w="982142">
                  <a:extLst>
                    <a:ext uri="{9D8B030D-6E8A-4147-A177-3AD203B41FA5}">
                      <a16:colId xmlns:a16="http://schemas.microsoft.com/office/drawing/2014/main" val="568711677"/>
                    </a:ext>
                  </a:extLst>
                </a:gridCol>
                <a:gridCol w="982142">
                  <a:extLst>
                    <a:ext uri="{9D8B030D-6E8A-4147-A177-3AD203B41FA5}">
                      <a16:colId xmlns:a16="http://schemas.microsoft.com/office/drawing/2014/main" val="3128690551"/>
                    </a:ext>
                  </a:extLst>
                </a:gridCol>
                <a:gridCol w="982142">
                  <a:extLst>
                    <a:ext uri="{9D8B030D-6E8A-4147-A177-3AD203B41FA5}">
                      <a16:colId xmlns:a16="http://schemas.microsoft.com/office/drawing/2014/main" val="2272065234"/>
                    </a:ext>
                  </a:extLst>
                </a:gridCol>
                <a:gridCol w="982142">
                  <a:extLst>
                    <a:ext uri="{9D8B030D-6E8A-4147-A177-3AD203B41FA5}">
                      <a16:colId xmlns:a16="http://schemas.microsoft.com/office/drawing/2014/main" val="1765880838"/>
                    </a:ext>
                  </a:extLst>
                </a:gridCol>
                <a:gridCol w="982142">
                  <a:extLst>
                    <a:ext uri="{9D8B030D-6E8A-4147-A177-3AD203B41FA5}">
                      <a16:colId xmlns:a16="http://schemas.microsoft.com/office/drawing/2014/main" val="2252399899"/>
                    </a:ext>
                  </a:extLst>
                </a:gridCol>
              </a:tblGrid>
              <a:tr h="352895">
                <a:tc>
                  <a:txBody>
                    <a:bodyPr/>
                    <a:lstStyle/>
                    <a:p>
                      <a:pPr algn="ctr"/>
                      <a:endParaRPr lang="en-US" sz="900" b="0" i="0">
                        <a:solidFill>
                          <a:schemeClr val="tx1"/>
                        </a:solidFill>
                        <a:latin typeface="Nexa Bold" pitchFamily="2" charset="77"/>
                      </a:endParaRPr>
                    </a:p>
                  </a:txBody>
                  <a:tcPr marL="68580" marR="68580" marT="13716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900" b="0" i="0" kern="1200">
                          <a:solidFill>
                            <a:schemeClr val="tx1"/>
                          </a:solidFill>
                          <a:latin typeface="Nexa Bold" pitchFamily="2" charset="77"/>
                          <a:ea typeface="+mn-ea"/>
                          <a:cs typeface="+mn-cs"/>
                        </a:rPr>
                        <a:t>Category</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Manufacturer</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noProof="0">
                          <a:solidFill>
                            <a:schemeClr val="tx1"/>
                          </a:solidFill>
                          <a:latin typeface="Nexa Bold" pitchFamily="2" charset="77"/>
                          <a:ea typeface="+mn-ea"/>
                          <a:cs typeface="+mn-cs"/>
                        </a:rPr>
                        <a:t>Pricing impact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noProof="0">
                          <a:solidFill>
                            <a:schemeClr val="tx1"/>
                          </a:solidFill>
                          <a:latin typeface="Nexa Bold" pitchFamily="2" charset="77"/>
                          <a:ea typeface="+mn-ea"/>
                          <a:cs typeface="+mn-cs"/>
                        </a:rPr>
                        <a:t>on growth</a:t>
                      </a:r>
                    </a:p>
                    <a:p>
                      <a:pPr marL="0" marR="0" lvl="0" indent="0" algn="ctr" defTabSz="914400" rtl="0" eaLnBrk="1" fontAlgn="auto" latinLnBrk="0" hangingPunct="1">
                        <a:lnSpc>
                          <a:spcPct val="100000"/>
                        </a:lnSpc>
                        <a:spcBef>
                          <a:spcPts val="1200"/>
                        </a:spcBef>
                        <a:spcAft>
                          <a:spcPts val="0"/>
                        </a:spcAft>
                        <a:buClrTx/>
                        <a:buSzTx/>
                        <a:buFontTx/>
                        <a:buNone/>
                        <a:tabLst/>
                        <a:defRPr/>
                      </a:pPr>
                      <a:r>
                        <a:rPr kumimoji="0" lang="en-US" sz="900" b="1" i="0" u="none" strike="noStrike" kern="1200" cap="none" spc="0" normalizeH="0" baseline="0" noProof="0">
                          <a:ln>
                            <a:noFill/>
                          </a:ln>
                          <a:solidFill>
                            <a:srgbClr val="006C6D"/>
                          </a:solidFill>
                          <a:effectLst/>
                          <a:uLnTx/>
                          <a:uFillTx/>
                          <a:latin typeface="Nexa Bold" pitchFamily="2" charset="77"/>
                          <a:ea typeface="+mn-ea"/>
                          <a:cs typeface="+mn-cs"/>
                        </a:rPr>
                        <a:t>-2pts</a:t>
                      </a:r>
                    </a:p>
                  </a:txBody>
                  <a:tcPr marL="68580" marR="68580" marT="137160" marB="34290" anchor="ctr">
                    <a:lnL w="19050" cap="flat" cmpd="sng" algn="ctr">
                      <a:solidFill>
                        <a:schemeClr val="bg1"/>
                      </a:solidFill>
                      <a:prstDash val="solid"/>
                      <a:round/>
                      <a:headEnd type="none" w="med" len="med"/>
                      <a:tailEnd type="none" w="med" len="med"/>
                    </a:lnL>
                    <a:lnR w="6350" cap="flat" cmpd="sng" algn="ctr">
                      <a:noFill/>
                      <a:prstDash val="sysDash"/>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114691536"/>
                  </a:ext>
                </a:extLst>
              </a:tr>
              <a:tr h="274849">
                <a:tc>
                  <a:txBody>
                    <a:bodyPr/>
                    <a:lstStyle/>
                    <a:p>
                      <a:r>
                        <a:rPr lang="en-US" sz="900" b="1" i="0" kern="1200">
                          <a:solidFill>
                            <a:schemeClr val="tx1"/>
                          </a:solidFill>
                          <a:latin typeface="Nexa Bold" pitchFamily="2" charset="77"/>
                          <a:ea typeface="+mn-ea"/>
                          <a:cs typeface="+mn-cs"/>
                        </a:rPr>
                        <a:t>Value Sales (Kr M)</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AE" sz="900" b="0" i="0" u="none" strike="noStrike" kern="1200">
                          <a:solidFill>
                            <a:srgbClr val="575555"/>
                          </a:solidFill>
                          <a:effectLst/>
                          <a:latin typeface="+mn-lt"/>
                          <a:ea typeface="+mn-ea"/>
                          <a:cs typeface="+mn-cs"/>
                        </a:rPr>
                        <a:t>2,212</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rtl="0" fontAlgn="ctr"/>
                      <a:r>
                        <a:rPr lang="en-US" sz="900" b="0" i="0" u="none" strike="noStrike" kern="1200">
                          <a:solidFill>
                            <a:srgbClr val="575555"/>
                          </a:solidFill>
                          <a:effectLst/>
                          <a:latin typeface="+mn-lt"/>
                          <a:ea typeface="+mn-ea"/>
                          <a:cs typeface="+mn-cs"/>
                        </a:rPr>
                        <a:t>102%</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14.7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41%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rtl="0" fontAlgn="ctr"/>
                      <a:r>
                        <a:rPr lang="en-AE" sz="900" b="0" i="0" u="none" strike="noStrike" kern="1200">
                          <a:solidFill>
                            <a:srgbClr val="575555"/>
                          </a:solidFill>
                          <a:effectLst/>
                          <a:latin typeface="+mn-lt"/>
                          <a:ea typeface="+mn-ea"/>
                          <a:cs typeface="+mn-cs"/>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pPr algn="ctr" rtl="0" fontAlgn="ctr"/>
                      <a:endParaRPr sz="1000">
                        <a:solidFill>
                          <a:srgbClr val="575555"/>
                        </a:solidFill>
                        <a:latin typeface="Open Sans"/>
                      </a:endParaRPr>
                    </a:p>
                  </a:txBody>
                  <a:tcPr marL="9525" marR="9525" marT="9525" marB="0" anchor="ctr">
                    <a:lnL w="12700" cap="flat" cmpd="sng" algn="ctr">
                      <a:solidFill>
                        <a:schemeClr val="bg2">
                          <a:lumMod val="90000"/>
                        </a:schemeClr>
                      </a:solidFill>
                      <a:prstDash val="sysDot"/>
                      <a:round/>
                      <a:headEnd type="none" w="med" len="med"/>
                      <a:tailEnd type="none" w="med" len="med"/>
                    </a:lnL>
                    <a:lnR w="6350" cap="flat" cmpd="sng" algn="ctr">
                      <a:noFill/>
                      <a:prstDash val="sysDash"/>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3164993059"/>
                  </a:ext>
                </a:extLst>
              </a:tr>
              <a:tr h="274849">
                <a:tc>
                  <a:txBody>
                    <a:bodyPr/>
                    <a:lstStyle/>
                    <a:p>
                      <a:r>
                        <a:rPr lang="en-US" sz="900" b="1" i="0" kern="1200">
                          <a:solidFill>
                            <a:schemeClr val="tx1"/>
                          </a:solidFill>
                          <a:latin typeface="Nexa Bold" pitchFamily="2" charset="77"/>
                          <a:ea typeface="+mn-ea"/>
                          <a:cs typeface="+mn-cs"/>
                        </a:rPr>
                        <a:t>Volume Sales (</a:t>
                      </a:r>
                      <a:r>
                        <a:rPr lang="en-US" sz="900" b="1" i="0" kern="1200" err="1">
                          <a:solidFill>
                            <a:schemeClr val="tx1"/>
                          </a:solidFill>
                          <a:latin typeface="Nexa Bold" pitchFamily="2" charset="77"/>
                          <a:ea typeface="+mn-ea"/>
                          <a:cs typeface="+mn-cs"/>
                        </a:rPr>
                        <a:t>kgM</a:t>
                      </a:r>
                      <a:r>
                        <a:rPr lang="en-US" sz="900" b="1" i="0" kern="1200">
                          <a:solidFill>
                            <a:schemeClr val="tx1"/>
                          </a:solidFill>
                          <a:latin typeface="Nexa Bold" pitchFamily="2" charset="77"/>
                          <a:ea typeface="+mn-ea"/>
                          <a:cs typeface="+mn-cs"/>
                        </a:rPr>
                        <a:t>)</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AE" sz="900" b="0" i="0" u="none" strike="noStrike" kern="1200">
                          <a:solidFill>
                            <a:srgbClr val="575555"/>
                          </a:solidFill>
                          <a:effectLst/>
                          <a:latin typeface="+mn-lt"/>
                          <a:ea typeface="+mn-ea"/>
                          <a:cs typeface="+mn-cs"/>
                        </a:rPr>
                        <a:t>98</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a:txBody>
                    <a:bodyPr/>
                    <a:lstStyle/>
                    <a:p>
                      <a:pPr algn="ctr" rtl="0" fontAlgn="ctr"/>
                      <a:r>
                        <a:rPr lang="en-US" sz="900" b="0" i="0" u="none" strike="noStrike" kern="1200">
                          <a:solidFill>
                            <a:srgbClr val="575555"/>
                          </a:solidFill>
                          <a:effectLst/>
                          <a:latin typeface="+mn-lt"/>
                          <a:ea typeface="+mn-ea"/>
                          <a:cs typeface="+mn-cs"/>
                        </a:rPr>
                        <a:t>0.5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43%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vMerge="1">
                  <a:txBody>
                    <a:bodyPr/>
                    <a:lstStyle/>
                    <a:p>
                      <a:endParaRPr lang="en-AE"/>
                    </a:p>
                  </a:txBody>
                  <a:tcPr/>
                </a:tc>
                <a:extLst>
                  <a:ext uri="{0D108BD9-81ED-4DB2-BD59-A6C34878D82A}">
                    <a16:rowId xmlns:a16="http://schemas.microsoft.com/office/drawing/2014/main" val="2893178582"/>
                  </a:ext>
                </a:extLst>
              </a:tr>
            </a:tbl>
          </a:graphicData>
        </a:graphic>
      </p:graphicFrame>
      <p:sp>
        <p:nvSpPr>
          <p:cNvPr id="5" name="TextBox 4">
            <a:extLst>
              <a:ext uri="{FF2B5EF4-FFF2-40B4-BE49-F238E27FC236}">
                <a16:creationId xmlns:a16="http://schemas.microsoft.com/office/drawing/2014/main" id="{93727F24-80C6-F2CC-BBD9-D6E709998A9D}"/>
              </a:ext>
            </a:extLst>
          </p:cNvPr>
          <p:cNvSpPr txBox="1"/>
          <p:nvPr/>
        </p:nvSpPr>
        <p:spPr>
          <a:xfrm>
            <a:off x="535416" y="2162153"/>
            <a:ext cx="1408434" cy="2308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900">
                <a:solidFill>
                  <a:schemeClr val="tx2"/>
                </a:solidFill>
                <a:latin typeface="Nexa Bold" panose="00000800000000000000" pitchFamily="2" charset="0"/>
              </a:rPr>
              <a:t>Value Sales (Kr M)</a:t>
            </a:r>
          </a:p>
        </p:txBody>
      </p:sp>
      <p:sp>
        <p:nvSpPr>
          <p:cNvPr id="6" name="Date Placeholder 5">
            <a:extLst>
              <a:ext uri="{FF2B5EF4-FFF2-40B4-BE49-F238E27FC236}">
                <a16:creationId xmlns:a16="http://schemas.microsoft.com/office/drawing/2014/main" id="{C31EB4B8-16DF-97D7-87D6-FC88B54FE84A}"/>
              </a:ext>
            </a:extLst>
          </p:cNvPr>
          <p:cNvSpPr>
            <a:spLocks noGrp="1"/>
          </p:cNvSpPr>
          <p:nvPr>
            <p:ph type="dt" sz="half" idx="14"/>
          </p:nvPr>
        </p:nvSpPr>
        <p:spPr/>
        <p:txBody>
          <a:bodyPr/>
          <a:lstStyle/>
          <a:p>
            <a:fld id="{296FA869-BB72-4FBF-ABF8-21744C2215D9}" type="datetime1">
              <a:rPr lang="en-US" smtClean="0"/>
              <a:t>7/7/2025</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hink-cell data - do not delete" hidden="1">
            <a:extLst>
              <a:ext uri="{FF2B5EF4-FFF2-40B4-BE49-F238E27FC236}">
                <a16:creationId xmlns:a16="http://schemas.microsoft.com/office/drawing/2014/main" id="{7346A7BA-0D1B-46C3-A22C-92E95787153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8" name="think-cell data - do not delete" hidden="1">
                        <a:extLst>
                          <a:ext uri="{FF2B5EF4-FFF2-40B4-BE49-F238E27FC236}">
                            <a16:creationId xmlns:a16="http://schemas.microsoft.com/office/drawing/2014/main" id="{7346A7BA-0D1B-46C3-A22C-92E95787153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nvGraphicFramePr>
        <p:xfrm>
          <a:off x="6615762" y="4770131"/>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5" name="Footer Placeholder 4">
            <a:extLst>
              <a:ext uri="{FF2B5EF4-FFF2-40B4-BE49-F238E27FC236}">
                <a16:creationId xmlns:a16="http://schemas.microsoft.com/office/drawing/2014/main" id="{3A38F30D-EAC3-733B-2B6D-FEB5B190701D}"/>
              </a:ext>
            </a:extLst>
          </p:cNvPr>
          <p:cNvSpPr>
            <a:spLocks noGrp="1"/>
          </p:cNvSpPr>
          <p:nvPr>
            <p:ph type="ftr" sz="quarter" idx="15"/>
          </p:nvPr>
        </p:nvSpPr>
        <p:spPr>
          <a:xfrm>
            <a:off x="546969" y="4970700"/>
            <a:ext cx="6451742" cy="174151"/>
          </a:xfrm>
        </p:spPr>
        <p:txBody>
          <a:bodyPr/>
          <a:lstStyle/>
          <a:p>
            <a:pPr lvl="0"/>
            <a:endParaRPr lang="en-US" noProof="0"/>
          </a:p>
        </p:txBody>
      </p:sp>
      <p:sp>
        <p:nvSpPr>
          <p:cNvPr id="3" name="Slide Number Placeholder 2">
            <a:extLst>
              <a:ext uri="{FF2B5EF4-FFF2-40B4-BE49-F238E27FC236}">
                <a16:creationId xmlns:a16="http://schemas.microsoft.com/office/drawing/2014/main" id="{654A7D94-8622-17A2-406F-255AE31FC01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rPr lang="en-GB"/>
              <a:t>DATA SOURCE: Trade Panel/Retailer Data | Ending Sep 2022</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Sales and Growth By Sector | National | P12M</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a:noFill/>
        </p:spPr>
        <p:txBody>
          <a:bodyPr vert="horz"/>
          <a:lstStyle/>
          <a:p>
            <a:r>
              <a:rPr lang="en-US" dirty="0">
                <a:highlight>
                  <a:srgbClr val="FFFF00"/>
                </a:highlight>
              </a:rPr>
              <a:t>Category Evolution 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6" name="T1">
            <a:extLst>
              <a:ext uri="{FF2B5EF4-FFF2-40B4-BE49-F238E27FC236}">
                <a16:creationId xmlns:a16="http://schemas.microsoft.com/office/drawing/2014/main" id="{E3D1B17E-A897-7F84-60F9-AB461F6B9960}"/>
              </a:ext>
            </a:extLst>
          </p:cNvPr>
          <p:cNvGraphicFramePr>
            <a:graphicFrameLocks noGrp="1"/>
          </p:cNvGraphicFramePr>
          <p:nvPr>
            <p:extLst>
              <p:ext uri="{D42A27DB-BD31-4B8C-83A1-F6EECF244321}">
                <p14:modId xmlns:p14="http://schemas.microsoft.com/office/powerpoint/2010/main" val="2818859253"/>
              </p:ext>
            </p:extLst>
          </p:nvPr>
        </p:nvGraphicFramePr>
        <p:xfrm>
          <a:off x="546796" y="1096169"/>
          <a:ext cx="8099997" cy="3790020"/>
        </p:xfrm>
        <a:graphic>
          <a:graphicData uri="http://schemas.openxmlformats.org/drawingml/2006/table">
            <a:tbl>
              <a:tblPr firstRow="1" bandRow="1">
                <a:tableStyleId>{5C22544A-7EE6-4342-B048-85BDC9FD1C3A}</a:tableStyleId>
              </a:tblPr>
              <a:tblGrid>
                <a:gridCol w="1034723">
                  <a:extLst>
                    <a:ext uri="{9D8B030D-6E8A-4147-A177-3AD203B41FA5}">
                      <a16:colId xmlns:a16="http://schemas.microsoft.com/office/drawing/2014/main" val="2374043349"/>
                    </a:ext>
                  </a:extLst>
                </a:gridCol>
                <a:gridCol w="1220365">
                  <a:extLst>
                    <a:ext uri="{9D8B030D-6E8A-4147-A177-3AD203B41FA5}">
                      <a16:colId xmlns:a16="http://schemas.microsoft.com/office/drawing/2014/main" val="8673104"/>
                    </a:ext>
                  </a:extLst>
                </a:gridCol>
                <a:gridCol w="578068">
                  <a:extLst>
                    <a:ext uri="{9D8B030D-6E8A-4147-A177-3AD203B41FA5}">
                      <a16:colId xmlns:a16="http://schemas.microsoft.com/office/drawing/2014/main" val="252781202"/>
                    </a:ext>
                  </a:extLst>
                </a:gridCol>
                <a:gridCol w="578068">
                  <a:extLst>
                    <a:ext uri="{9D8B030D-6E8A-4147-A177-3AD203B41FA5}">
                      <a16:colId xmlns:a16="http://schemas.microsoft.com/office/drawing/2014/main" val="2728348551"/>
                    </a:ext>
                  </a:extLst>
                </a:gridCol>
                <a:gridCol w="578068">
                  <a:extLst>
                    <a:ext uri="{9D8B030D-6E8A-4147-A177-3AD203B41FA5}">
                      <a16:colId xmlns:a16="http://schemas.microsoft.com/office/drawing/2014/main" val="3986833195"/>
                    </a:ext>
                  </a:extLst>
                </a:gridCol>
                <a:gridCol w="578068">
                  <a:extLst>
                    <a:ext uri="{9D8B030D-6E8A-4147-A177-3AD203B41FA5}">
                      <a16:colId xmlns:a16="http://schemas.microsoft.com/office/drawing/2014/main" val="3569845168"/>
                    </a:ext>
                  </a:extLst>
                </a:gridCol>
                <a:gridCol w="1220365">
                  <a:extLst>
                    <a:ext uri="{9D8B030D-6E8A-4147-A177-3AD203B41FA5}">
                      <a16:colId xmlns:a16="http://schemas.microsoft.com/office/drawing/2014/main" val="3685967911"/>
                    </a:ext>
                  </a:extLst>
                </a:gridCol>
                <a:gridCol w="578068">
                  <a:extLst>
                    <a:ext uri="{9D8B030D-6E8A-4147-A177-3AD203B41FA5}">
                      <a16:colId xmlns:a16="http://schemas.microsoft.com/office/drawing/2014/main" val="1383093630"/>
                    </a:ext>
                  </a:extLst>
                </a:gridCol>
                <a:gridCol w="578068">
                  <a:extLst>
                    <a:ext uri="{9D8B030D-6E8A-4147-A177-3AD203B41FA5}">
                      <a16:colId xmlns:a16="http://schemas.microsoft.com/office/drawing/2014/main" val="569093160"/>
                    </a:ext>
                  </a:extLst>
                </a:gridCol>
                <a:gridCol w="578068">
                  <a:extLst>
                    <a:ext uri="{9D8B030D-6E8A-4147-A177-3AD203B41FA5}">
                      <a16:colId xmlns:a16="http://schemas.microsoft.com/office/drawing/2014/main" val="1158239260"/>
                    </a:ext>
                  </a:extLst>
                </a:gridCol>
                <a:gridCol w="578068">
                  <a:extLst>
                    <a:ext uri="{9D8B030D-6E8A-4147-A177-3AD203B41FA5}">
                      <a16:colId xmlns:a16="http://schemas.microsoft.com/office/drawing/2014/main" val="2683319297"/>
                    </a:ext>
                  </a:extLst>
                </a:gridCol>
              </a:tblGrid>
              <a:tr h="247046">
                <a:tc>
                  <a:txBody>
                    <a:bodyPr/>
                    <a:lstStyle/>
                    <a:p>
                      <a:endParaRPr lang="en-US" sz="800">
                        <a:solidFill>
                          <a:schemeClr val="tx2"/>
                        </a:solidFill>
                        <a:latin typeface="Nexa Bold" panose="00000800000000000000" pitchFamily="2" charset="0"/>
                      </a:endParaRPr>
                    </a:p>
                  </a:txBody>
                  <a:tcPr marL="68580" marR="68580" marT="6858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algn="ctr"/>
                      <a:r>
                        <a:rPr lang="en-US" sz="900" b="0" dirty="0">
                          <a:solidFill>
                            <a:schemeClr val="tx2"/>
                          </a:solidFill>
                          <a:latin typeface="Nexa Bold" panose="00000800000000000000" pitchFamily="2" charset="0"/>
                        </a:rPr>
                        <a:t>Total</a:t>
                      </a:r>
                    </a:p>
                  </a:txBody>
                  <a:tcPr marL="68580" marR="68580" marT="6858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GB"/>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algn="ctr"/>
                      <a:r>
                        <a:rPr lang="en-US" sz="900" b="0">
                          <a:solidFill>
                            <a:schemeClr val="tx2"/>
                          </a:solidFill>
                          <a:latin typeface="Nexa Bold" panose="00000800000000000000" pitchFamily="2" charset="0"/>
                        </a:rPr>
                        <a:t>Nomad</a:t>
                      </a:r>
                    </a:p>
                  </a:txBody>
                  <a:tcPr marL="68580" marR="68580" marT="68580" marB="34290">
                    <a:lnL w="12700" cap="flat" cmpd="sng" algn="ctr">
                      <a:solidFill>
                        <a:schemeClr val="bg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GB"/>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19696080"/>
                  </a:ext>
                </a:extLst>
              </a:tr>
              <a:tr h="356844">
                <a:tc>
                  <a:txBody>
                    <a:bodyPr/>
                    <a:lstStyle/>
                    <a:p>
                      <a:endParaRPr lang="en-US" sz="800">
                        <a:solidFill>
                          <a:schemeClr val="tx2"/>
                        </a:solidFill>
                        <a:latin typeface="Nexa Bold" panose="00000800000000000000" pitchFamily="2" charset="0"/>
                      </a:endParaRP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b="1">
                          <a:solidFill>
                            <a:schemeClr val="tx2"/>
                          </a:solidFill>
                          <a:latin typeface="Nexa Bold" panose="00000800000000000000" pitchFamily="2" charset="0"/>
                        </a:rPr>
                        <a:t>Value Sales (M)</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Volume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/Vol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b="1">
                          <a:solidFill>
                            <a:schemeClr val="tx2"/>
                          </a:solidFill>
                          <a:latin typeface="Nexa Bold" panose="00000800000000000000" pitchFamily="2" charset="0"/>
                        </a:rPr>
                        <a:t>Value Sales (M)</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Volume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 IYA</a:t>
                      </a:r>
                    </a:p>
                  </a:txBody>
                  <a:tcPr marL="68580" marR="68580" marT="68580" marB="34290">
                    <a:lnL w="1905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9596">
                <a:tc>
                  <a:txBody>
                    <a:bodyPr/>
                    <a:lstStyle/>
                    <a:p>
                      <a:pPr algn="l" fontAlgn="b"/>
                      <a:r>
                        <a:rPr lang="en-US" sz="800" dirty="0">
                          <a:solidFill>
                            <a:srgbClr val="575555"/>
                          </a:solidFill>
                          <a:latin typeface="Nexa Bold"/>
                        </a:rPr>
                        <a:t>Frozen Fish</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i="0" u="none" strike="noStrike">
                          <a:solidFill>
                            <a:schemeClr val="tx1"/>
                          </a:solidFill>
                          <a:effectLst/>
                          <a:latin typeface="Nexa Book" panose="00000400000000000000" pitchFamily="50" charset="0"/>
                        </a:rPr>
                        <a:t>€9.90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H" sz="800">
                        <a:solidFill>
                          <a:srgbClr val="00A097"/>
                        </a:solidFill>
                        <a:latin typeface="Nexa Book" panose="00000400000000000000" pitchFamily="50"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i="0" u="none" strike="noStrike">
                          <a:solidFill>
                            <a:schemeClr val="tx1"/>
                          </a:solidFill>
                          <a:effectLst/>
                          <a:latin typeface="Nexa Book" panose="00000400000000000000" pitchFamily="50" charset="0"/>
                        </a:rPr>
                        <a:t>€9.90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959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Seafood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959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Fillets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959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Fish Fingers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94239132"/>
                  </a:ext>
                </a:extLst>
              </a:tr>
              <a:tr h="21959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Coated Fish</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02493471"/>
                  </a:ext>
                </a:extLst>
              </a:tr>
              <a:tr h="21959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Fish Recipes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21959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86214828"/>
                  </a:ext>
                </a:extLst>
              </a:tr>
              <a:tr h="21959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78989001"/>
                  </a:ext>
                </a:extLst>
              </a:tr>
              <a:tr h="21959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81395813"/>
                  </a:ext>
                </a:extLst>
              </a:tr>
              <a:tr h="21959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39028174"/>
                  </a:ext>
                </a:extLst>
              </a:tr>
              <a:tr h="21959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26108160"/>
                  </a:ext>
                </a:extLst>
              </a:tr>
              <a:tr h="21959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26697536"/>
                  </a:ext>
                </a:extLst>
              </a:tr>
              <a:tr h="21959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74390663"/>
                  </a:ext>
                </a:extLst>
              </a:tr>
              <a:tr h="21959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01918570"/>
                  </a:ext>
                </a:extLst>
              </a:tr>
            </a:tbl>
          </a:graphicData>
        </a:graphic>
      </p:graphicFrame>
      <p:graphicFrame>
        <p:nvGraphicFramePr>
          <p:cNvPr id="8" name="T2-C1">
            <a:extLst>
              <a:ext uri="{FF2B5EF4-FFF2-40B4-BE49-F238E27FC236}">
                <a16:creationId xmlns:a16="http://schemas.microsoft.com/office/drawing/2014/main" id="{2F6B651A-D28F-618D-747D-33FD80B604F9}"/>
              </a:ext>
            </a:extLst>
          </p:cNvPr>
          <p:cNvGraphicFramePr>
            <a:graphicFrameLocks/>
          </p:cNvGraphicFramePr>
          <p:nvPr>
            <p:extLst>
              <p:ext uri="{D42A27DB-BD31-4B8C-83A1-F6EECF244321}">
                <p14:modId xmlns:p14="http://schemas.microsoft.com/office/powerpoint/2010/main" val="1056232516"/>
              </p:ext>
            </p:extLst>
          </p:nvPr>
        </p:nvGraphicFramePr>
        <p:xfrm>
          <a:off x="1597118" y="1806222"/>
          <a:ext cx="1237618" cy="307996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2-C1">
            <a:extLst>
              <a:ext uri="{FF2B5EF4-FFF2-40B4-BE49-F238E27FC236}">
                <a16:creationId xmlns:a16="http://schemas.microsoft.com/office/drawing/2014/main" id="{A682ADE7-3DB8-E2F3-6BFE-C4FB5628ED4E}"/>
              </a:ext>
            </a:extLst>
          </p:cNvPr>
          <p:cNvGraphicFramePr>
            <a:graphicFrameLocks/>
          </p:cNvGraphicFramePr>
          <p:nvPr>
            <p:extLst>
              <p:ext uri="{D42A27DB-BD31-4B8C-83A1-F6EECF244321}">
                <p14:modId xmlns:p14="http://schemas.microsoft.com/office/powerpoint/2010/main" val="2417394587"/>
              </p:ext>
            </p:extLst>
          </p:nvPr>
        </p:nvGraphicFramePr>
        <p:xfrm>
          <a:off x="5127346" y="1806221"/>
          <a:ext cx="1237618" cy="3079967"/>
        </p:xfrm>
        <a:graphic>
          <a:graphicData uri="http://schemas.openxmlformats.org/drawingml/2006/chart">
            <c:chart xmlns:c="http://schemas.openxmlformats.org/drawingml/2006/chart" xmlns:r="http://schemas.openxmlformats.org/officeDocument/2006/relationships" r:id="rId7"/>
          </a:graphicData>
        </a:graphic>
      </p:graphicFrame>
      <p:sp>
        <p:nvSpPr>
          <p:cNvPr id="2" name="Date Placeholder 1">
            <a:extLst>
              <a:ext uri="{FF2B5EF4-FFF2-40B4-BE49-F238E27FC236}">
                <a16:creationId xmlns:a16="http://schemas.microsoft.com/office/drawing/2014/main" id="{6ED220E5-A23A-8681-21A2-7BB93EB4F59A}"/>
              </a:ext>
            </a:extLst>
          </p:cNvPr>
          <p:cNvSpPr>
            <a:spLocks noGrp="1"/>
          </p:cNvSpPr>
          <p:nvPr>
            <p:ph type="dt" sz="half" idx="14"/>
          </p:nvPr>
        </p:nvSpPr>
        <p:spPr/>
        <p:txBody>
          <a:bodyPr/>
          <a:lstStyle/>
          <a:p>
            <a:fld id="{C0A22E03-C6A8-4B7E-97B3-BCF9A2DA52DA}" type="datetime1">
              <a:rPr lang="en-US" smtClean="0"/>
              <a:t>7/7/2025</a:t>
            </a:fld>
            <a:endParaRPr lang="en-US"/>
          </a:p>
        </p:txBody>
      </p:sp>
    </p:spTree>
    <p:extLst>
      <p:ext uri="{BB962C8B-B14F-4D97-AF65-F5344CB8AC3E}">
        <p14:creationId xmlns:p14="http://schemas.microsoft.com/office/powerpoint/2010/main" val="321301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hink-cell data - do not delete" hidden="1">
            <a:extLst>
              <a:ext uri="{FF2B5EF4-FFF2-40B4-BE49-F238E27FC236}">
                <a16:creationId xmlns:a16="http://schemas.microsoft.com/office/drawing/2014/main" id="{7346A7BA-0D1B-46C3-A22C-92E95787153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8" name="think-cell data - do not delete" hidden="1">
                        <a:extLst>
                          <a:ext uri="{FF2B5EF4-FFF2-40B4-BE49-F238E27FC236}">
                            <a16:creationId xmlns:a16="http://schemas.microsoft.com/office/drawing/2014/main" id="{7346A7BA-0D1B-46C3-A22C-92E95787153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nvGraphicFramePr>
        <p:xfrm>
          <a:off x="6615762" y="4770131"/>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54582783"/>
              </p:ext>
            </p:extLst>
          </p:nvPr>
        </p:nvGraphicFramePr>
        <p:xfrm>
          <a:off x="546970" y="1152000"/>
          <a:ext cx="4278400" cy="3597795"/>
        </p:xfrm>
        <a:graphic>
          <a:graphicData uri="http://schemas.openxmlformats.org/drawingml/2006/table">
            <a:tbl>
              <a:tblPr firstRow="1" bandRow="1">
                <a:tableStyleId>{5C22544A-7EE6-4342-B048-85BDC9FD1C3A}</a:tableStyleId>
              </a:tblPr>
              <a:tblGrid>
                <a:gridCol w="6784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588806734"/>
                    </a:ext>
                  </a:extLst>
                </a:gridCol>
                <a:gridCol w="720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gridCol w="720000">
                  <a:extLst>
                    <a:ext uri="{9D8B030D-6E8A-4147-A177-3AD203B41FA5}">
                      <a16:colId xmlns:a16="http://schemas.microsoft.com/office/drawing/2014/main" val="1216373929"/>
                    </a:ext>
                  </a:extLst>
                </a:gridCol>
              </a:tblGrid>
              <a:tr h="263365">
                <a:tc>
                  <a:txBody>
                    <a:bodyPr/>
                    <a:lstStyle/>
                    <a:p>
                      <a:endParaRPr lang="en-US" sz="800">
                        <a:solidFill>
                          <a:schemeClr val="tx2"/>
                        </a:solidFill>
                        <a:latin typeface="+mj-lt"/>
                      </a:endParaRPr>
                    </a:p>
                  </a:txBody>
                  <a:tcPr marL="36000" marR="36000" marT="36000" marB="3600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Nexa Bold" panose="00000800000000000000" pitchFamily="2" charset="0"/>
                        </a:rPr>
                        <a:t>Total Category</a:t>
                      </a:r>
                    </a:p>
                  </a:txBody>
                  <a:tcPr marL="36000" marR="36000" marT="36000" marB="36000">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mj-lt"/>
                        </a:rPr>
                        <a:t>T</a:t>
                      </a:r>
                      <a:r>
                        <a:rPr lang="en-US" sz="800" b="0">
                          <a:solidFill>
                            <a:schemeClr val="tx2"/>
                          </a:solidFill>
                          <a:highlight>
                            <a:srgbClr val="FF0000"/>
                          </a:highlight>
                          <a:latin typeface="+mj-lt"/>
                        </a:rPr>
                        <a:t>otal Category</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i="0">
                        <a:solidFill>
                          <a:schemeClr val="tx2"/>
                        </a:solidFill>
                        <a:latin typeface="Nexa Bold" panose="00000800000000000000" pitchFamily="2" charset="0"/>
                      </a:endParaRPr>
                    </a:p>
                  </a:txBody>
                  <a:tcPr marL="68580" marR="68580" marT="68580" marB="34290">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a:solidFill>
                          <a:schemeClr val="tx2"/>
                        </a:solidFill>
                        <a:highlight>
                          <a:srgbClr val="FF0000"/>
                        </a:highlight>
                        <a:latin typeface="+mj-lt"/>
                      </a:endParaRPr>
                    </a:p>
                  </a:txBody>
                  <a:tcPr marL="36000" marR="36000" marT="36000" marB="36000">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53285099"/>
                  </a:ext>
                </a:extLst>
              </a:tr>
              <a:tr h="366608">
                <a:tc>
                  <a:txBody>
                    <a:bodyPr/>
                    <a:lstStyle/>
                    <a:p>
                      <a:endParaRPr lang="en-US" sz="800">
                        <a:solidFill>
                          <a:schemeClr val="tx2"/>
                        </a:solidFill>
                        <a:latin typeface="Nexa Bold" panose="00000800000000000000" pitchFamily="2" charset="0"/>
                      </a:endParaRPr>
                    </a:p>
                  </a:txBody>
                  <a:tcPr marL="36000" marR="36000" marT="36000" marB="3600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b="1">
                          <a:solidFill>
                            <a:schemeClr val="tx2"/>
                          </a:solidFill>
                          <a:latin typeface="Nexa Bold" panose="00000800000000000000" pitchFamily="2" charset="0"/>
                        </a:rPr>
                        <a:t>Value Sales (M)</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err="1">
                          <a:solidFill>
                            <a:schemeClr val="tx2"/>
                          </a:solidFill>
                          <a:latin typeface="Nexa Bold" panose="00000800000000000000" pitchFamily="2" charset="0"/>
                        </a:rPr>
                        <a:t>WoB</a:t>
                      </a:r>
                      <a:r>
                        <a:rPr lang="en-US" sz="800" b="1">
                          <a:solidFill>
                            <a:schemeClr val="tx2"/>
                          </a:solidFill>
                          <a:latin typeface="Nexa Bold" panose="00000800000000000000" pitchFamily="2" charset="0"/>
                        </a:rPr>
                        <a:t> (</a:t>
                      </a:r>
                      <a:r>
                        <a:rPr lang="en-US" sz="800" b="1" kern="1200">
                          <a:solidFill>
                            <a:schemeClr val="tx2"/>
                          </a:solidFill>
                          <a:latin typeface="Nexa Bold" panose="00000800000000000000" pitchFamily="2" charset="0"/>
                          <a:ea typeface="+mn-ea"/>
                          <a:cs typeface="+mn-cs"/>
                        </a:rPr>
                        <a:t>%</a:t>
                      </a:r>
                      <a:r>
                        <a:rPr lang="en-US" sz="800" b="1">
                          <a:solidFill>
                            <a:schemeClr val="tx2"/>
                          </a:solidFill>
                          <a:latin typeface="Nexa Bold" panose="00000800000000000000" pitchFamily="2" charset="0"/>
                        </a:rPr>
                        <a:t>)</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DYA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Nexa Bold" panose="00000800000000000000" pitchFamily="2" charset="0"/>
                        </a:rPr>
                        <a:t>IYA</a:t>
                      </a:r>
                    </a:p>
                  </a:txBody>
                  <a:tcPr marL="36000" marR="36000" marT="36000" marB="36000">
                    <a:lnL w="1905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8294">
                <a:tc>
                  <a:txBody>
                    <a:bodyPr/>
                    <a:lstStyle/>
                    <a:p>
                      <a:pPr algn="l" fontAlgn="b"/>
                      <a:r>
                        <a:rPr lang="en-US" sz="900">
                          <a:solidFill>
                            <a:srgbClr val="575555"/>
                          </a:solidFill>
                          <a:latin typeface="Nexa Bold"/>
                        </a:rPr>
                        <a:t>Total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C00000"/>
                          </a:solidFill>
                          <a:latin typeface="Nexa Book" panose="00000400000000000000" pitchFamily="50" charset="0"/>
                        </a:rPr>
                        <a:t>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1</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B2DFDC"/>
                          </a:solidFill>
                          <a:latin typeface="Nexa Book" panose="00000400000000000000" pitchFamily="50" charset="0"/>
                        </a:rPr>
                        <a:t>108</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2</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3</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B2DFDC"/>
                          </a:solidFill>
                          <a:latin typeface="Nexa Book" panose="00000400000000000000" pitchFamily="50" charset="0"/>
                        </a:rPr>
                        <a:t>102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9423913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4</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02493471"/>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5</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C00000"/>
                          </a:solidFill>
                          <a:latin typeface="Nexa Book" panose="00000400000000000000" pitchFamily="50" charset="0"/>
                        </a:rPr>
                        <a:t>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6</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B2DFDC"/>
                          </a:solidFill>
                          <a:latin typeface="Nexa Book" panose="00000400000000000000" pitchFamily="50" charset="0"/>
                        </a:rPr>
                        <a:t>105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026263703"/>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7</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67206710"/>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8</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121</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00A097"/>
                          </a:solidFill>
                          <a:latin typeface="Nexa Book" panose="00000400000000000000" pitchFamily="50" charset="0"/>
                        </a:rPr>
                        <a:t>110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6983389"/>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9</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11489057"/>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75555"/>
                        </a:solidFill>
                        <a:effectLst/>
                        <a:uLnTx/>
                        <a:uFillTx/>
                        <a:latin typeface="Nexa Bold"/>
                        <a:ea typeface="+mn-ea"/>
                        <a:cs typeface="+mn-cs"/>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3168026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75555"/>
                        </a:solidFill>
                        <a:effectLst/>
                        <a:uLnTx/>
                        <a:uFillTx/>
                        <a:latin typeface="Nexa Bold"/>
                        <a:ea typeface="+mn-ea"/>
                        <a:cs typeface="+mn-cs"/>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791853784"/>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75555"/>
                        </a:solidFill>
                        <a:effectLst/>
                        <a:uLnTx/>
                        <a:uFillTx/>
                        <a:latin typeface="Nexa Bold"/>
                        <a:ea typeface="+mn-ea"/>
                        <a:cs typeface="+mn-cs"/>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96807004"/>
                  </a:ext>
                </a:extLst>
              </a:tr>
            </a:tbl>
          </a:graphicData>
        </a:graphic>
      </p:graphicFrame>
      <p:sp>
        <p:nvSpPr>
          <p:cNvPr id="5" name="Footer Placeholder 4">
            <a:extLst>
              <a:ext uri="{FF2B5EF4-FFF2-40B4-BE49-F238E27FC236}">
                <a16:creationId xmlns:a16="http://schemas.microsoft.com/office/drawing/2014/main" id="{3A38F30D-EAC3-733B-2B6D-FEB5B190701D}"/>
              </a:ext>
            </a:extLst>
          </p:cNvPr>
          <p:cNvSpPr>
            <a:spLocks noGrp="1"/>
          </p:cNvSpPr>
          <p:nvPr>
            <p:ph type="ftr" sz="quarter" idx="15"/>
          </p:nvPr>
        </p:nvSpPr>
        <p:spPr>
          <a:xfrm>
            <a:off x="546969" y="4970700"/>
            <a:ext cx="6451742" cy="174151"/>
          </a:xfrm>
        </p:spPr>
        <p:txBody>
          <a:bodyPr/>
          <a:lstStyle/>
          <a:p>
            <a:pPr lvl="0"/>
            <a:endParaRPr lang="en-US" noProof="0"/>
          </a:p>
        </p:txBody>
      </p:sp>
      <p:sp>
        <p:nvSpPr>
          <p:cNvPr id="3" name="Slide Number Placeholder 2">
            <a:extLst>
              <a:ext uri="{FF2B5EF4-FFF2-40B4-BE49-F238E27FC236}">
                <a16:creationId xmlns:a16="http://schemas.microsoft.com/office/drawing/2014/main" id="{654A7D94-8622-17A2-406F-255AE31FC01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rPr lang="en-GB"/>
              <a:t>DATA SOURCE: Trade Panel/Retailer Data | Ending Sep 2022</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Retailer | Total Category | P12M</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a:noFill/>
        </p:spPr>
        <p:txBody>
          <a:bodyPr vert="horz"/>
          <a:lstStyle/>
          <a:p>
            <a:r>
              <a:rPr lang="en-US" dirty="0">
                <a:highlight>
                  <a:srgbClr val="FFFF00"/>
                </a:highlight>
              </a:rPr>
              <a:t>Share and Growth by Retailer/Channel</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1232189520"/>
              </p:ext>
            </p:extLst>
          </p:nvPr>
        </p:nvGraphicFramePr>
        <p:xfrm>
          <a:off x="1962461" y="1782500"/>
          <a:ext cx="692080" cy="29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797413584"/>
              </p:ext>
            </p:extLst>
          </p:nvPr>
        </p:nvGraphicFramePr>
        <p:xfrm>
          <a:off x="5040448" y="1152000"/>
          <a:ext cx="3600000" cy="3604147"/>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3973625901"/>
                    </a:ext>
                  </a:extLst>
                </a:gridCol>
                <a:gridCol w="720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275444">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Nexa Bold" panose="00000800000000000000" pitchFamily="2" charset="0"/>
                        </a:rPr>
                        <a:t>Client</a:t>
                      </a:r>
                    </a:p>
                  </a:txBody>
                  <a:tcPr marL="68580" marR="68580" marT="68580" marB="34290">
                    <a:lnL w="1905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highlight>
                            <a:srgbClr val="FFFF00"/>
                          </a:highlight>
                          <a:latin typeface="Nexa Bold" panose="00000800000000000000" pitchFamily="2" charset="0"/>
                        </a:rPr>
                        <a:t>Client</a:t>
                      </a:r>
                    </a:p>
                  </a:txBody>
                  <a:tcPr marL="68580" marR="68580" marT="68580" marB="34290">
                    <a:lnL w="1905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i="0">
                        <a:solidFill>
                          <a:schemeClr val="tx2"/>
                        </a:solidFill>
                        <a:latin typeface="Nexa Bold" panose="00000800000000000000" pitchFamily="2" charset="0"/>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a:solidFill>
                          <a:schemeClr val="tx2"/>
                        </a:solidFill>
                        <a:latin typeface="+mj-lt"/>
                      </a:endParaRPr>
                    </a:p>
                  </a:txBody>
                  <a:tcPr marL="68580" marR="68580" marT="68580" marB="34290">
                    <a:lnL w="1905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61232832"/>
                  </a:ext>
                </a:extLst>
              </a:tr>
              <a:tr h="355642">
                <a:tc>
                  <a:txBody>
                    <a:bodyPr/>
                    <a:lstStyle/>
                    <a:p>
                      <a:pPr algn="ctr"/>
                      <a:r>
                        <a:rPr lang="en-US" sz="800" b="1">
                          <a:solidFill>
                            <a:schemeClr val="tx2"/>
                          </a:solidFill>
                          <a:latin typeface="Nexa Bold" panose="00000800000000000000" pitchFamily="2" charset="0"/>
                        </a:rPr>
                        <a:t>Value Sales (M)</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err="1">
                          <a:solidFill>
                            <a:schemeClr val="tx2"/>
                          </a:solidFill>
                          <a:latin typeface="Nexa Bold" panose="00000800000000000000" pitchFamily="2" charset="0"/>
                        </a:rPr>
                        <a:t>WoB</a:t>
                      </a:r>
                      <a:r>
                        <a:rPr lang="en-US" sz="800" b="1">
                          <a:solidFill>
                            <a:schemeClr val="tx2"/>
                          </a:solidFill>
                          <a:latin typeface="Nexa Bold" panose="00000800000000000000" pitchFamily="2" charset="0"/>
                        </a:rPr>
                        <a:t> (</a:t>
                      </a:r>
                      <a:r>
                        <a:rPr lang="en-US" sz="800" b="1" kern="1200">
                          <a:solidFill>
                            <a:schemeClr val="tx2"/>
                          </a:solidFill>
                          <a:latin typeface="Nexa Bold" panose="00000800000000000000" pitchFamily="2" charset="0"/>
                          <a:ea typeface="+mn-ea"/>
                          <a:cs typeface="+mn-cs"/>
                        </a:rPr>
                        <a:t>%</a:t>
                      </a:r>
                      <a:r>
                        <a:rPr lang="en-US" sz="800" b="1">
                          <a:solidFill>
                            <a:schemeClr val="tx2"/>
                          </a:solidFill>
                          <a:latin typeface="Nexa Bold" panose="00000800000000000000" pitchFamily="2" charset="0"/>
                        </a:rPr>
                        <a:t>)</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Nexa Bold" panose="00000800000000000000" pitchFamily="2" charset="0"/>
                        </a:rPr>
                        <a:t>IYA</a:t>
                      </a:r>
                    </a:p>
                  </a:txBody>
                  <a:tcPr marL="36000" marR="36000" marT="3600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108</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177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345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00A097"/>
                          </a:solidFill>
                          <a:latin typeface="Nexa Book" panose="00000400000000000000" pitchFamily="50" charset="0"/>
                        </a:rPr>
                        <a:t>110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304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399961724"/>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055984361"/>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73760740"/>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3480536795"/>
              </p:ext>
            </p:extLst>
          </p:nvPr>
        </p:nvGraphicFramePr>
        <p:xfrm>
          <a:off x="5775036" y="1790700"/>
          <a:ext cx="708070" cy="2952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 name="T1-C2">
            <a:extLst>
              <a:ext uri="{FF2B5EF4-FFF2-40B4-BE49-F238E27FC236}">
                <a16:creationId xmlns:a16="http://schemas.microsoft.com/office/drawing/2014/main" id="{62FC9BFF-6897-5D18-D47F-EF674FD3AD9E}"/>
              </a:ext>
            </a:extLst>
          </p:cNvPr>
          <p:cNvGraphicFramePr>
            <a:graphicFrameLocks noChangeAspect="1"/>
          </p:cNvGraphicFramePr>
          <p:nvPr>
            <p:extLst>
              <p:ext uri="{D42A27DB-BD31-4B8C-83A1-F6EECF244321}">
                <p14:modId xmlns:p14="http://schemas.microsoft.com/office/powerpoint/2010/main" val="73515267"/>
              </p:ext>
            </p:extLst>
          </p:nvPr>
        </p:nvGraphicFramePr>
        <p:xfrm>
          <a:off x="1232031" y="1782122"/>
          <a:ext cx="692080" cy="2952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 name="T1-C2">
            <a:extLst>
              <a:ext uri="{FF2B5EF4-FFF2-40B4-BE49-F238E27FC236}">
                <a16:creationId xmlns:a16="http://schemas.microsoft.com/office/drawing/2014/main" id="{77BAB414-AD53-3CA8-026E-76FAFB77FA01}"/>
              </a:ext>
            </a:extLst>
          </p:cNvPr>
          <p:cNvGraphicFramePr>
            <a:graphicFrameLocks noChangeAspect="1"/>
          </p:cNvGraphicFramePr>
          <p:nvPr>
            <p:extLst>
              <p:ext uri="{D42A27DB-BD31-4B8C-83A1-F6EECF244321}">
                <p14:modId xmlns:p14="http://schemas.microsoft.com/office/powerpoint/2010/main" val="3567340926"/>
              </p:ext>
            </p:extLst>
          </p:nvPr>
        </p:nvGraphicFramePr>
        <p:xfrm>
          <a:off x="5055907" y="1788029"/>
          <a:ext cx="692490"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0" name="Chart 9">
            <a:extLst>
              <a:ext uri="{FF2B5EF4-FFF2-40B4-BE49-F238E27FC236}">
                <a16:creationId xmlns:a16="http://schemas.microsoft.com/office/drawing/2014/main" id="{99D06A6F-750F-D9D3-5171-5E272FF00306}"/>
              </a:ext>
            </a:extLst>
          </p:cNvPr>
          <p:cNvGraphicFramePr/>
          <p:nvPr>
            <p:extLst>
              <p:ext uri="{D42A27DB-BD31-4B8C-83A1-F6EECF244321}">
                <p14:modId xmlns:p14="http://schemas.microsoft.com/office/powerpoint/2010/main" val="1447022053"/>
              </p:ext>
            </p:extLst>
          </p:nvPr>
        </p:nvGraphicFramePr>
        <p:xfrm>
          <a:off x="2660790" y="1790888"/>
          <a:ext cx="720000"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1" name="Chart 10">
            <a:extLst>
              <a:ext uri="{FF2B5EF4-FFF2-40B4-BE49-F238E27FC236}">
                <a16:creationId xmlns:a16="http://schemas.microsoft.com/office/drawing/2014/main" id="{9F1C35C6-D0AD-82C5-EB52-5916CAB8F76A}"/>
              </a:ext>
            </a:extLst>
          </p:cNvPr>
          <p:cNvGraphicFramePr/>
          <p:nvPr>
            <p:extLst>
              <p:ext uri="{D42A27DB-BD31-4B8C-83A1-F6EECF244321}">
                <p14:modId xmlns:p14="http://schemas.microsoft.com/office/powerpoint/2010/main" val="173565925"/>
              </p:ext>
            </p:extLst>
          </p:nvPr>
        </p:nvGraphicFramePr>
        <p:xfrm>
          <a:off x="6474120" y="1791266"/>
          <a:ext cx="720000" cy="2952000"/>
        </p:xfrm>
        <a:graphic>
          <a:graphicData uri="http://schemas.openxmlformats.org/drawingml/2006/chart">
            <c:chart xmlns:c="http://schemas.openxmlformats.org/drawingml/2006/chart" xmlns:r="http://schemas.openxmlformats.org/officeDocument/2006/relationships" r:id="rId11"/>
          </a:graphicData>
        </a:graphic>
      </p:graphicFrame>
      <p:sp>
        <p:nvSpPr>
          <p:cNvPr id="6" name="Date Placeholder 5">
            <a:extLst>
              <a:ext uri="{FF2B5EF4-FFF2-40B4-BE49-F238E27FC236}">
                <a16:creationId xmlns:a16="http://schemas.microsoft.com/office/drawing/2014/main" id="{884720DE-CB3C-BC4A-C7E2-788EC524733E}"/>
              </a:ext>
            </a:extLst>
          </p:cNvPr>
          <p:cNvSpPr>
            <a:spLocks noGrp="1"/>
          </p:cNvSpPr>
          <p:nvPr>
            <p:ph type="dt" sz="half" idx="14"/>
          </p:nvPr>
        </p:nvSpPr>
        <p:spPr/>
        <p:txBody>
          <a:bodyPr/>
          <a:lstStyle/>
          <a:p>
            <a:fld id="{B859DAA6-EF4B-4DA7-B3CA-21A4D903ED02}" type="datetime1">
              <a:rPr lang="en-US" smtClean="0"/>
              <a:t>7/7/2025</a:t>
            </a:fld>
            <a:endParaRPr lang="en-US"/>
          </a:p>
        </p:txBody>
      </p:sp>
    </p:spTree>
    <p:extLst>
      <p:ext uri="{BB962C8B-B14F-4D97-AF65-F5344CB8AC3E}">
        <p14:creationId xmlns:p14="http://schemas.microsoft.com/office/powerpoint/2010/main" val="40762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E3C03760-1DDB-4AEE-911F-BB277BA0F266}"/>
              </a:ext>
            </a:extLst>
          </p:cNvPr>
          <p:cNvSpPr txBox="1"/>
          <p:nvPr/>
        </p:nvSpPr>
        <p:spPr>
          <a:xfrm>
            <a:off x="3653444" y="2910240"/>
            <a:ext cx="2709948" cy="1528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marL="0" marR="0" lvl="0" indent="0" algn="r"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E6E5E5">
                    <a:lumMod val="75000"/>
                  </a:srgbClr>
                </a:solidFill>
                <a:effectLst/>
                <a:uLnTx/>
                <a:uFillTx/>
                <a:latin typeface="Nexa" panose="02000000000000000000" pitchFamily="2" charset="77"/>
                <a:ea typeface="+mn-ea"/>
                <a:cs typeface="+mn-cs"/>
              </a:rPr>
              <a:t>DECELERATION</a:t>
            </a:r>
          </a:p>
        </p:txBody>
      </p:sp>
      <p:sp>
        <p:nvSpPr>
          <p:cNvPr id="22" name="TextBox 21">
            <a:extLst>
              <a:ext uri="{FF2B5EF4-FFF2-40B4-BE49-F238E27FC236}">
                <a16:creationId xmlns:a16="http://schemas.microsoft.com/office/drawing/2014/main" id="{9538D4DC-3AFF-4776-A6F9-68F8CF1A2F2F}"/>
              </a:ext>
            </a:extLst>
          </p:cNvPr>
          <p:cNvSpPr txBox="1"/>
          <p:nvPr/>
        </p:nvSpPr>
        <p:spPr>
          <a:xfrm>
            <a:off x="926870" y="1332213"/>
            <a:ext cx="2672543" cy="151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7ECAC4"/>
                </a:solidFill>
                <a:effectLst/>
                <a:uLnTx/>
                <a:uFillTx/>
                <a:latin typeface="Nexa" panose="02000000000000000000" pitchFamily="2" charset="77"/>
                <a:ea typeface="+mn-ea"/>
                <a:cs typeface="+mn-cs"/>
              </a:rPr>
              <a:t>TURNAROUND</a:t>
            </a:r>
          </a:p>
        </p:txBody>
      </p:sp>
      <p:sp>
        <p:nvSpPr>
          <p:cNvPr id="25" name="TextBox 24">
            <a:extLst>
              <a:ext uri="{FF2B5EF4-FFF2-40B4-BE49-F238E27FC236}">
                <a16:creationId xmlns:a16="http://schemas.microsoft.com/office/drawing/2014/main" id="{2F8B3B81-060C-4B70-985E-89C03ED6AD3A}"/>
              </a:ext>
            </a:extLst>
          </p:cNvPr>
          <p:cNvSpPr txBox="1"/>
          <p:nvPr/>
        </p:nvSpPr>
        <p:spPr>
          <a:xfrm>
            <a:off x="926871" y="2910240"/>
            <a:ext cx="2672542" cy="1528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C00000"/>
                </a:solidFill>
                <a:effectLst/>
                <a:uLnTx/>
                <a:uFillTx/>
                <a:latin typeface="Nexa" panose="02000000000000000000" pitchFamily="2" charset="77"/>
                <a:ea typeface="+mn-ea"/>
                <a:cs typeface="+mn-cs"/>
              </a:rPr>
              <a:t>DECLINE</a:t>
            </a:r>
          </a:p>
        </p:txBody>
      </p:sp>
      <p:sp>
        <p:nvSpPr>
          <p:cNvPr id="23" name="TextBox 22">
            <a:extLst>
              <a:ext uri="{FF2B5EF4-FFF2-40B4-BE49-F238E27FC236}">
                <a16:creationId xmlns:a16="http://schemas.microsoft.com/office/drawing/2014/main" id="{755B288C-B4E7-4BFB-AE04-3558F1AE9CE9}"/>
              </a:ext>
            </a:extLst>
          </p:cNvPr>
          <p:cNvSpPr txBox="1"/>
          <p:nvPr/>
        </p:nvSpPr>
        <p:spPr>
          <a:xfrm>
            <a:off x="3653445" y="1332213"/>
            <a:ext cx="2709949" cy="151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marL="0" marR="0" lvl="0" indent="0" algn="r"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A097"/>
                </a:solidFill>
                <a:effectLst/>
                <a:uLnTx/>
                <a:uFillTx/>
                <a:latin typeface="Nexa" panose="02000000000000000000" pitchFamily="2" charset="77"/>
                <a:ea typeface="+mn-ea"/>
                <a:cs typeface="+mn-cs"/>
              </a:rPr>
              <a:t>GROWTH</a:t>
            </a:r>
          </a:p>
        </p:txBody>
      </p:sp>
      <p:graphicFrame>
        <p:nvGraphicFramePr>
          <p:cNvPr id="9" name="Chart 8">
            <a:extLst>
              <a:ext uri="{FF2B5EF4-FFF2-40B4-BE49-F238E27FC236}">
                <a16:creationId xmlns:a16="http://schemas.microsoft.com/office/drawing/2014/main" id="{20D39F35-9877-376E-2208-ABB2A84A57DE}"/>
              </a:ext>
            </a:extLst>
          </p:cNvPr>
          <p:cNvGraphicFramePr/>
          <p:nvPr>
            <p:extLst>
              <p:ext uri="{D42A27DB-BD31-4B8C-83A1-F6EECF244321}">
                <p14:modId xmlns:p14="http://schemas.microsoft.com/office/powerpoint/2010/main" val="2088769832"/>
              </p:ext>
            </p:extLst>
          </p:nvPr>
        </p:nvGraphicFramePr>
        <p:xfrm>
          <a:off x="526811" y="1216266"/>
          <a:ext cx="6005431" cy="35099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think-cell data - do not delete" hidden="1">
            <a:extLst>
              <a:ext uri="{FF2B5EF4-FFF2-40B4-BE49-F238E27FC236}">
                <a16:creationId xmlns:a16="http://schemas.microsoft.com/office/drawing/2014/main" id="{FA0E3BA4-A91D-D3DC-6738-24718C6EE906}"/>
              </a:ext>
            </a:extLst>
          </p:cNvPr>
          <p:cNvGraphicFramePr>
            <a:graphicFrameLocks noChangeAspect="1"/>
          </p:cNvGraphicFramePr>
          <p:nvPr>
            <p:custDataLst>
              <p:tags r:id="rId1"/>
            </p:custData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5" name="think-cell data - do not delete" hidden="1">
                        <a:extLst>
                          <a:ext uri="{FF2B5EF4-FFF2-40B4-BE49-F238E27FC236}">
                            <a16:creationId xmlns:a16="http://schemas.microsoft.com/office/drawing/2014/main" id="{FA0E3BA4-A91D-D3DC-6738-24718C6EE906}"/>
                          </a:ext>
                        </a:extLst>
                      </p:cNvPr>
                      <p:cNvPicPr/>
                      <p:nvPr/>
                    </p:nvPicPr>
                    <p:blipFill>
                      <a:blip r:embed="rId6"/>
                      <a:stretch>
                        <a:fillRect/>
                      </a:stretch>
                    </p:blipFill>
                    <p:spPr>
                      <a:xfrm>
                        <a:off x="1192" y="1192"/>
                        <a:ext cx="920" cy="1191"/>
                      </a:xfrm>
                      <a:prstGeom prst="rect">
                        <a:avLst/>
                      </a:prstGeom>
                    </p:spPr>
                  </p:pic>
                </p:oleObj>
              </mc:Fallback>
            </mc:AlternateContent>
          </a:graphicData>
        </a:graphic>
      </p:graphicFrame>
      <p:sp>
        <p:nvSpPr>
          <p:cNvPr id="13" name="Slide Number Placeholder 12">
            <a:extLst>
              <a:ext uri="{FF2B5EF4-FFF2-40B4-BE49-F238E27FC236}">
                <a16:creationId xmlns:a16="http://schemas.microsoft.com/office/drawing/2014/main" id="{D8221E2A-CA54-5D4F-BA43-D2F53B322F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7" name="Content Placeholder 6">
            <a:extLst>
              <a:ext uri="{FF2B5EF4-FFF2-40B4-BE49-F238E27FC236}">
                <a16:creationId xmlns:a16="http://schemas.microsoft.com/office/drawing/2014/main" id="{2E4CE1D2-DF03-45D3-AFD5-5E10FEC0F7C1}"/>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3" name="Text Placeholder 2">
            <a:extLst>
              <a:ext uri="{FF2B5EF4-FFF2-40B4-BE49-F238E27FC236}">
                <a16:creationId xmlns:a16="http://schemas.microsoft.com/office/drawing/2014/main" id="{19E83EBD-6DC8-7916-86A1-B36B5BA89CA1}"/>
              </a:ext>
            </a:extLst>
          </p:cNvPr>
          <p:cNvSpPr>
            <a:spLocks noGrp="1"/>
          </p:cNvSpPr>
          <p:nvPr>
            <p:ph type="body" sz="quarter" idx="18"/>
          </p:nvPr>
        </p:nvSpPr>
        <p:spPr>
          <a:xfrm>
            <a:off x="503238" y="774000"/>
            <a:ext cx="8136762" cy="360000"/>
          </a:xfrm>
        </p:spPr>
        <p:txBody>
          <a:bodyPr>
            <a:normAutofit/>
          </a:bodyPr>
          <a:lstStyle/>
          <a:p>
            <a:r>
              <a:rPr lang="en-US" dirty="0"/>
              <a:t>ERROR</a:t>
            </a:r>
          </a:p>
        </p:txBody>
      </p:sp>
      <p:sp>
        <p:nvSpPr>
          <p:cNvPr id="2" name="Title 1">
            <a:extLst>
              <a:ext uri="{FF2B5EF4-FFF2-40B4-BE49-F238E27FC236}">
                <a16:creationId xmlns:a16="http://schemas.microsoft.com/office/drawing/2014/main" id="{35E2219C-C47D-B88F-3DE7-A0B36B75952E}"/>
              </a:ext>
            </a:extLst>
          </p:cNvPr>
          <p:cNvSpPr>
            <a:spLocks noGrp="1"/>
          </p:cNvSpPr>
          <p:nvPr>
            <p:ph type="title"/>
          </p:nvPr>
        </p:nvSpPr>
        <p:spPr>
          <a:xfrm>
            <a:off x="504000" y="-1"/>
            <a:ext cx="8136000" cy="771525"/>
          </a:xfrm>
          <a:noFill/>
        </p:spPr>
        <p:txBody>
          <a:bodyPr/>
          <a:lstStyle/>
          <a:p>
            <a:r>
              <a:rPr lang="en-US" dirty="0">
                <a:highlight>
                  <a:srgbClr val="FFFF00"/>
                </a:highlight>
              </a:rPr>
              <a:t>Momentum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p:sp>
        <p:nvSpPr>
          <p:cNvPr id="18" name="TextBox 17">
            <a:extLst>
              <a:ext uri="{FF2B5EF4-FFF2-40B4-BE49-F238E27FC236}">
                <a16:creationId xmlns:a16="http://schemas.microsoft.com/office/drawing/2014/main" id="{872FAABE-C166-2C55-DBA4-ABEBECBFD61A}"/>
              </a:ext>
            </a:extLst>
          </p:cNvPr>
          <p:cNvSpPr txBox="1"/>
          <p:nvPr/>
        </p:nvSpPr>
        <p:spPr>
          <a:xfrm>
            <a:off x="514765" y="1139186"/>
            <a:ext cx="1167012" cy="193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75555"/>
                </a:solidFill>
                <a:effectLst/>
                <a:uLnTx/>
                <a:uFillTx/>
                <a:latin typeface="Nexa" panose="02000000000000000000" pitchFamily="2" charset="77"/>
                <a:ea typeface="+mn-ea"/>
                <a:cs typeface="+mn-cs"/>
              </a:rPr>
              <a:t>P3M Share DYA (%)</a:t>
            </a:r>
          </a:p>
        </p:txBody>
      </p:sp>
      <p:sp>
        <p:nvSpPr>
          <p:cNvPr id="19" name="TextBox 18">
            <a:extLst>
              <a:ext uri="{FF2B5EF4-FFF2-40B4-BE49-F238E27FC236}">
                <a16:creationId xmlns:a16="http://schemas.microsoft.com/office/drawing/2014/main" id="{E31FC9B4-2048-BA49-5641-19628B92611C}"/>
              </a:ext>
            </a:extLst>
          </p:cNvPr>
          <p:cNvSpPr txBox="1"/>
          <p:nvPr/>
        </p:nvSpPr>
        <p:spPr>
          <a:xfrm>
            <a:off x="5176369" y="4601186"/>
            <a:ext cx="1218308" cy="193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75555"/>
                </a:solidFill>
                <a:effectLst/>
                <a:uLnTx/>
                <a:uFillTx/>
                <a:latin typeface="Nexa" panose="02000000000000000000" pitchFamily="2" charset="77"/>
                <a:ea typeface="+mn-ea"/>
                <a:cs typeface="+mn-cs"/>
              </a:rPr>
              <a:t>P12M Share DYA (%)</a:t>
            </a:r>
          </a:p>
        </p:txBody>
      </p:sp>
      <p:sp>
        <p:nvSpPr>
          <p:cNvPr id="4" name="Rectangle 3">
            <a:extLst>
              <a:ext uri="{FF2B5EF4-FFF2-40B4-BE49-F238E27FC236}">
                <a16:creationId xmlns:a16="http://schemas.microsoft.com/office/drawing/2014/main" id="{AB4F13B4-4AE9-D1A7-9C55-AD6B2D48E1CB}"/>
              </a:ext>
            </a:extLst>
          </p:cNvPr>
          <p:cNvSpPr/>
          <p:nvPr/>
        </p:nvSpPr>
        <p:spPr>
          <a:xfrm>
            <a:off x="6588125" y="1131888"/>
            <a:ext cx="2051875" cy="3600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AE" sz="500" b="0" i="0" u="none" strike="noStrike" kern="1200" cap="none" spc="0" normalizeH="0" baseline="0" noProof="0" dirty="0">
              <a:ln>
                <a:noFill/>
              </a:ln>
              <a:solidFill>
                <a:schemeClr val="tx2"/>
              </a:solidFill>
              <a:effectLst/>
              <a:uLnTx/>
              <a:uFillTx/>
              <a:latin typeface="Nexa Book"/>
              <a:ea typeface="Open Sans" panose="020B0606030504020204" pitchFamily="34" charset="0"/>
              <a:cs typeface="Open Sans" panose="020B0606030504020204" pitchFamily="34" charset="0"/>
            </a:endParaRPr>
          </a:p>
        </p:txBody>
      </p:sp>
      <p:graphicFrame>
        <p:nvGraphicFramePr>
          <p:cNvPr id="6" name="Table 5">
            <a:extLst>
              <a:ext uri="{FF2B5EF4-FFF2-40B4-BE49-F238E27FC236}">
                <a16:creationId xmlns:a16="http://schemas.microsoft.com/office/drawing/2014/main" id="{2A067B75-BE2F-2648-4AC5-E074B00A751C}"/>
              </a:ext>
            </a:extLst>
          </p:cNvPr>
          <p:cNvGraphicFramePr>
            <a:graphicFrameLocks noGrp="1"/>
          </p:cNvGraphicFramePr>
          <p:nvPr>
            <p:extLst>
              <p:ext uri="{D42A27DB-BD31-4B8C-83A1-F6EECF244321}">
                <p14:modId xmlns:p14="http://schemas.microsoft.com/office/powerpoint/2010/main" val="3576945134"/>
              </p:ext>
            </p:extLst>
          </p:nvPr>
        </p:nvGraphicFramePr>
        <p:xfrm>
          <a:off x="6588124" y="1136475"/>
          <a:ext cx="2063403" cy="3589740"/>
        </p:xfrm>
        <a:graphic>
          <a:graphicData uri="http://schemas.openxmlformats.org/drawingml/2006/table">
            <a:tbl>
              <a:tblPr bandRow="1">
                <a:tableStyleId>{5C22544A-7EE6-4342-B048-85BDC9FD1C3A}</a:tableStyleId>
              </a:tblPr>
              <a:tblGrid>
                <a:gridCol w="204626">
                  <a:extLst>
                    <a:ext uri="{9D8B030D-6E8A-4147-A177-3AD203B41FA5}">
                      <a16:colId xmlns:a16="http://schemas.microsoft.com/office/drawing/2014/main" val="4026988011"/>
                    </a:ext>
                  </a:extLst>
                </a:gridCol>
                <a:gridCol w="1858777">
                  <a:extLst>
                    <a:ext uri="{9D8B030D-6E8A-4147-A177-3AD203B41FA5}">
                      <a16:colId xmlns:a16="http://schemas.microsoft.com/office/drawing/2014/main" val="2890165635"/>
                    </a:ext>
                  </a:extLst>
                </a:gridCol>
              </a:tblGrid>
              <a:tr h="119658">
                <a:tc>
                  <a:txBody>
                    <a:bodyPr/>
                    <a:lstStyle/>
                    <a:p>
                      <a:pPr algn="ctr" fontAlgn="b"/>
                      <a:r>
                        <a:rPr lang="en-AE" sz="700" b="0" i="0" u="none" strike="noStrike">
                          <a:solidFill>
                            <a:schemeClr val="tx1"/>
                          </a:solidFill>
                          <a:effectLst/>
                          <a:latin typeface="Nexa Book" panose="00000400000000000000" pitchFamily="2" charset="0"/>
                        </a:rPr>
                        <a:t>1</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Traditional Trade/</a:t>
                      </a:r>
                      <a:r>
                        <a:rPr lang="en-US" sz="700" b="0" i="0" u="none" strike="noStrike" err="1">
                          <a:solidFill>
                            <a:schemeClr val="tx1"/>
                          </a:solidFill>
                          <a:effectLst/>
                          <a:latin typeface="Nexa Book" panose="00000400000000000000" pitchFamily="2" charset="0"/>
                        </a:rPr>
                        <a:t>Ciucas</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3879753151"/>
                  </a:ext>
                </a:extLst>
              </a:tr>
              <a:tr h="119658">
                <a:tc>
                  <a:txBody>
                    <a:bodyPr/>
                    <a:lstStyle/>
                    <a:p>
                      <a:pPr algn="ctr" fontAlgn="b"/>
                      <a:r>
                        <a:rPr lang="en-AE" sz="700" b="0" i="0" u="none" strike="noStrike">
                          <a:solidFill>
                            <a:schemeClr val="tx1"/>
                          </a:solidFill>
                          <a:effectLst/>
                          <a:latin typeface="Nexa Book" panose="00000400000000000000" pitchFamily="2" charset="0"/>
                        </a:rPr>
                        <a:t>2</a:t>
                      </a:r>
                    </a:p>
                  </a:txBody>
                  <a:tcPr marL="36000" marR="36000" marT="4763" marB="0" anchor="ctr">
                    <a:solidFill>
                      <a:schemeClr val="accent2">
                        <a:lumMod val="40000"/>
                        <a:lumOff val="60000"/>
                      </a:schemeClr>
                    </a:solidFill>
                  </a:tcPr>
                </a:tc>
                <a:tc>
                  <a:txBody>
                    <a:bodyPr/>
                    <a:lstStyle/>
                    <a:p>
                      <a:pPr algn="l" fontAlgn="b"/>
                      <a:r>
                        <a:rPr lang="en-US" sz="700" b="0" i="0" u="none" strike="noStrike" dirty="0">
                          <a:solidFill>
                            <a:schemeClr val="tx1"/>
                          </a:solidFill>
                          <a:effectLst/>
                          <a:latin typeface="Nexa Book" panose="00000400000000000000" pitchFamily="2" charset="0"/>
                        </a:rPr>
                        <a:t>Penny/</a:t>
                      </a:r>
                      <a:r>
                        <a:rPr lang="en-US" sz="700" b="0" i="0" u="none" strike="noStrike" dirty="0" err="1">
                          <a:solidFill>
                            <a:schemeClr val="tx1"/>
                          </a:solidFill>
                          <a:effectLst/>
                          <a:latin typeface="Nexa Book" panose="00000400000000000000" pitchFamily="2" charset="0"/>
                        </a:rPr>
                        <a:t>Ciucas</a:t>
                      </a:r>
                      <a:endParaRPr lang="en-US" sz="700" b="0" i="0" u="none" strike="noStrike" dirty="0">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1034687643"/>
                  </a:ext>
                </a:extLst>
              </a:tr>
              <a:tr h="119658">
                <a:tc>
                  <a:txBody>
                    <a:bodyPr/>
                    <a:lstStyle/>
                    <a:p>
                      <a:pPr algn="ctr" fontAlgn="b"/>
                      <a:r>
                        <a:rPr lang="en-AE" sz="700" b="0" i="0" u="none" strike="noStrike">
                          <a:solidFill>
                            <a:schemeClr val="tx1"/>
                          </a:solidFill>
                          <a:effectLst/>
                          <a:latin typeface="Nexa Book" panose="00000400000000000000" pitchFamily="2" charset="0"/>
                        </a:rPr>
                        <a:t>3</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Penny/Ursus</a:t>
                      </a:r>
                    </a:p>
                  </a:txBody>
                  <a:tcPr marL="36000" marR="36000" marT="4763" marB="0" anchor="ctr">
                    <a:solidFill>
                      <a:schemeClr val="accent2">
                        <a:lumMod val="40000"/>
                        <a:lumOff val="60000"/>
                      </a:schemeClr>
                    </a:solidFill>
                  </a:tcPr>
                </a:tc>
                <a:extLst>
                  <a:ext uri="{0D108BD9-81ED-4DB2-BD59-A6C34878D82A}">
                    <a16:rowId xmlns:a16="http://schemas.microsoft.com/office/drawing/2014/main" val="3584977323"/>
                  </a:ext>
                </a:extLst>
              </a:tr>
              <a:tr h="119658">
                <a:tc>
                  <a:txBody>
                    <a:bodyPr/>
                    <a:lstStyle/>
                    <a:p>
                      <a:pPr algn="ctr" fontAlgn="b"/>
                      <a:r>
                        <a:rPr lang="en-AE" sz="700" b="0" i="0" u="none" strike="noStrike">
                          <a:solidFill>
                            <a:schemeClr val="tx1"/>
                          </a:solidFill>
                          <a:effectLst/>
                          <a:latin typeface="Nexa Book" panose="00000400000000000000" pitchFamily="2" charset="0"/>
                        </a:rPr>
                        <a:t>4</a:t>
                      </a:r>
                    </a:p>
                  </a:txBody>
                  <a:tcPr marL="36000" marR="36000" marT="4763" marB="0" anchor="ctr">
                    <a:no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a:t>
                      </a:r>
                      <a:r>
                        <a:rPr lang="en-US" sz="700" b="0" i="0" u="none" strike="noStrike" err="1">
                          <a:solidFill>
                            <a:schemeClr val="tx1"/>
                          </a:solidFill>
                          <a:effectLst/>
                          <a:latin typeface="Nexa Book" panose="00000400000000000000" pitchFamily="2" charset="0"/>
                        </a:rPr>
                        <a:t>Ciucas</a:t>
                      </a:r>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168886064"/>
                  </a:ext>
                </a:extLst>
              </a:tr>
              <a:tr h="119658">
                <a:tc>
                  <a:txBody>
                    <a:bodyPr/>
                    <a:lstStyle/>
                    <a:p>
                      <a:pPr algn="ctr" fontAlgn="b"/>
                      <a:r>
                        <a:rPr lang="en-AE" sz="700" b="0" i="0" u="none" strike="noStrike">
                          <a:solidFill>
                            <a:schemeClr val="tx1"/>
                          </a:solidFill>
                          <a:effectLst/>
                          <a:latin typeface="Nexa Book" panose="00000400000000000000" pitchFamily="2" charset="0"/>
                        </a:rPr>
                        <a:t>5</a:t>
                      </a:r>
                    </a:p>
                  </a:txBody>
                  <a:tcPr marL="36000" marR="36000" marT="4763" marB="0" anchor="ctr">
                    <a:solidFill>
                      <a:schemeClr val="accent5">
                        <a:lumMod val="20000"/>
                        <a:lumOff val="80000"/>
                      </a:schemeClr>
                    </a:solidFill>
                  </a:tcPr>
                </a:tc>
                <a:tc>
                  <a:txBody>
                    <a:bodyPr/>
                    <a:lstStyle/>
                    <a:p>
                      <a:pPr algn="l" fontAlgn="b"/>
                      <a:r>
                        <a:rPr lang="en-US" sz="700" b="0" i="0" u="none" strike="noStrike" dirty="0" err="1">
                          <a:solidFill>
                            <a:schemeClr val="tx1"/>
                          </a:solidFill>
                          <a:effectLst/>
                          <a:latin typeface="Nexa Book" panose="00000400000000000000" pitchFamily="2" charset="0"/>
                        </a:rPr>
                        <a:t>Profi</a:t>
                      </a:r>
                      <a:r>
                        <a:rPr lang="en-US" sz="700" b="0" i="0" u="none" strike="noStrike" dirty="0">
                          <a:solidFill>
                            <a:schemeClr val="tx1"/>
                          </a:solidFill>
                          <a:effectLst/>
                          <a:latin typeface="Nexa Book" panose="00000400000000000000" pitchFamily="2" charset="0"/>
                        </a:rPr>
                        <a:t> Group/</a:t>
                      </a:r>
                      <a:r>
                        <a:rPr lang="en-US" sz="700" b="0" i="0" u="none" strike="noStrike" dirty="0" err="1">
                          <a:solidFill>
                            <a:schemeClr val="tx1"/>
                          </a:solidFill>
                          <a:effectLst/>
                          <a:latin typeface="Nexa Book" panose="00000400000000000000" pitchFamily="2" charset="0"/>
                        </a:rPr>
                        <a:t>Timisoreana</a:t>
                      </a:r>
                      <a:endParaRPr lang="en-US" sz="700" b="0" i="0" u="none" strike="noStrike" dirty="0">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1229178230"/>
                  </a:ext>
                </a:extLst>
              </a:tr>
              <a:tr h="119658">
                <a:tc>
                  <a:txBody>
                    <a:bodyPr/>
                    <a:lstStyle/>
                    <a:p>
                      <a:pPr algn="ctr" fontAlgn="b"/>
                      <a:r>
                        <a:rPr lang="en-AE" sz="700" b="0" i="0" u="none" strike="noStrike">
                          <a:solidFill>
                            <a:schemeClr val="tx1"/>
                          </a:solidFill>
                          <a:effectLst/>
                          <a:latin typeface="Nexa Book" panose="00000400000000000000" pitchFamily="2" charset="0"/>
                        </a:rPr>
                        <a:t>6</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Traditional Trade/</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733705932"/>
                  </a:ext>
                </a:extLst>
              </a:tr>
              <a:tr h="119658">
                <a:tc>
                  <a:txBody>
                    <a:bodyPr/>
                    <a:lstStyle/>
                    <a:p>
                      <a:pPr algn="ctr" fontAlgn="b"/>
                      <a:r>
                        <a:rPr lang="en-AE" sz="700" b="0" i="0" u="none" strike="noStrike">
                          <a:solidFill>
                            <a:schemeClr val="tx1"/>
                          </a:solidFill>
                          <a:effectLst/>
                          <a:latin typeface="Nexa Book" panose="00000400000000000000" pitchFamily="2" charset="0"/>
                        </a:rPr>
                        <a:t>7</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Penny/</a:t>
                      </a:r>
                      <a:r>
                        <a:rPr lang="en-US" sz="700" b="0" i="0" u="none" strike="noStrike" err="1">
                          <a:solidFill>
                            <a:schemeClr val="tx1"/>
                          </a:solidFill>
                          <a:effectLst/>
                          <a:latin typeface="Nexa Book" panose="00000400000000000000" pitchFamily="2" charset="0"/>
                        </a:rPr>
                        <a:t>Timisoreana</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2982336602"/>
                  </a:ext>
                </a:extLst>
              </a:tr>
              <a:tr h="119658">
                <a:tc>
                  <a:txBody>
                    <a:bodyPr/>
                    <a:lstStyle/>
                    <a:p>
                      <a:pPr algn="ctr" fontAlgn="b"/>
                      <a:r>
                        <a:rPr lang="en-AE" sz="700" b="0" i="0" u="none" strike="noStrike">
                          <a:solidFill>
                            <a:schemeClr val="tx1"/>
                          </a:solidFill>
                          <a:effectLst/>
                          <a:latin typeface="Nexa Book" panose="00000400000000000000" pitchFamily="2" charset="0"/>
                        </a:rPr>
                        <a:t>8</a:t>
                      </a:r>
                    </a:p>
                  </a:txBody>
                  <a:tcPr marL="36000" marR="36000" marT="4763" marB="0" anchor="ctr">
                    <a:solidFill>
                      <a:schemeClr val="accent5">
                        <a:lumMod val="20000"/>
                        <a:lumOff val="80000"/>
                      </a:schemeClr>
                    </a:solidFill>
                  </a:tcPr>
                </a:tc>
                <a:tc>
                  <a:txBody>
                    <a:bodyPr/>
                    <a:lstStyle/>
                    <a:p>
                      <a:pPr algn="l" fontAlgn="b"/>
                      <a:r>
                        <a:rPr lang="en-US" sz="700" b="0" i="0" u="none" strike="noStrike" dirty="0">
                          <a:solidFill>
                            <a:schemeClr val="tx1"/>
                          </a:solidFill>
                          <a:effectLst/>
                          <a:latin typeface="Nexa Book" panose="00000400000000000000" pitchFamily="2" charset="0"/>
                        </a:rPr>
                        <a:t>Traditional Trade/</a:t>
                      </a:r>
                      <a:r>
                        <a:rPr lang="en-US" sz="700" b="0" i="0" u="none" strike="noStrike" dirty="0" err="1">
                          <a:solidFill>
                            <a:schemeClr val="tx1"/>
                          </a:solidFill>
                          <a:effectLst/>
                          <a:latin typeface="Nexa Book" panose="00000400000000000000" pitchFamily="2" charset="0"/>
                        </a:rPr>
                        <a:t>Timisoreana</a:t>
                      </a:r>
                      <a:endParaRPr lang="en-US" sz="700" b="0" i="0" u="none" strike="noStrike" dirty="0">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2145429941"/>
                  </a:ext>
                </a:extLst>
              </a:tr>
              <a:tr h="119658">
                <a:tc>
                  <a:txBody>
                    <a:bodyPr/>
                    <a:lstStyle/>
                    <a:p>
                      <a:pPr algn="ctr" fontAlgn="b"/>
                      <a:r>
                        <a:rPr lang="en-AE" sz="700" b="0" i="0" u="none" strike="noStrike">
                          <a:solidFill>
                            <a:schemeClr val="tx1"/>
                          </a:solidFill>
                          <a:effectLst/>
                          <a:latin typeface="Nexa Book" panose="00000400000000000000" pitchFamily="2" charset="0"/>
                        </a:rPr>
                        <a:t>9</a:t>
                      </a:r>
                    </a:p>
                  </a:txBody>
                  <a:tcPr marL="36000" marR="36000" marT="4763" marB="0" anchor="ctr">
                    <a:solidFill>
                      <a:schemeClr val="bg1">
                        <a:lumMod val="95000"/>
                      </a:schemeClr>
                    </a:solid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Group/Ursus</a:t>
                      </a:r>
                    </a:p>
                  </a:txBody>
                  <a:tcPr marL="36000" marR="36000" marT="4763" marB="0" anchor="ctr">
                    <a:solidFill>
                      <a:schemeClr val="bg1">
                        <a:lumMod val="95000"/>
                      </a:schemeClr>
                    </a:solidFill>
                  </a:tcPr>
                </a:tc>
                <a:extLst>
                  <a:ext uri="{0D108BD9-81ED-4DB2-BD59-A6C34878D82A}">
                    <a16:rowId xmlns:a16="http://schemas.microsoft.com/office/drawing/2014/main" val="1928241220"/>
                  </a:ext>
                </a:extLst>
              </a:tr>
              <a:tr h="119658">
                <a:tc>
                  <a:txBody>
                    <a:bodyPr/>
                    <a:lstStyle/>
                    <a:p>
                      <a:pPr algn="ctr" fontAlgn="b"/>
                      <a:r>
                        <a:rPr lang="en-AE" sz="700" b="0" i="0" u="none" strike="noStrike">
                          <a:solidFill>
                            <a:schemeClr val="tx1"/>
                          </a:solidFill>
                          <a:effectLst/>
                          <a:latin typeface="Nexa Book" panose="00000400000000000000" pitchFamily="2" charset="0"/>
                        </a:rPr>
                        <a:t>10</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Kaufland/Ursus</a:t>
                      </a:r>
                    </a:p>
                  </a:txBody>
                  <a:tcPr marL="36000" marR="36000" marT="4763" marB="0" anchor="ctr">
                    <a:solidFill>
                      <a:schemeClr val="accent5">
                        <a:lumMod val="20000"/>
                        <a:lumOff val="80000"/>
                      </a:schemeClr>
                    </a:solidFill>
                  </a:tcPr>
                </a:tc>
                <a:extLst>
                  <a:ext uri="{0D108BD9-81ED-4DB2-BD59-A6C34878D82A}">
                    <a16:rowId xmlns:a16="http://schemas.microsoft.com/office/drawing/2014/main" val="1169718394"/>
                  </a:ext>
                </a:extLst>
              </a:tr>
              <a:tr h="119658">
                <a:tc>
                  <a:txBody>
                    <a:bodyPr/>
                    <a:lstStyle/>
                    <a:p>
                      <a:pPr algn="ctr" fontAlgn="b"/>
                      <a:r>
                        <a:rPr lang="en-AE" sz="700" b="0" i="0" u="none" strike="noStrike">
                          <a:solidFill>
                            <a:schemeClr val="tx1"/>
                          </a:solidFill>
                          <a:effectLst/>
                          <a:latin typeface="Nexa Book" panose="00000400000000000000" pitchFamily="2" charset="0"/>
                        </a:rPr>
                        <a:t>11</a:t>
                      </a:r>
                    </a:p>
                  </a:txBody>
                  <a:tcPr marL="36000" marR="36000" marT="4763" marB="0" anchor="ctr">
                    <a:solidFill>
                      <a:schemeClr val="accent2">
                        <a:lumMod val="40000"/>
                        <a:lumOff val="60000"/>
                      </a:schemeClr>
                    </a:solid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1278576935"/>
                  </a:ext>
                </a:extLst>
              </a:tr>
              <a:tr h="119658">
                <a:tc>
                  <a:txBody>
                    <a:bodyPr/>
                    <a:lstStyle/>
                    <a:p>
                      <a:pPr algn="ctr" fontAlgn="b"/>
                      <a:r>
                        <a:rPr lang="en-AE" sz="700" b="0" i="0" u="none" strike="noStrike">
                          <a:solidFill>
                            <a:schemeClr val="tx1"/>
                          </a:solidFill>
                          <a:effectLst/>
                          <a:latin typeface="Nexa Book" panose="00000400000000000000" pitchFamily="2" charset="0"/>
                        </a:rPr>
                        <a:t>12</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Penny/</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3699202022"/>
                  </a:ext>
                </a:extLst>
              </a:tr>
              <a:tr h="119658">
                <a:tc>
                  <a:txBody>
                    <a:bodyPr/>
                    <a:lstStyle/>
                    <a:p>
                      <a:pPr algn="ctr" fontAlgn="b"/>
                      <a:r>
                        <a:rPr lang="en-AE" sz="700" b="0" i="0" u="none" strike="noStrike">
                          <a:solidFill>
                            <a:schemeClr val="tx1"/>
                          </a:solidFill>
                          <a:effectLst/>
                          <a:latin typeface="Nexa Book" panose="00000400000000000000" pitchFamily="2" charset="0"/>
                        </a:rPr>
                        <a:t>13</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Hyper Kaufland/</a:t>
                      </a:r>
                      <a:r>
                        <a:rPr lang="en-US" sz="700" b="0" i="0" u="none" strike="noStrike" err="1">
                          <a:solidFill>
                            <a:schemeClr val="tx1"/>
                          </a:solidFill>
                          <a:effectLst/>
                          <a:latin typeface="Nexa Book" panose="00000400000000000000" pitchFamily="2" charset="0"/>
                        </a:rPr>
                        <a:t>Ciucas</a:t>
                      </a:r>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2267262216"/>
                  </a:ext>
                </a:extLst>
              </a:tr>
              <a:tr h="119658">
                <a:tc>
                  <a:txBody>
                    <a:bodyPr/>
                    <a:lstStyle/>
                    <a:p>
                      <a:pPr algn="ctr" fontAlgn="b"/>
                      <a:r>
                        <a:rPr lang="en-AE" sz="700" b="0" i="0" u="none" strike="noStrike">
                          <a:solidFill>
                            <a:schemeClr val="tx1"/>
                          </a:solidFill>
                          <a:effectLst/>
                          <a:latin typeface="Nexa Book" panose="00000400000000000000" pitchFamily="2" charset="0"/>
                        </a:rPr>
                        <a:t>14</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Traditional Trade/Ursus</a:t>
                      </a:r>
                    </a:p>
                  </a:txBody>
                  <a:tcPr marL="36000" marR="36000" marT="4763" marB="0" anchor="ctr">
                    <a:solidFill>
                      <a:schemeClr val="accent2">
                        <a:lumMod val="40000"/>
                        <a:lumOff val="60000"/>
                      </a:schemeClr>
                    </a:solidFill>
                  </a:tcPr>
                </a:tc>
                <a:extLst>
                  <a:ext uri="{0D108BD9-81ED-4DB2-BD59-A6C34878D82A}">
                    <a16:rowId xmlns:a16="http://schemas.microsoft.com/office/drawing/2014/main" val="3716470959"/>
                  </a:ext>
                </a:extLst>
              </a:tr>
              <a:tr h="119658">
                <a:tc>
                  <a:txBody>
                    <a:bodyPr/>
                    <a:lstStyle/>
                    <a:p>
                      <a:pPr algn="ctr" fontAlgn="b"/>
                      <a:r>
                        <a:rPr lang="en-AE" sz="700" b="0" i="0" u="none" strike="noStrike">
                          <a:solidFill>
                            <a:schemeClr val="tx1"/>
                          </a:solidFill>
                          <a:effectLst/>
                          <a:latin typeface="Nexa Book" panose="00000400000000000000" pitchFamily="2" charset="0"/>
                        </a:rPr>
                        <a:t>15</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Kaufland/Heineken</a:t>
                      </a:r>
                    </a:p>
                  </a:txBody>
                  <a:tcPr marL="36000" marR="36000" marT="4763" marB="0" anchor="ctr">
                    <a:solidFill>
                      <a:schemeClr val="accent5">
                        <a:lumMod val="20000"/>
                        <a:lumOff val="80000"/>
                      </a:schemeClr>
                    </a:solidFill>
                  </a:tcPr>
                </a:tc>
                <a:extLst>
                  <a:ext uri="{0D108BD9-81ED-4DB2-BD59-A6C34878D82A}">
                    <a16:rowId xmlns:a16="http://schemas.microsoft.com/office/drawing/2014/main" val="2860330723"/>
                  </a:ext>
                </a:extLst>
              </a:tr>
              <a:tr h="119658">
                <a:tc>
                  <a:txBody>
                    <a:bodyPr/>
                    <a:lstStyle/>
                    <a:p>
                      <a:pPr algn="ctr" fontAlgn="b"/>
                      <a:r>
                        <a:rPr lang="en-AE" sz="700" b="0" i="0" u="none" strike="noStrike">
                          <a:solidFill>
                            <a:schemeClr val="tx1"/>
                          </a:solidFill>
                          <a:effectLst/>
                          <a:latin typeface="Nexa Book" panose="00000400000000000000" pitchFamily="2" charset="0"/>
                        </a:rPr>
                        <a:t>16</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a:t>
                      </a:r>
                      <a:r>
                        <a:rPr lang="en-US" sz="700" b="0" i="0" u="none" strike="noStrike" err="1">
                          <a:solidFill>
                            <a:schemeClr val="tx1"/>
                          </a:solidFill>
                          <a:effectLst/>
                          <a:latin typeface="Nexa Book" panose="00000400000000000000" pitchFamily="2" charset="0"/>
                        </a:rPr>
                        <a:t>Timisoreana</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98934626"/>
                  </a:ext>
                </a:extLst>
              </a:tr>
              <a:tr h="119658">
                <a:tc>
                  <a:txBody>
                    <a:bodyPr/>
                    <a:lstStyle/>
                    <a:p>
                      <a:pPr algn="ctr" fontAlgn="b"/>
                      <a:r>
                        <a:rPr lang="en-AE" sz="700" b="0" i="0" u="none" strike="noStrike">
                          <a:solidFill>
                            <a:schemeClr val="tx1"/>
                          </a:solidFill>
                          <a:effectLst/>
                          <a:latin typeface="Nexa Book" panose="00000400000000000000" pitchFamily="2" charset="0"/>
                        </a:rPr>
                        <a:t>17</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Traditional Trade/</a:t>
                      </a:r>
                      <a:r>
                        <a:rPr lang="en-US" sz="700" b="0" i="0" u="none" strike="noStrike" err="1">
                          <a:solidFill>
                            <a:schemeClr val="tx1"/>
                          </a:solidFill>
                          <a:effectLst/>
                          <a:latin typeface="Nexa Book" panose="00000400000000000000" pitchFamily="2" charset="0"/>
                        </a:rPr>
                        <a:t>Bergenbier</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3049926520"/>
                  </a:ext>
                </a:extLst>
              </a:tr>
              <a:tr h="119658">
                <a:tc>
                  <a:txBody>
                    <a:bodyPr/>
                    <a:lstStyle/>
                    <a:p>
                      <a:pPr algn="ctr" fontAlgn="b"/>
                      <a:r>
                        <a:rPr lang="en-AE" sz="700" b="0" i="0" u="none" strike="noStrike">
                          <a:solidFill>
                            <a:schemeClr val="tx1"/>
                          </a:solidFill>
                          <a:effectLst/>
                          <a:latin typeface="Nexa Book" panose="00000400000000000000" pitchFamily="2" charset="0"/>
                        </a:rPr>
                        <a:t>18</a:t>
                      </a:r>
                    </a:p>
                  </a:txBody>
                  <a:tcPr marL="36000" marR="36000" marT="4763" marB="0" anchor="ctr">
                    <a:no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Group/Heineken</a:t>
                      </a:r>
                    </a:p>
                  </a:txBody>
                  <a:tcPr marL="36000" marR="36000" marT="4763" marB="0" anchor="ctr">
                    <a:noFill/>
                  </a:tcPr>
                </a:tc>
                <a:extLst>
                  <a:ext uri="{0D108BD9-81ED-4DB2-BD59-A6C34878D82A}">
                    <a16:rowId xmlns:a16="http://schemas.microsoft.com/office/drawing/2014/main" val="3518559538"/>
                  </a:ext>
                </a:extLst>
              </a:tr>
              <a:tr h="119658">
                <a:tc>
                  <a:txBody>
                    <a:bodyPr/>
                    <a:lstStyle/>
                    <a:p>
                      <a:pPr algn="ctr" fontAlgn="b"/>
                      <a:r>
                        <a:rPr lang="en-AE" sz="700" b="0" i="0" u="none" strike="noStrike">
                          <a:solidFill>
                            <a:schemeClr val="tx1"/>
                          </a:solidFill>
                          <a:effectLst/>
                          <a:latin typeface="Nexa Book" panose="00000400000000000000" pitchFamily="2" charset="0"/>
                        </a:rPr>
                        <a:t>19</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Penny/Heineken</a:t>
                      </a:r>
                    </a:p>
                  </a:txBody>
                  <a:tcPr marL="36000" marR="36000" marT="4763" marB="0" anchor="ctr">
                    <a:noFill/>
                  </a:tcPr>
                </a:tc>
                <a:extLst>
                  <a:ext uri="{0D108BD9-81ED-4DB2-BD59-A6C34878D82A}">
                    <a16:rowId xmlns:a16="http://schemas.microsoft.com/office/drawing/2014/main" val="3886752891"/>
                  </a:ext>
                </a:extLst>
              </a:tr>
              <a:tr h="119658">
                <a:tc>
                  <a:txBody>
                    <a:bodyPr/>
                    <a:lstStyle/>
                    <a:p>
                      <a:pPr algn="ctr" fontAlgn="b"/>
                      <a:r>
                        <a:rPr lang="en-AE" sz="700" b="0" i="0" u="none" strike="noStrike">
                          <a:solidFill>
                            <a:schemeClr val="tx1"/>
                          </a:solidFill>
                          <a:effectLst/>
                          <a:latin typeface="Nexa Book" panose="00000400000000000000" pitchFamily="2" charset="0"/>
                        </a:rPr>
                        <a:t>20</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3477306869"/>
                  </a:ext>
                </a:extLst>
              </a:tr>
              <a:tr h="119658">
                <a:tc>
                  <a:txBody>
                    <a:bodyPr/>
                    <a:lstStyle/>
                    <a:p>
                      <a:pPr algn="ctr" fontAlgn="b"/>
                      <a:r>
                        <a:rPr lang="en-AE" sz="700" b="0" i="0" u="none" strike="noStrike">
                          <a:solidFill>
                            <a:schemeClr val="tx1"/>
                          </a:solidFill>
                          <a:effectLst/>
                          <a:latin typeface="Nexa Book" panose="00000400000000000000" pitchFamily="2" charset="0"/>
                        </a:rPr>
                        <a:t>21</a:t>
                      </a:r>
                    </a:p>
                  </a:txBody>
                  <a:tcPr marL="36000" marR="36000" marT="4763" marB="0" anchor="ctr">
                    <a:solidFill>
                      <a:schemeClr val="accent5">
                        <a:lumMod val="20000"/>
                        <a:lumOff val="80000"/>
                      </a:schemeClr>
                    </a:solid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Group/Tuborg</a:t>
                      </a:r>
                    </a:p>
                  </a:txBody>
                  <a:tcPr marL="36000" marR="36000" marT="4763" marB="0" anchor="ctr">
                    <a:solidFill>
                      <a:schemeClr val="accent5">
                        <a:lumMod val="20000"/>
                        <a:lumOff val="80000"/>
                      </a:schemeClr>
                    </a:solidFill>
                  </a:tcPr>
                </a:tc>
                <a:extLst>
                  <a:ext uri="{0D108BD9-81ED-4DB2-BD59-A6C34878D82A}">
                    <a16:rowId xmlns:a16="http://schemas.microsoft.com/office/drawing/2014/main" val="264026324"/>
                  </a:ext>
                </a:extLst>
              </a:tr>
              <a:tr h="119658">
                <a:tc>
                  <a:txBody>
                    <a:bodyPr/>
                    <a:lstStyle/>
                    <a:p>
                      <a:pPr algn="ctr" fontAlgn="b"/>
                      <a:r>
                        <a:rPr lang="en-AE" sz="700" b="0" i="0" u="none" strike="noStrike">
                          <a:solidFill>
                            <a:schemeClr val="tx1"/>
                          </a:solidFill>
                          <a:effectLst/>
                          <a:latin typeface="Nexa Book" panose="00000400000000000000" pitchFamily="2" charset="0"/>
                        </a:rPr>
                        <a:t>22</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Traditional Trade/Tuborg</a:t>
                      </a:r>
                    </a:p>
                  </a:txBody>
                  <a:tcPr marL="36000" marR="36000" marT="4763" marB="0" anchor="ctr">
                    <a:noFill/>
                  </a:tcPr>
                </a:tc>
                <a:extLst>
                  <a:ext uri="{0D108BD9-81ED-4DB2-BD59-A6C34878D82A}">
                    <a16:rowId xmlns:a16="http://schemas.microsoft.com/office/drawing/2014/main" val="613793393"/>
                  </a:ext>
                </a:extLst>
              </a:tr>
              <a:tr h="119658">
                <a:tc>
                  <a:txBody>
                    <a:bodyPr/>
                    <a:lstStyle/>
                    <a:p>
                      <a:pPr algn="ctr" fontAlgn="b"/>
                      <a:r>
                        <a:rPr lang="en-AE" sz="700" b="0" i="0" u="none" strike="noStrike">
                          <a:solidFill>
                            <a:schemeClr val="tx1"/>
                          </a:solidFill>
                          <a:effectLst/>
                          <a:latin typeface="Nexa Book" panose="00000400000000000000" pitchFamily="2" charset="0"/>
                        </a:rPr>
                        <a:t>23</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Hyper Kaufland/Becks</a:t>
                      </a:r>
                    </a:p>
                  </a:txBody>
                  <a:tcPr marL="36000" marR="36000" marT="4763" marB="0" anchor="ctr">
                    <a:noFill/>
                  </a:tcPr>
                </a:tc>
                <a:extLst>
                  <a:ext uri="{0D108BD9-81ED-4DB2-BD59-A6C34878D82A}">
                    <a16:rowId xmlns:a16="http://schemas.microsoft.com/office/drawing/2014/main" val="4246246309"/>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418503086"/>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81854689"/>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62768916"/>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139766948"/>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dirty="0">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687090376"/>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182192680"/>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dirty="0">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288512265"/>
                  </a:ext>
                </a:extLst>
              </a:tr>
            </a:tbl>
          </a:graphicData>
        </a:graphic>
      </p:graphicFrame>
      <p:sp>
        <p:nvSpPr>
          <p:cNvPr id="8" name="Footer Placeholder 7">
            <a:extLst>
              <a:ext uri="{FF2B5EF4-FFF2-40B4-BE49-F238E27FC236}">
                <a16:creationId xmlns:a16="http://schemas.microsoft.com/office/drawing/2014/main" id="{5DD02661-F73A-CC77-243A-11A3C93BB4EC}"/>
              </a:ext>
            </a:extLst>
          </p:cNvPr>
          <p:cNvSpPr>
            <a:spLocks noGrp="1"/>
          </p:cNvSpPr>
          <p:nvPr>
            <p:ph type="ftr" sz="quarter" idx="15"/>
          </p:nvPr>
        </p:nvSpPr>
        <p:spPr/>
        <p:txBody>
          <a:bodyPr/>
          <a:lstStyle/>
          <a:p>
            <a:endParaRPr lang="en-US"/>
          </a:p>
        </p:txBody>
      </p:sp>
      <p:sp>
        <p:nvSpPr>
          <p:cNvPr id="10" name="Date Placeholder 9">
            <a:extLst>
              <a:ext uri="{FF2B5EF4-FFF2-40B4-BE49-F238E27FC236}">
                <a16:creationId xmlns:a16="http://schemas.microsoft.com/office/drawing/2014/main" id="{953C00E8-3014-E29B-1A82-398158155AA6}"/>
              </a:ext>
            </a:extLst>
          </p:cNvPr>
          <p:cNvSpPr>
            <a:spLocks noGrp="1"/>
          </p:cNvSpPr>
          <p:nvPr>
            <p:ph type="dt" sz="half" idx="14"/>
          </p:nvPr>
        </p:nvSpPr>
        <p:spPr/>
        <p:txBody>
          <a:bodyPr/>
          <a:lstStyle/>
          <a:p>
            <a:fld id="{9719AE75-5377-403A-B5F2-0CA008C17F6A}" type="datetime1">
              <a:rPr lang="en-US" smtClean="0"/>
              <a:t>7/7/2025</a:t>
            </a:fld>
            <a:endParaRPr lang="en-US"/>
          </a:p>
        </p:txBody>
      </p:sp>
      <p:graphicFrame>
        <p:nvGraphicFramePr>
          <p:cNvPr id="11" name="Table 10">
            <a:extLst>
              <a:ext uri="{FF2B5EF4-FFF2-40B4-BE49-F238E27FC236}">
                <a16:creationId xmlns:a16="http://schemas.microsoft.com/office/drawing/2014/main" id="{BC672C29-99E7-EEC4-BC77-8A88FB24F65A}"/>
              </a:ext>
            </a:extLst>
          </p:cNvPr>
          <p:cNvGraphicFramePr>
            <a:graphicFrameLocks noGrp="1"/>
          </p:cNvGraphicFramePr>
          <p:nvPr>
            <p:extLst>
              <p:ext uri="{D42A27DB-BD31-4B8C-83A1-F6EECF244321}">
                <p14:modId xmlns:p14="http://schemas.microsoft.com/office/powerpoint/2010/main" val="2327059904"/>
              </p:ext>
            </p:extLst>
          </p:nvPr>
        </p:nvGraphicFramePr>
        <p:xfrm>
          <a:off x="6733603" y="4762856"/>
          <a:ext cx="1835262" cy="182880"/>
        </p:xfrm>
        <a:graphic>
          <a:graphicData uri="http://schemas.openxmlformats.org/drawingml/2006/table">
            <a:tbl>
              <a:tblPr>
                <a:tableStyleId>{5C22544A-7EE6-4342-B048-85BDC9FD1C3A}</a:tableStyleId>
              </a:tblPr>
              <a:tblGrid>
                <a:gridCol w="1835262">
                  <a:extLst>
                    <a:ext uri="{9D8B030D-6E8A-4147-A177-3AD203B41FA5}">
                      <a16:colId xmlns:a16="http://schemas.microsoft.com/office/drawing/2014/main" val="16949234"/>
                    </a:ext>
                  </a:extLst>
                </a:gridCol>
              </a:tblGrid>
              <a:tr h="0">
                <a:tc>
                  <a:txBody>
                    <a:bodyPr/>
                    <a:lstStyle/>
                    <a:p>
                      <a:pPr algn="ctr"/>
                      <a:r>
                        <a:rPr lang="en-US" sz="600" i="1" dirty="0">
                          <a:solidFill>
                            <a:schemeClr val="bg1">
                              <a:lumMod val="50000"/>
                            </a:schemeClr>
                          </a:solidFill>
                        </a:rPr>
                        <a:t>P3M Share DYA % and P12M Share DYA % &lt; 0</a:t>
                      </a:r>
                    </a:p>
                  </a:txBody>
                  <a:tcPr marL="36000" marR="36000" marT="0" marB="0">
                    <a:solidFill>
                      <a:schemeClr val="accent5">
                        <a:lumMod val="20000"/>
                        <a:lumOff val="80000"/>
                      </a:schemeClr>
                    </a:solidFill>
                  </a:tcPr>
                </a:tc>
                <a:extLst>
                  <a:ext uri="{0D108BD9-81ED-4DB2-BD59-A6C34878D82A}">
                    <a16:rowId xmlns:a16="http://schemas.microsoft.com/office/drawing/2014/main" val="1683146568"/>
                  </a:ext>
                </a:extLst>
              </a:tr>
              <a:tr h="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600" i="1" dirty="0">
                          <a:solidFill>
                            <a:schemeClr val="bg1">
                              <a:lumMod val="50000"/>
                            </a:schemeClr>
                          </a:solidFill>
                        </a:rPr>
                        <a:t>P3M Share DYA % and P12M Share DYA % &gt; 0</a:t>
                      </a:r>
                    </a:p>
                  </a:txBody>
                  <a:tcPr marL="36000" marR="36000" marT="0" marB="0">
                    <a:solidFill>
                      <a:schemeClr val="accent2">
                        <a:lumMod val="40000"/>
                        <a:lumOff val="60000"/>
                      </a:schemeClr>
                    </a:solidFill>
                  </a:tcPr>
                </a:tc>
                <a:extLst>
                  <a:ext uri="{0D108BD9-81ED-4DB2-BD59-A6C34878D82A}">
                    <a16:rowId xmlns:a16="http://schemas.microsoft.com/office/drawing/2014/main" val="1282568900"/>
                  </a:ext>
                </a:extLst>
              </a:tr>
            </a:tbl>
          </a:graphicData>
        </a:graphic>
      </p:graphicFrame>
    </p:spTree>
    <p:extLst>
      <p:ext uri="{BB962C8B-B14F-4D97-AF65-F5344CB8AC3E}">
        <p14:creationId xmlns:p14="http://schemas.microsoft.com/office/powerpoint/2010/main" val="91317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Heineken Romania vs. Asahi | Category | National | P12M</a:t>
            </a:r>
            <a:endParaRPr lang="en-CH"/>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3"/>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7/7/2025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5"/>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58035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27717A99-B0CB-DD6F-88E3-D3FCC05290A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4" name="Text Placeholder 3">
            <a:extLst>
              <a:ext uri="{FF2B5EF4-FFF2-40B4-BE49-F238E27FC236}">
                <a16:creationId xmlns:a16="http://schemas.microsoft.com/office/drawing/2014/main" id="{DF967B5E-1121-88A0-1134-8AE2C062AA24}"/>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2DA236B4-0B12-A3E4-A208-0E73A7E88359}"/>
              </a:ext>
            </a:extLst>
          </p:cNvPr>
          <p:cNvSpPr>
            <a:spLocks noGrp="1"/>
          </p:cNvSpPr>
          <p:nvPr>
            <p:ph type="body" sz="quarter" idx="18"/>
          </p:nvPr>
        </p:nvSpPr>
        <p:spPr>
          <a:xfrm>
            <a:off x="503238" y="774000"/>
            <a:ext cx="8136762" cy="360000"/>
          </a:xfrm>
        </p:spPr>
        <p:txBody>
          <a:bodyPr/>
          <a:lstStyle/>
          <a:p>
            <a:r>
              <a:rPr lang="en-US"/>
              <a:t>Revenue by Price vs. Volume vs. Mix analysis | Heineken Romania vs. Asahi | Category | National | P12M</a:t>
            </a:r>
            <a:endParaRPr lang="en-CH"/>
          </a:p>
        </p:txBody>
      </p:sp>
      <p:sp>
        <p:nvSpPr>
          <p:cNvPr id="6" name="Title 5">
            <a:extLst>
              <a:ext uri="{FF2B5EF4-FFF2-40B4-BE49-F238E27FC236}">
                <a16:creationId xmlns:a16="http://schemas.microsoft.com/office/drawing/2014/main" id="{0FB2DBD1-2F5E-0099-3915-1F783D490F0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2" name="Chart 11">
                <a:extLst>
                  <a:ext uri="{FF2B5EF4-FFF2-40B4-BE49-F238E27FC236}">
                    <a16:creationId xmlns:a16="http://schemas.microsoft.com/office/drawing/2014/main" id="{93759828-74D1-CEE5-30AA-5C9D03FBF4BA}"/>
                  </a:ext>
                </a:extLst>
              </p:cNvPr>
              <p:cNvGraphicFramePr/>
              <p:nvPr>
                <p:extLst>
                  <p:ext uri="{D42A27DB-BD31-4B8C-83A1-F6EECF244321}">
                    <p14:modId xmlns:p14="http://schemas.microsoft.com/office/powerpoint/2010/main" val="1958280195"/>
                  </p:ext>
                </p:extLst>
              </p:nvPr>
            </p:nvGraphicFramePr>
            <p:xfrm>
              <a:off x="540000" y="1135119"/>
              <a:ext cx="4032000" cy="360044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2" name="Chart 11">
                <a:extLst>
                  <a:ext uri="{FF2B5EF4-FFF2-40B4-BE49-F238E27FC236}">
                    <a16:creationId xmlns:a16="http://schemas.microsoft.com/office/drawing/2014/main" id="{93759828-74D1-CEE5-30AA-5C9D03FBF4BA}"/>
                  </a:ext>
                </a:extLst>
              </p:cNvPr>
              <p:cNvPicPr>
                <a:picLocks noGrp="1" noRot="1" noChangeAspect="1" noMove="1" noResize="1" noEditPoints="1" noAdjustHandles="1" noChangeArrowheads="1" noChangeShapeType="1"/>
              </p:cNvPicPr>
              <p:nvPr/>
            </p:nvPicPr>
            <p:blipFill>
              <a:blip r:embed="rId3"/>
              <a:stretch>
                <a:fillRect/>
              </a:stretch>
            </p:blipFill>
            <p:spPr>
              <a:xfrm>
                <a:off x="540000" y="1135119"/>
                <a:ext cx="4032000" cy="3600449"/>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471565E5-5F5D-7996-8FD2-AB2B3C134740}"/>
                  </a:ext>
                </a:extLst>
              </p:cNvPr>
              <p:cNvGraphicFramePr/>
              <p:nvPr>
                <p:extLst>
                  <p:ext uri="{D42A27DB-BD31-4B8C-83A1-F6EECF244321}">
                    <p14:modId xmlns:p14="http://schemas.microsoft.com/office/powerpoint/2010/main" val="2178962522"/>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3" name="Chart 12">
                <a:extLst>
                  <a:ext uri="{FF2B5EF4-FFF2-40B4-BE49-F238E27FC236}">
                    <a16:creationId xmlns:a16="http://schemas.microsoft.com/office/drawing/2014/main" id="{471565E5-5F5D-7996-8FD2-AB2B3C134740}"/>
                  </a:ext>
                </a:extLst>
              </p:cNvPr>
              <p:cNvPicPr>
                <a:picLocks noGrp="1" noRot="1" noChangeAspect="1" noMove="1" noResize="1" noEditPoints="1" noAdjustHandles="1" noChangeArrowheads="1" noChangeShapeType="1"/>
              </p:cNvPicPr>
              <p:nvPr/>
            </p:nvPicPr>
            <p:blipFill>
              <a:blip r:embed="rId5"/>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9803DBF3-DD40-AB22-3EFD-D69F8D1C6ABE}"/>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CDB48DD0-0E3B-CE4C-966D-5A67FB1BDF49}"/>
              </a:ext>
            </a:extLst>
          </p:cNvPr>
          <p:cNvSpPr>
            <a:spLocks noGrp="1"/>
          </p:cNvSpPr>
          <p:nvPr>
            <p:ph type="dt" sz="half" idx="14"/>
          </p:nvPr>
        </p:nvSpPr>
        <p:spPr/>
        <p:txBody>
          <a:bodyPr/>
          <a:lstStyle/>
          <a:p>
            <a:fld id="{6B376343-1608-41C5-920B-80E45BEE70FE}" type="datetime1">
              <a:rPr lang="en-US" smtClean="0"/>
              <a:t>7/7/2025</a:t>
            </a:fld>
            <a:endParaRPr lang="en-US"/>
          </a:p>
        </p:txBody>
      </p:sp>
    </p:spTree>
    <p:extLst>
      <p:ext uri="{BB962C8B-B14F-4D97-AF65-F5344CB8AC3E}">
        <p14:creationId xmlns:p14="http://schemas.microsoft.com/office/powerpoint/2010/main" val="523371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F07DD49-E54E-2FE5-49F6-13CA541C9621}"/>
            </a:ext>
          </a:extLst>
        </p:cNvPr>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1967F31-8D07-2075-4153-C2E283F3432A}"/>
              </a:ext>
            </a:extLst>
          </p:cNvPr>
          <p:cNvGraphicFramePr>
            <a:graphicFrameLocks noChangeAspect="1"/>
          </p:cNvGraphicFramePr>
          <p:nvPr>
            <p:custDataLst>
              <p:tags r:id="rId1"/>
            </p:custDataLst>
          </p:nvPr>
        </p:nvGraphicFramePr>
        <p:xfrm rot="5400000" flipH="1">
          <a:off x="7286619" y="1540743"/>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3"/>
                        <a:ext cx="34300" cy="972617"/>
                      </a:xfrm>
                      <a:prstGeom prst="rect">
                        <a:avLst/>
                      </a:prstGeom>
                    </p:spPr>
                  </p:pic>
                </p:oleObj>
              </mc:Fallback>
            </mc:AlternateContent>
          </a:graphicData>
        </a:graphic>
      </p:graphicFrame>
      <p:sp>
        <p:nvSpPr>
          <p:cNvPr id="2" name="Footer Placeholder 1">
            <a:extLst>
              <a:ext uri="{FF2B5EF4-FFF2-40B4-BE49-F238E27FC236}">
                <a16:creationId xmlns:a16="http://schemas.microsoft.com/office/drawing/2014/main" id="{792CA894-B7A7-0B88-30CC-2B13078F63A5}"/>
              </a:ext>
            </a:extLst>
          </p:cNvPr>
          <p:cNvSpPr>
            <a:spLocks noGrp="1"/>
          </p:cNvSpPr>
          <p:nvPr>
            <p:ph type="ftr" sz="quarter" idx="15"/>
          </p:nvPr>
        </p:nvSpPr>
        <p:spPr>
          <a:xfrm>
            <a:off x="546969" y="4970700"/>
            <a:ext cx="6451742" cy="174151"/>
          </a:xfrm>
        </p:spPr>
        <p:txBody>
          <a:bodyPr/>
          <a:lstStyle/>
          <a:p>
            <a:endParaRPr lang="en-US"/>
          </a:p>
        </p:txBody>
      </p:sp>
      <p:sp>
        <p:nvSpPr>
          <p:cNvPr id="37" name="Slide Number Placeholder 36">
            <a:extLst>
              <a:ext uri="{FF2B5EF4-FFF2-40B4-BE49-F238E27FC236}">
                <a16:creationId xmlns:a16="http://schemas.microsoft.com/office/drawing/2014/main" id="{76F3A7BE-69C0-B127-0306-D3CA996E4412}"/>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17</a:t>
            </a:fld>
            <a:endParaRPr lang="en-US"/>
          </a:p>
        </p:txBody>
      </p:sp>
      <p:sp>
        <p:nvSpPr>
          <p:cNvPr id="32" name="Text Placeholder 31">
            <a:extLst>
              <a:ext uri="{FF2B5EF4-FFF2-40B4-BE49-F238E27FC236}">
                <a16:creationId xmlns:a16="http://schemas.microsoft.com/office/drawing/2014/main" id="{092B8120-20AB-63BB-0155-F9AA986963E0}"/>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33" name="Head1">
            <a:extLst>
              <a:ext uri="{FF2B5EF4-FFF2-40B4-BE49-F238E27FC236}">
                <a16:creationId xmlns:a16="http://schemas.microsoft.com/office/drawing/2014/main" id="{A5D631A1-42A8-7A44-3D3C-47C2E67B21D9}"/>
              </a:ext>
            </a:extLst>
          </p:cNvPr>
          <p:cNvSpPr>
            <a:spLocks noGrp="1"/>
          </p:cNvSpPr>
          <p:nvPr>
            <p:ph type="body" sz="quarter" idx="18"/>
          </p:nvPr>
        </p:nvSpPr>
        <p:spPr>
          <a:xfrm>
            <a:off x="503238" y="774000"/>
            <a:ext cx="8136762" cy="360000"/>
          </a:xfrm>
        </p:spPr>
        <p:txBody>
          <a:bodyPr/>
          <a:lstStyle/>
          <a:p>
            <a:r>
              <a:rPr lang="en-US"/>
              <a:t>Sectors Value Sales &amp; </a:t>
            </a:r>
            <a:r>
              <a:rPr lang="en-US" err="1"/>
              <a:t>Avg</a:t>
            </a:r>
            <a:r>
              <a:rPr lang="en-US"/>
              <a:t> Price Per Kg | National | P12M</a:t>
            </a:r>
          </a:p>
        </p:txBody>
      </p:sp>
      <p:sp>
        <p:nvSpPr>
          <p:cNvPr id="9" name="Title 8">
            <a:extLst>
              <a:ext uri="{FF2B5EF4-FFF2-40B4-BE49-F238E27FC236}">
                <a16:creationId xmlns:a16="http://schemas.microsoft.com/office/drawing/2014/main" id="{840AE69D-4895-55F3-7D42-48838D64BB1D}"/>
              </a:ext>
            </a:extLst>
          </p:cNvPr>
          <p:cNvSpPr>
            <a:spLocks noGrp="1"/>
          </p:cNvSpPr>
          <p:nvPr>
            <p:ph type="title"/>
          </p:nvPr>
        </p:nvSpPr>
        <p:spPr>
          <a:xfrm>
            <a:off x="504000" y="-1"/>
            <a:ext cx="8136000" cy="771525"/>
          </a:xfrm>
        </p:spPr>
        <p:txBody>
          <a:bodyPr vert="horz"/>
          <a:lstStyle/>
          <a:p>
            <a:r>
              <a:rPr lang="en-GB" dirty="0">
                <a:highlight>
                  <a:srgbClr val="FFFF00"/>
                </a:highlight>
              </a:rPr>
              <a:t>Sectors Value Sales &amp; </a:t>
            </a:r>
            <a:r>
              <a:rPr lang="en-GB" dirty="0" err="1">
                <a:highlight>
                  <a:srgbClr val="FFFF00"/>
                </a:highlight>
              </a:rPr>
              <a:t>Avg</a:t>
            </a:r>
            <a:r>
              <a:rPr lang="en-GB" dirty="0">
                <a:highlight>
                  <a:srgbClr val="FFFF00"/>
                </a:highlight>
              </a:rPr>
              <a:t> Price Per Kg</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E45EC2B5-2010-CB55-4A26-02499A2D3F03}"/>
              </a:ext>
            </a:extLst>
          </p:cNvPr>
          <p:cNvGraphicFramePr/>
          <p:nvPr/>
        </p:nvGraphicFramePr>
        <p:xfrm>
          <a:off x="546967" y="1747925"/>
          <a:ext cx="8100001" cy="2007447"/>
        </p:xfrm>
        <a:graphic>
          <a:graphicData uri="http://schemas.openxmlformats.org/drawingml/2006/chart">
            <c:chart xmlns:c="http://schemas.openxmlformats.org/drawingml/2006/chart" xmlns:r="http://schemas.openxmlformats.org/officeDocument/2006/relationships" r:id="rId6"/>
          </a:graphicData>
        </a:graphic>
      </p:graphicFrame>
      <p:sp>
        <p:nvSpPr>
          <p:cNvPr id="24" name="TextBox 23">
            <a:extLst>
              <a:ext uri="{FF2B5EF4-FFF2-40B4-BE49-F238E27FC236}">
                <a16:creationId xmlns:a16="http://schemas.microsoft.com/office/drawing/2014/main" id="{674A21D8-7D1C-2C61-4D54-761998AB509B}"/>
              </a:ext>
            </a:extLst>
          </p:cNvPr>
          <p:cNvSpPr txBox="1"/>
          <p:nvPr/>
        </p:nvSpPr>
        <p:spPr>
          <a:xfrm>
            <a:off x="803400" y="1256499"/>
            <a:ext cx="211622" cy="16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a:pPr>
            <a:r>
              <a:rPr lang="en-US" sz="700">
                <a:solidFill>
                  <a:schemeClr val="tx1"/>
                </a:solidFill>
                <a:latin typeface="+mj-lt"/>
              </a:rPr>
              <a:t>IYA</a:t>
            </a:r>
          </a:p>
        </p:txBody>
      </p:sp>
      <p:graphicFrame>
        <p:nvGraphicFramePr>
          <p:cNvPr id="6" name="C1">
            <a:extLst>
              <a:ext uri="{FF2B5EF4-FFF2-40B4-BE49-F238E27FC236}">
                <a16:creationId xmlns:a16="http://schemas.microsoft.com/office/drawing/2014/main" id="{68CDDB70-8417-66BA-25CF-3507F819A7B8}"/>
              </a:ext>
            </a:extLst>
          </p:cNvPr>
          <p:cNvGraphicFramePr/>
          <p:nvPr/>
        </p:nvGraphicFramePr>
        <p:xfrm>
          <a:off x="546968" y="1144940"/>
          <a:ext cx="8093032" cy="57647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 name="T1">
            <a:extLst>
              <a:ext uri="{FF2B5EF4-FFF2-40B4-BE49-F238E27FC236}">
                <a16:creationId xmlns:a16="http://schemas.microsoft.com/office/drawing/2014/main" id="{65B1F8E6-75B7-4143-9382-48B4497F8FA7}"/>
              </a:ext>
            </a:extLst>
          </p:cNvPr>
          <p:cNvGraphicFramePr>
            <a:graphicFrameLocks noGrp="1"/>
          </p:cNvGraphicFramePr>
          <p:nvPr>
            <p:extLst>
              <p:ext uri="{D42A27DB-BD31-4B8C-83A1-F6EECF244321}">
                <p14:modId xmlns:p14="http://schemas.microsoft.com/office/powerpoint/2010/main" val="3530569116"/>
              </p:ext>
            </p:extLst>
          </p:nvPr>
        </p:nvGraphicFramePr>
        <p:xfrm>
          <a:off x="6056" y="3447197"/>
          <a:ext cx="8630654" cy="1035867"/>
        </p:xfrm>
        <a:graphic>
          <a:graphicData uri="http://schemas.openxmlformats.org/drawingml/2006/table">
            <a:tbl>
              <a:tblPr firstRow="1" bandRow="1">
                <a:tableStyleId>{5940675A-B579-460E-94D1-54222C63F5DA}</a:tableStyleId>
              </a:tblPr>
              <a:tblGrid>
                <a:gridCol w="1209460">
                  <a:extLst>
                    <a:ext uri="{9D8B030D-6E8A-4147-A177-3AD203B41FA5}">
                      <a16:colId xmlns:a16="http://schemas.microsoft.com/office/drawing/2014/main" val="1562750788"/>
                    </a:ext>
                  </a:extLst>
                </a:gridCol>
                <a:gridCol w="337327">
                  <a:extLst>
                    <a:ext uri="{9D8B030D-6E8A-4147-A177-3AD203B41FA5}">
                      <a16:colId xmlns:a16="http://schemas.microsoft.com/office/drawing/2014/main" val="2253286919"/>
                    </a:ext>
                  </a:extLst>
                </a:gridCol>
                <a:gridCol w="337327">
                  <a:extLst>
                    <a:ext uri="{9D8B030D-6E8A-4147-A177-3AD203B41FA5}">
                      <a16:colId xmlns:a16="http://schemas.microsoft.com/office/drawing/2014/main" val="154020430"/>
                    </a:ext>
                  </a:extLst>
                </a:gridCol>
                <a:gridCol w="337327">
                  <a:extLst>
                    <a:ext uri="{9D8B030D-6E8A-4147-A177-3AD203B41FA5}">
                      <a16:colId xmlns:a16="http://schemas.microsoft.com/office/drawing/2014/main" val="3928813835"/>
                    </a:ext>
                  </a:extLst>
                </a:gridCol>
                <a:gridCol w="337327">
                  <a:extLst>
                    <a:ext uri="{9D8B030D-6E8A-4147-A177-3AD203B41FA5}">
                      <a16:colId xmlns:a16="http://schemas.microsoft.com/office/drawing/2014/main" val="3374165474"/>
                    </a:ext>
                  </a:extLst>
                </a:gridCol>
                <a:gridCol w="337327">
                  <a:extLst>
                    <a:ext uri="{9D8B030D-6E8A-4147-A177-3AD203B41FA5}">
                      <a16:colId xmlns:a16="http://schemas.microsoft.com/office/drawing/2014/main" val="99928969"/>
                    </a:ext>
                  </a:extLst>
                </a:gridCol>
                <a:gridCol w="337327">
                  <a:extLst>
                    <a:ext uri="{9D8B030D-6E8A-4147-A177-3AD203B41FA5}">
                      <a16:colId xmlns:a16="http://schemas.microsoft.com/office/drawing/2014/main" val="127408809"/>
                    </a:ext>
                  </a:extLst>
                </a:gridCol>
                <a:gridCol w="337327">
                  <a:extLst>
                    <a:ext uri="{9D8B030D-6E8A-4147-A177-3AD203B41FA5}">
                      <a16:colId xmlns:a16="http://schemas.microsoft.com/office/drawing/2014/main" val="3994312964"/>
                    </a:ext>
                  </a:extLst>
                </a:gridCol>
                <a:gridCol w="337327">
                  <a:extLst>
                    <a:ext uri="{9D8B030D-6E8A-4147-A177-3AD203B41FA5}">
                      <a16:colId xmlns:a16="http://schemas.microsoft.com/office/drawing/2014/main" val="384709931"/>
                    </a:ext>
                  </a:extLst>
                </a:gridCol>
                <a:gridCol w="337327">
                  <a:extLst>
                    <a:ext uri="{9D8B030D-6E8A-4147-A177-3AD203B41FA5}">
                      <a16:colId xmlns:a16="http://schemas.microsoft.com/office/drawing/2014/main" val="217012177"/>
                    </a:ext>
                  </a:extLst>
                </a:gridCol>
                <a:gridCol w="337327">
                  <a:extLst>
                    <a:ext uri="{9D8B030D-6E8A-4147-A177-3AD203B41FA5}">
                      <a16:colId xmlns:a16="http://schemas.microsoft.com/office/drawing/2014/main" val="2084146792"/>
                    </a:ext>
                  </a:extLst>
                </a:gridCol>
                <a:gridCol w="337327">
                  <a:extLst>
                    <a:ext uri="{9D8B030D-6E8A-4147-A177-3AD203B41FA5}">
                      <a16:colId xmlns:a16="http://schemas.microsoft.com/office/drawing/2014/main" val="586326706"/>
                    </a:ext>
                  </a:extLst>
                </a:gridCol>
                <a:gridCol w="337327">
                  <a:extLst>
                    <a:ext uri="{9D8B030D-6E8A-4147-A177-3AD203B41FA5}">
                      <a16:colId xmlns:a16="http://schemas.microsoft.com/office/drawing/2014/main" val="786404783"/>
                    </a:ext>
                  </a:extLst>
                </a:gridCol>
                <a:gridCol w="337327">
                  <a:extLst>
                    <a:ext uri="{9D8B030D-6E8A-4147-A177-3AD203B41FA5}">
                      <a16:colId xmlns:a16="http://schemas.microsoft.com/office/drawing/2014/main" val="2712606379"/>
                    </a:ext>
                  </a:extLst>
                </a:gridCol>
                <a:gridCol w="337327">
                  <a:extLst>
                    <a:ext uri="{9D8B030D-6E8A-4147-A177-3AD203B41FA5}">
                      <a16:colId xmlns:a16="http://schemas.microsoft.com/office/drawing/2014/main" val="2334528175"/>
                    </a:ext>
                  </a:extLst>
                </a:gridCol>
                <a:gridCol w="337327">
                  <a:extLst>
                    <a:ext uri="{9D8B030D-6E8A-4147-A177-3AD203B41FA5}">
                      <a16:colId xmlns:a16="http://schemas.microsoft.com/office/drawing/2014/main" val="3835393650"/>
                    </a:ext>
                  </a:extLst>
                </a:gridCol>
                <a:gridCol w="337327">
                  <a:extLst>
                    <a:ext uri="{9D8B030D-6E8A-4147-A177-3AD203B41FA5}">
                      <a16:colId xmlns:a16="http://schemas.microsoft.com/office/drawing/2014/main" val="3705822644"/>
                    </a:ext>
                  </a:extLst>
                </a:gridCol>
                <a:gridCol w="337327">
                  <a:extLst>
                    <a:ext uri="{9D8B030D-6E8A-4147-A177-3AD203B41FA5}">
                      <a16:colId xmlns:a16="http://schemas.microsoft.com/office/drawing/2014/main" val="184560546"/>
                    </a:ext>
                  </a:extLst>
                </a:gridCol>
                <a:gridCol w="337327">
                  <a:extLst>
                    <a:ext uri="{9D8B030D-6E8A-4147-A177-3AD203B41FA5}">
                      <a16:colId xmlns:a16="http://schemas.microsoft.com/office/drawing/2014/main" val="712457864"/>
                    </a:ext>
                  </a:extLst>
                </a:gridCol>
                <a:gridCol w="337327">
                  <a:extLst>
                    <a:ext uri="{9D8B030D-6E8A-4147-A177-3AD203B41FA5}">
                      <a16:colId xmlns:a16="http://schemas.microsoft.com/office/drawing/2014/main" val="2719112317"/>
                    </a:ext>
                  </a:extLst>
                </a:gridCol>
                <a:gridCol w="337327">
                  <a:extLst>
                    <a:ext uri="{9D8B030D-6E8A-4147-A177-3AD203B41FA5}">
                      <a16:colId xmlns:a16="http://schemas.microsoft.com/office/drawing/2014/main" val="1610204172"/>
                    </a:ext>
                  </a:extLst>
                </a:gridCol>
                <a:gridCol w="337327">
                  <a:extLst>
                    <a:ext uri="{9D8B030D-6E8A-4147-A177-3AD203B41FA5}">
                      <a16:colId xmlns:a16="http://schemas.microsoft.com/office/drawing/2014/main" val="4106856681"/>
                    </a:ext>
                  </a:extLst>
                </a:gridCol>
                <a:gridCol w="337327">
                  <a:extLst>
                    <a:ext uri="{9D8B030D-6E8A-4147-A177-3AD203B41FA5}">
                      <a16:colId xmlns:a16="http://schemas.microsoft.com/office/drawing/2014/main" val="4292680004"/>
                    </a:ext>
                  </a:extLst>
                </a:gridCol>
              </a:tblGrid>
              <a:tr h="267956">
                <a:tc>
                  <a:txBody>
                    <a:bodyPr/>
                    <a:lstStyle/>
                    <a:p>
                      <a:r>
                        <a:rPr lang="en-US" sz="700" b="1" i="0" dirty="0">
                          <a:solidFill>
                            <a:schemeClr val="bg1"/>
                          </a:solidFill>
                          <a:latin typeface="+mj-lt"/>
                        </a:rPr>
                        <a:t>Sector </a:t>
                      </a:r>
                      <a:r>
                        <a:rPr lang="en-US" sz="700" b="1" i="0" dirty="0" err="1">
                          <a:solidFill>
                            <a:schemeClr val="bg1"/>
                          </a:solidFill>
                          <a:latin typeface="+mn-lt"/>
                        </a:rPr>
                        <a:t>WoB</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25%</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25%</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23%</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15%</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11%</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dirty="0">
                          <a:solidFill>
                            <a:srgbClr val="575555"/>
                          </a:solidFill>
                          <a:latin typeface="+mn-lt"/>
                        </a:rPr>
                        <a:t>11%</a:t>
                      </a:r>
                      <a:endParaRPr lang="en-US"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91045546"/>
                  </a:ext>
                </a:extLst>
              </a:tr>
              <a:tr h="251309">
                <a:tc>
                  <a:txBody>
                    <a:bodyPr/>
                    <a:lstStyle/>
                    <a:p>
                      <a:r>
                        <a:rPr lang="en-US" sz="700" b="1" i="0" kern="1200" dirty="0">
                          <a:solidFill>
                            <a:schemeClr val="bg1"/>
                          </a:solidFill>
                          <a:latin typeface="+mn-lt"/>
                          <a:ea typeface="+mn-ea"/>
                          <a:cs typeface="+mn-cs"/>
                        </a:rPr>
                        <a:t>Sector</a:t>
                      </a:r>
                      <a:r>
                        <a:rPr lang="en-US" sz="700" b="1" i="0" dirty="0">
                          <a:solidFill>
                            <a:schemeClr val="bg1"/>
                          </a:solidFill>
                          <a:latin typeface="+mn-lt"/>
                        </a:rPr>
                        <a:t> Avg Price Index</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122</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272399"/>
                  </a:ext>
                </a:extLst>
              </a:tr>
              <a:tr h="251309">
                <a:tc>
                  <a:txBody>
                    <a:bodyPr/>
                    <a:lstStyle/>
                    <a:p>
                      <a:r>
                        <a:rPr lang="en-US" sz="700" b="1" i="0" dirty="0" err="1">
                          <a:solidFill>
                            <a:schemeClr val="bg1"/>
                          </a:solidFill>
                          <a:latin typeface="+mn-lt"/>
                        </a:rPr>
                        <a:t>Hersheys`s</a:t>
                      </a:r>
                      <a:r>
                        <a:rPr lang="en-US" sz="700" b="1" i="0" dirty="0">
                          <a:solidFill>
                            <a:schemeClr val="bg1"/>
                          </a:solidFill>
                          <a:latin typeface="+mn-lt"/>
                        </a:rPr>
                        <a:t> Share</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51309">
                <a:tc>
                  <a:txBody>
                    <a:bodyPr/>
                    <a:lstStyle/>
                    <a:p>
                      <a:endParaRPr lang="en-CH" sz="700" b="1" i="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endParaRPr lang="en-AE" sz="700" b="0" dirty="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10" name="TextBox 9">
            <a:extLst>
              <a:ext uri="{FF2B5EF4-FFF2-40B4-BE49-F238E27FC236}">
                <a16:creationId xmlns:a16="http://schemas.microsoft.com/office/drawing/2014/main" id="{1567D103-6BAE-2306-854E-88204A162B24}"/>
              </a:ext>
            </a:extLst>
          </p:cNvPr>
          <p:cNvSpPr txBox="1"/>
          <p:nvPr/>
        </p:nvSpPr>
        <p:spPr>
          <a:xfrm>
            <a:off x="527882" y="2150531"/>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err="1">
                <a:solidFill>
                  <a:schemeClr val="tx1"/>
                </a:solidFill>
                <a:latin typeface="Nexa Bold" panose="00000800000000000000" pitchFamily="2" charset="0"/>
              </a:rPr>
              <a:t>Avg</a:t>
            </a:r>
            <a:r>
              <a:rPr lang="fr-CH" sz="700">
                <a:solidFill>
                  <a:schemeClr val="tx1"/>
                </a:solidFill>
                <a:latin typeface="Nexa Bold" panose="00000800000000000000" pitchFamily="2" charset="0"/>
              </a:rPr>
              <a:t> Price/Kg</a:t>
            </a:r>
          </a:p>
        </p:txBody>
      </p:sp>
      <p:sp>
        <p:nvSpPr>
          <p:cNvPr id="14" name="TextBox 13">
            <a:extLst>
              <a:ext uri="{FF2B5EF4-FFF2-40B4-BE49-F238E27FC236}">
                <a16:creationId xmlns:a16="http://schemas.microsoft.com/office/drawing/2014/main" id="{97B680B1-BEB6-CD52-71F9-7F3E2D3992D9}"/>
              </a:ext>
            </a:extLst>
          </p:cNvPr>
          <p:cNvSpPr txBox="1"/>
          <p:nvPr/>
        </p:nvSpPr>
        <p:spPr>
          <a:xfrm>
            <a:off x="527882" y="2946194"/>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a:solidFill>
                  <a:schemeClr val="tx1"/>
                </a:solidFill>
                <a:latin typeface="Nexa Bold" panose="00000800000000000000" pitchFamily="2" charset="0"/>
              </a:rPr>
              <a:t>Value Sales</a:t>
            </a:r>
          </a:p>
        </p:txBody>
      </p:sp>
      <p:graphicFrame>
        <p:nvGraphicFramePr>
          <p:cNvPr id="11" name="Table 11">
            <a:extLst>
              <a:ext uri="{FF2B5EF4-FFF2-40B4-BE49-F238E27FC236}">
                <a16:creationId xmlns:a16="http://schemas.microsoft.com/office/drawing/2014/main" id="{8366801C-FC09-91D4-B81C-1F9CFC0FE1C7}"/>
              </a:ext>
            </a:extLst>
          </p:cNvPr>
          <p:cNvGraphicFramePr>
            <a:graphicFrameLocks noGrp="1"/>
          </p:cNvGraphicFramePr>
          <p:nvPr/>
        </p:nvGraphicFramePr>
        <p:xfrm>
          <a:off x="6597256" y="4770666"/>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7" name="Date Placeholder 6">
            <a:extLst>
              <a:ext uri="{FF2B5EF4-FFF2-40B4-BE49-F238E27FC236}">
                <a16:creationId xmlns:a16="http://schemas.microsoft.com/office/drawing/2014/main" id="{E2BF0649-C66C-4385-193F-2D387E2FCDBF}"/>
              </a:ext>
            </a:extLst>
          </p:cNvPr>
          <p:cNvSpPr>
            <a:spLocks noGrp="1"/>
          </p:cNvSpPr>
          <p:nvPr>
            <p:ph type="dt" sz="half" idx="14"/>
          </p:nvPr>
        </p:nvSpPr>
        <p:spPr/>
        <p:txBody>
          <a:bodyPr/>
          <a:lstStyle/>
          <a:p>
            <a:fld id="{E4271E2B-5453-484C-802B-3FA9DD26E3E6}" type="datetime1">
              <a:rPr lang="en-US" smtClean="0"/>
              <a:t>7/7/2025</a:t>
            </a:fld>
            <a:endParaRPr lang="en-US"/>
          </a:p>
        </p:txBody>
      </p:sp>
    </p:spTree>
    <p:extLst>
      <p:ext uri="{BB962C8B-B14F-4D97-AF65-F5344CB8AC3E}">
        <p14:creationId xmlns:p14="http://schemas.microsoft.com/office/powerpoint/2010/main" val="110018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rPr lang="en-US"/>
              <a:t>Concentration/Market position analysis by manufacturer | Confectionary | National</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87.7</a:t>
                      </a:r>
                      <a:endParaRPr lang="en-US" sz="800" b="1" kern="120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96.6</a:t>
                      </a:r>
                      <a:endParaRPr lang="en-GB" sz="800" b="1">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97.</a:t>
                      </a:r>
                      <a:r>
                        <a:rPr lang="en-GB" sz="800">
                          <a:solidFill>
                            <a:srgbClr val="575555"/>
                          </a:solidFill>
                          <a:latin typeface="Nexa Book"/>
                        </a:rPr>
                        <a:t>7</a:t>
                      </a:r>
                      <a:endParaRPr lang="en-GB" sz="800" b="1">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1,936.2</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2,145.5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2,212.</a:t>
                      </a:r>
                      <a:r>
                        <a:rPr lang="en-GB" sz="800">
                          <a:solidFill>
                            <a:srgbClr val="575555"/>
                          </a:solidFill>
                          <a:latin typeface="Nexa Book"/>
                        </a:rPr>
                        <a:t>5</a:t>
                      </a:r>
                      <a:endParaRPr sz="800">
                        <a:solidFill>
                          <a:srgbClr val="575555"/>
                        </a:solidFill>
                        <a:latin typeface="Nexa Book"/>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2"/>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3"/>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7/7/2025</a:t>
            </a:fld>
            <a:endParaRPr lang="en-US"/>
          </a:p>
        </p:txBody>
      </p:sp>
    </p:spTree>
    <p:extLst>
      <p:ext uri="{BB962C8B-B14F-4D97-AF65-F5344CB8AC3E}">
        <p14:creationId xmlns:p14="http://schemas.microsoft.com/office/powerpoint/2010/main" val="10608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04E8A39F-D158-41D9-8AA3-DF0856FC98E1}"/>
              </a:ext>
            </a:extLst>
          </p:cNvPr>
          <p:cNvSpPr>
            <a:spLocks noGrp="1"/>
          </p:cNvSpPr>
          <p:nvPr>
            <p:ph type="ftr" sz="quarter" idx="15"/>
          </p:nvPr>
        </p:nvSpPr>
        <p:spPr>
          <a:xfrm>
            <a:off x="546969" y="4970700"/>
            <a:ext cx="6451742" cy="174151"/>
          </a:xfrm>
        </p:spPr>
        <p:txBody>
          <a:bodyPr/>
          <a:lstStyle/>
          <a:p>
            <a:endParaRPr lang="en-US"/>
          </a:p>
        </p:txBody>
      </p:sp>
      <p:sp>
        <p:nvSpPr>
          <p:cNvPr id="8" name="Slide Number Placeholder 7">
            <a:extLst>
              <a:ext uri="{FF2B5EF4-FFF2-40B4-BE49-F238E27FC236}">
                <a16:creationId xmlns:a16="http://schemas.microsoft.com/office/drawing/2014/main" id="{49EDA7FC-3044-4AE3-AFCB-32CA6A2B93AD}"/>
              </a:ext>
            </a:extLst>
          </p:cNvPr>
          <p:cNvSpPr>
            <a:spLocks noGrp="1"/>
          </p:cNvSpPr>
          <p:nvPr>
            <p:ph type="sldNum" sz="quarter" idx="16"/>
          </p:nvPr>
        </p:nvSpPr>
        <p:spPr>
          <a:xfrm>
            <a:off x="8640762" y="4972050"/>
            <a:ext cx="369965" cy="172800"/>
          </a:xfrm>
        </p:spPr>
        <p:txBody>
          <a:bodyPr/>
          <a:lstStyle/>
          <a:p>
            <a:fld id="{62CFC926-C77D-44D8-8B39-9E85B1026AC2}" type="slidenum">
              <a:rPr lang="nl-BE"/>
              <a:pPr/>
              <a:t>3</a:t>
            </a:fld>
            <a:endParaRPr lang="nl-BE"/>
          </a:p>
        </p:txBody>
      </p:sp>
      <p:sp>
        <p:nvSpPr>
          <p:cNvPr id="4" name="Text Placeholder 3">
            <a:extLst>
              <a:ext uri="{FF2B5EF4-FFF2-40B4-BE49-F238E27FC236}">
                <a16:creationId xmlns:a16="http://schemas.microsoft.com/office/drawing/2014/main" id="{344343EC-67AD-4E4B-85A0-EADEDA7259DE}"/>
              </a:ext>
            </a:extLst>
          </p:cNvPr>
          <p:cNvSpPr>
            <a:spLocks noGrp="1"/>
          </p:cNvSpPr>
          <p:nvPr>
            <p:ph type="body" sz="quarter" idx="17"/>
          </p:nvPr>
        </p:nvSpPr>
        <p:spPr>
          <a:xfrm>
            <a:off x="0" y="4734106"/>
            <a:ext cx="4572000" cy="222878"/>
          </a:xfrm>
          <a:noFill/>
        </p:spPr>
        <p:txBody>
          <a:bodyPr/>
          <a:lstStyle/>
          <a:p>
            <a:r>
              <a:rPr lang="en-US"/>
              <a:t>  DATA SOURCE: Trade Panel/Retailer Data | Ending Dec 2022 </a:t>
            </a:r>
          </a:p>
        </p:txBody>
      </p:sp>
      <p:sp>
        <p:nvSpPr>
          <p:cNvPr id="9" name="Head1">
            <a:extLst>
              <a:ext uri="{FF2B5EF4-FFF2-40B4-BE49-F238E27FC236}">
                <a16:creationId xmlns:a16="http://schemas.microsoft.com/office/drawing/2014/main" id="{FB5F70A6-0326-3B4E-A621-1E863075FC5D}"/>
              </a:ext>
            </a:extLst>
          </p:cNvPr>
          <p:cNvSpPr>
            <a:spLocks noGrp="1"/>
          </p:cNvSpPr>
          <p:nvPr>
            <p:ph type="body" sz="quarter" idx="18"/>
          </p:nvPr>
        </p:nvSpPr>
        <p:spPr>
          <a:xfrm>
            <a:off x="503238" y="774000"/>
            <a:ext cx="8136762" cy="360000"/>
          </a:xfrm>
        </p:spPr>
        <p:txBody>
          <a:bodyPr>
            <a:normAutofit/>
          </a:bodyPr>
          <a:lstStyle/>
          <a:p>
            <a:r>
              <a:rPr lang="en-US"/>
              <a:t>Market growth contributors | By Sectors | Confectionary | National | P12M | Index vs YA Value Sales DYA: 3</a:t>
            </a:r>
          </a:p>
        </p:txBody>
      </p:sp>
      <p:sp>
        <p:nvSpPr>
          <p:cNvPr id="2" name="Title 1">
            <a:extLst>
              <a:ext uri="{FF2B5EF4-FFF2-40B4-BE49-F238E27FC236}">
                <a16:creationId xmlns:a16="http://schemas.microsoft.com/office/drawing/2014/main" id="{DFF7124B-570C-428B-8946-293ABE1ACF02}"/>
              </a:ext>
            </a:extLst>
          </p:cNvPr>
          <p:cNvSpPr>
            <a:spLocks noGrp="1"/>
          </p:cNvSpPr>
          <p:nvPr>
            <p:ph type="title"/>
          </p:nvPr>
        </p:nvSpPr>
        <p:spPr>
          <a:xfrm>
            <a:off x="504000" y="-1"/>
            <a:ext cx="8136000" cy="771525"/>
          </a:xfrm>
        </p:spPr>
        <p:txBody>
          <a:bodyPr/>
          <a:lstStyle/>
          <a:p>
            <a:r>
              <a:rPr lang="en-US" dirty="0">
                <a:highlight>
                  <a:srgbClr val="FFFF00"/>
                </a:highlight>
              </a:rPr>
              <a:t>Market growth contributors</a:t>
            </a:r>
            <a:r>
              <a:rPr lang="fr-CH" dirty="0">
                <a:highlight>
                  <a:srgbClr val="FFFF00"/>
                </a:highlight>
              </a:rPr>
              <a:t> </a:t>
            </a:r>
            <a:r>
              <a:rPr lang="en-US" dirty="0">
                <a:solidFill>
                  <a:schemeClr val="bg2">
                    <a:lumMod val="90000"/>
                  </a:schemeClr>
                </a:solidFill>
                <a:highlight>
                  <a:srgbClr val="FFFF00"/>
                </a:highlight>
              </a:rPr>
              <a:t>(Replace with So What)</a:t>
            </a:r>
          </a:p>
        </p:txBody>
      </p:sp>
      <p:sp>
        <p:nvSpPr>
          <p:cNvPr id="11" name="smalltitle">
            <a:extLst>
              <a:ext uri="{FF2B5EF4-FFF2-40B4-BE49-F238E27FC236}">
                <a16:creationId xmlns:a16="http://schemas.microsoft.com/office/drawing/2014/main" id="{0C5694F0-92B8-40D5-A8B3-A8D5D224FB94}"/>
              </a:ext>
            </a:extLst>
          </p:cNvPr>
          <p:cNvSpPr/>
          <p:nvPr/>
        </p:nvSpPr>
        <p:spPr>
          <a:xfrm>
            <a:off x="2608662" y="1467602"/>
            <a:ext cx="6319910" cy="316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defRPr/>
            </a:pPr>
            <a:endParaRPr lang="en-US" sz="1800" b="1">
              <a:solidFill>
                <a:srgbClr val="00A097"/>
              </a:solidFill>
              <a:latin typeface="Nexa Bold" pitchFamily="2" charset="77"/>
            </a:endParaRPr>
          </a:p>
        </p:txBody>
      </p:sp>
      <p:sp>
        <p:nvSpPr>
          <p:cNvPr id="10" name="smalltitle">
            <a:extLst>
              <a:ext uri="{FF2B5EF4-FFF2-40B4-BE49-F238E27FC236}">
                <a16:creationId xmlns:a16="http://schemas.microsoft.com/office/drawing/2014/main" id="{47F2BC5E-37A1-401D-B293-43501C280C8A}"/>
              </a:ext>
            </a:extLst>
          </p:cNvPr>
          <p:cNvSpPr/>
          <p:nvPr/>
        </p:nvSpPr>
        <p:spPr>
          <a:xfrm>
            <a:off x="2576515" y="1217570"/>
            <a:ext cx="6319910" cy="316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defRPr/>
            </a:pPr>
            <a:endParaRPr lang="en-US" sz="1800" b="1">
              <a:solidFill>
                <a:srgbClr val="00A097"/>
              </a:solidFill>
              <a:latin typeface="Nexa Bold" pitchFamily="2" charset="77"/>
            </a:endParaRPr>
          </a:p>
        </p:txBody>
      </p:sp>
      <p:graphicFrame>
        <p:nvGraphicFramePr>
          <p:cNvPr id="15" name="C2">
            <a:extLst>
              <a:ext uri="{FF2B5EF4-FFF2-40B4-BE49-F238E27FC236}">
                <a16:creationId xmlns:a16="http://schemas.microsoft.com/office/drawing/2014/main" id="{B030B77E-0DED-8D4D-9651-6DDCA32FEF2A}"/>
              </a:ext>
            </a:extLst>
          </p:cNvPr>
          <p:cNvGraphicFramePr>
            <a:graphicFrameLocks/>
          </p:cNvGraphicFramePr>
          <p:nvPr/>
        </p:nvGraphicFramePr>
        <p:xfrm>
          <a:off x="749527" y="2840303"/>
          <a:ext cx="7854474" cy="12277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62F51BF3-DA0C-44FB-93B3-F3177A2DCDDE}"/>
              </a:ext>
            </a:extLst>
          </p:cNvPr>
          <p:cNvGraphicFramePr>
            <a:graphicFrameLocks/>
          </p:cNvGraphicFramePr>
          <p:nvPr/>
        </p:nvGraphicFramePr>
        <p:xfrm>
          <a:off x="749528" y="1272781"/>
          <a:ext cx="7890473" cy="1298971"/>
        </p:xfrm>
        <a:graphic>
          <a:graphicData uri="http://schemas.openxmlformats.org/drawingml/2006/chart">
            <c:chart xmlns:c="http://schemas.openxmlformats.org/drawingml/2006/chart" xmlns:r="http://schemas.openxmlformats.org/officeDocument/2006/relationships" r:id="rId4"/>
          </a:graphicData>
        </a:graphic>
      </p:graphicFrame>
      <p:sp>
        <p:nvSpPr>
          <p:cNvPr id="13" name="Rectangle 12">
            <a:extLst>
              <a:ext uri="{FF2B5EF4-FFF2-40B4-BE49-F238E27FC236}">
                <a16:creationId xmlns:a16="http://schemas.microsoft.com/office/drawing/2014/main" id="{498CC5C9-EC87-48E6-AB28-3E41AC7D5C90}"/>
              </a:ext>
            </a:extLst>
          </p:cNvPr>
          <p:cNvSpPr/>
          <p:nvPr/>
        </p:nvSpPr>
        <p:spPr>
          <a:xfrm rot="16200000">
            <a:off x="-202240" y="1815708"/>
            <a:ext cx="1545895" cy="3576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a:solidFill>
                  <a:srgbClr val="FFFFFF"/>
                </a:solidFill>
                <a:latin typeface="Nexa Bold"/>
              </a:rPr>
              <a:t>WOB%</a:t>
            </a:r>
          </a:p>
        </p:txBody>
      </p:sp>
      <p:sp>
        <p:nvSpPr>
          <p:cNvPr id="14" name="source">
            <a:extLst>
              <a:ext uri="{FF2B5EF4-FFF2-40B4-BE49-F238E27FC236}">
                <a16:creationId xmlns:a16="http://schemas.microsoft.com/office/drawing/2014/main" id="{C1A44D8C-EBCB-491F-93CE-826A53E084E8}"/>
              </a:ext>
            </a:extLst>
          </p:cNvPr>
          <p:cNvSpPr/>
          <p:nvPr/>
        </p:nvSpPr>
        <p:spPr>
          <a:xfrm rot="16200000">
            <a:off x="-43159" y="3275347"/>
            <a:ext cx="1227731" cy="35764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a:solidFill>
                  <a:srgbClr val="FFFFFF"/>
                </a:solidFill>
                <a:latin typeface="Nexa Bold"/>
              </a:rPr>
              <a:t>Contribution to Growth/Decline</a:t>
            </a:r>
          </a:p>
        </p:txBody>
      </p:sp>
      <p:graphicFrame>
        <p:nvGraphicFramePr>
          <p:cNvPr id="20" name="Table 11">
            <a:extLst>
              <a:ext uri="{FF2B5EF4-FFF2-40B4-BE49-F238E27FC236}">
                <a16:creationId xmlns:a16="http://schemas.microsoft.com/office/drawing/2014/main" id="{9B6FB1C2-0B5B-4556-A5A8-337C39409E72}"/>
              </a:ext>
            </a:extLst>
          </p:cNvPr>
          <p:cNvGraphicFramePr>
            <a:graphicFrameLocks noGrp="1"/>
          </p:cNvGraphicFramePr>
          <p:nvPr/>
        </p:nvGraphicFramePr>
        <p:xfrm>
          <a:off x="6597257" y="4765464"/>
          <a:ext cx="2030275" cy="172800"/>
        </p:xfrm>
        <a:graphic>
          <a:graphicData uri="http://schemas.openxmlformats.org/drawingml/2006/table">
            <a:tbl>
              <a:tblPr firstRow="1" bandRow="1">
                <a:tableStyleId>{5C22544A-7EE6-4342-B048-85BDC9FD1C3A}</a:tableStyleId>
              </a:tblPr>
              <a:tblGrid>
                <a:gridCol w="406055">
                  <a:extLst>
                    <a:ext uri="{9D8B030D-6E8A-4147-A177-3AD203B41FA5}">
                      <a16:colId xmlns:a16="http://schemas.microsoft.com/office/drawing/2014/main" val="441706476"/>
                    </a:ext>
                  </a:extLst>
                </a:gridCol>
                <a:gridCol w="406055">
                  <a:extLst>
                    <a:ext uri="{9D8B030D-6E8A-4147-A177-3AD203B41FA5}">
                      <a16:colId xmlns:a16="http://schemas.microsoft.com/office/drawing/2014/main" val="766531409"/>
                    </a:ext>
                  </a:extLst>
                </a:gridCol>
                <a:gridCol w="406055">
                  <a:extLst>
                    <a:ext uri="{9D8B030D-6E8A-4147-A177-3AD203B41FA5}">
                      <a16:colId xmlns:a16="http://schemas.microsoft.com/office/drawing/2014/main" val="1424301916"/>
                    </a:ext>
                  </a:extLst>
                </a:gridCol>
                <a:gridCol w="406055">
                  <a:extLst>
                    <a:ext uri="{9D8B030D-6E8A-4147-A177-3AD203B41FA5}">
                      <a16:colId xmlns:a16="http://schemas.microsoft.com/office/drawing/2014/main" val="108289823"/>
                    </a:ext>
                  </a:extLst>
                </a:gridCol>
                <a:gridCol w="406055">
                  <a:extLst>
                    <a:ext uri="{9D8B030D-6E8A-4147-A177-3AD203B41FA5}">
                      <a16:colId xmlns:a16="http://schemas.microsoft.com/office/drawing/2014/main" val="1291184828"/>
                    </a:ext>
                  </a:extLst>
                </a:gridCol>
              </a:tblGrid>
              <a:tr h="172800">
                <a:tc>
                  <a:txBody>
                    <a:bodyPr/>
                    <a:lstStyle/>
                    <a:p>
                      <a:pPr algn="ctr">
                        <a:lnSpc>
                          <a:spcPct val="80000"/>
                        </a:lnSpc>
                      </a:pPr>
                      <a:r>
                        <a:rPr lang="en-US" sz="700" b="0">
                          <a:solidFill>
                            <a:schemeClr val="accent5"/>
                          </a:solidFill>
                          <a:latin typeface="+mj-lt"/>
                          <a:ea typeface="Open Sans" panose="020B0606030504020204" pitchFamily="34" charset="0"/>
                          <a:cs typeface="Open Sans" panose="020B0606030504020204" pitchFamily="34" charset="0"/>
                        </a:rPr>
                        <a:t>&lt;90 Ix</a:t>
                      </a:r>
                    </a:p>
                  </a:txBody>
                  <a:tcPr marL="0" marR="0" marT="0" marB="0" anchor="ctr">
                    <a:solidFill>
                      <a:schemeClr val="bg1">
                        <a:lumMod val="95000"/>
                      </a:schemeClr>
                    </a:solidFill>
                  </a:tcPr>
                </a:tc>
                <a:tc>
                  <a:txBody>
                    <a:bodyPr/>
                    <a:lstStyle/>
                    <a:p>
                      <a:pPr algn="ctr">
                        <a:lnSpc>
                          <a:spcPct val="80000"/>
                        </a:lnSpc>
                      </a:pPr>
                      <a:r>
                        <a:rPr lang="en-US" sz="700" b="0">
                          <a:solidFill>
                            <a:schemeClr val="accent5">
                              <a:lumMod val="40000"/>
                              <a:lumOff val="60000"/>
                            </a:schemeClr>
                          </a:solidFill>
                          <a:latin typeface="+mj-lt"/>
                          <a:ea typeface="Open Sans" panose="020B0606030504020204" pitchFamily="34" charset="0"/>
                          <a:cs typeface="Open Sans" panose="020B0606030504020204" pitchFamily="34" charset="0"/>
                        </a:rPr>
                        <a:t>&lt;98 Ix</a:t>
                      </a:r>
                    </a:p>
                  </a:txBody>
                  <a:tcPr marL="0" marR="0" marT="0" marB="0" anchor="ctr">
                    <a:solidFill>
                      <a:schemeClr val="bg1">
                        <a:lumMod val="95000"/>
                      </a:schemeClr>
                    </a:solidFill>
                  </a:tcPr>
                </a:tc>
                <a:tc>
                  <a:txBody>
                    <a:bodyPr/>
                    <a:lstStyle/>
                    <a:p>
                      <a:pPr algn="ctr">
                        <a:lnSpc>
                          <a:spcPct val="80000"/>
                        </a:lnSpc>
                      </a:pPr>
                      <a:endParaRPr lang="en-US" sz="700" b="0">
                        <a:latin typeface="+mj-lt"/>
                        <a:ea typeface="Open Sans" panose="020B0606030504020204" pitchFamily="34" charset="0"/>
                        <a:cs typeface="Open Sans" panose="020B0606030504020204" pitchFamily="34" charset="0"/>
                      </a:endParaRPr>
                    </a:p>
                  </a:txBody>
                  <a:tcPr marL="0" marR="0" marT="0" marB="0" anchor="ctr">
                    <a:solidFill>
                      <a:schemeClr val="bg1">
                        <a:lumMod val="95000"/>
                      </a:schemeClr>
                    </a:solidFill>
                  </a:tcPr>
                </a:tc>
                <a:tc>
                  <a:txBody>
                    <a:bodyPr/>
                    <a:lstStyle/>
                    <a:p>
                      <a:pPr algn="ctr">
                        <a:lnSpc>
                          <a:spcPct val="80000"/>
                        </a:lnSpc>
                      </a:pPr>
                      <a:r>
                        <a:rPr lang="en-US" sz="700" b="0">
                          <a:solidFill>
                            <a:schemeClr val="accent2">
                              <a:lumMod val="60000"/>
                              <a:lumOff val="40000"/>
                            </a:schemeClr>
                          </a:solidFill>
                          <a:latin typeface="+mj-lt"/>
                          <a:ea typeface="Open Sans" panose="020B0606030504020204" pitchFamily="34" charset="0"/>
                          <a:cs typeface="Open Sans" panose="020B0606030504020204" pitchFamily="34" charset="0"/>
                        </a:rPr>
                        <a:t>&gt;102 Ix</a:t>
                      </a:r>
                    </a:p>
                  </a:txBody>
                  <a:tcPr marL="0" marR="0" marT="0" marB="0" anchor="ctr">
                    <a:solidFill>
                      <a:schemeClr val="bg1">
                        <a:lumMod val="95000"/>
                      </a:schemeClr>
                    </a:solidFill>
                  </a:tcPr>
                </a:tc>
                <a:tc>
                  <a:txBody>
                    <a:bodyPr/>
                    <a:lstStyle/>
                    <a:p>
                      <a:pPr algn="ctr">
                        <a:lnSpc>
                          <a:spcPct val="80000"/>
                        </a:lnSpc>
                      </a:pPr>
                      <a:r>
                        <a:rPr lang="en-US" sz="700" b="0">
                          <a:solidFill>
                            <a:schemeClr val="accent3"/>
                          </a:solidFill>
                          <a:latin typeface="+mj-lt"/>
                          <a:ea typeface="Open Sans" panose="020B0606030504020204" pitchFamily="34" charset="0"/>
                          <a:cs typeface="Open Sans" panose="020B0606030504020204" pitchFamily="34" charset="0"/>
                        </a:rPr>
                        <a:t>&gt;110 Ix</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graphicFrame>
        <p:nvGraphicFramePr>
          <p:cNvPr id="3" name="T1">
            <a:extLst>
              <a:ext uri="{FF2B5EF4-FFF2-40B4-BE49-F238E27FC236}">
                <a16:creationId xmlns:a16="http://schemas.microsoft.com/office/drawing/2014/main" id="{57C713CE-68E1-0327-35CE-2D9F6DF01B22}"/>
              </a:ext>
            </a:extLst>
          </p:cNvPr>
          <p:cNvGraphicFramePr>
            <a:graphicFrameLocks noGrp="1"/>
          </p:cNvGraphicFramePr>
          <p:nvPr/>
        </p:nvGraphicFramePr>
        <p:xfrm>
          <a:off x="3028" y="4097182"/>
          <a:ext cx="8336475" cy="626209"/>
        </p:xfrm>
        <a:graphic>
          <a:graphicData uri="http://schemas.openxmlformats.org/drawingml/2006/table">
            <a:tbl>
              <a:tblPr firstRow="1" bandRow="1">
                <a:tableStyleId>{5C22544A-7EE6-4342-B048-85BDC9FD1C3A}</a:tableStyleId>
              </a:tblPr>
              <a:tblGrid>
                <a:gridCol w="782280">
                  <a:extLst>
                    <a:ext uri="{9D8B030D-6E8A-4147-A177-3AD203B41FA5}">
                      <a16:colId xmlns:a16="http://schemas.microsoft.com/office/drawing/2014/main" val="3074704254"/>
                    </a:ext>
                  </a:extLst>
                </a:gridCol>
                <a:gridCol w="244895">
                  <a:extLst>
                    <a:ext uri="{9D8B030D-6E8A-4147-A177-3AD203B41FA5}">
                      <a16:colId xmlns:a16="http://schemas.microsoft.com/office/drawing/2014/main" val="996812328"/>
                    </a:ext>
                  </a:extLst>
                </a:gridCol>
                <a:gridCol w="292372">
                  <a:extLst>
                    <a:ext uri="{9D8B030D-6E8A-4147-A177-3AD203B41FA5}">
                      <a16:colId xmlns:a16="http://schemas.microsoft.com/office/drawing/2014/main" val="1946111412"/>
                    </a:ext>
                  </a:extLst>
                </a:gridCol>
                <a:gridCol w="292372">
                  <a:extLst>
                    <a:ext uri="{9D8B030D-6E8A-4147-A177-3AD203B41FA5}">
                      <a16:colId xmlns:a16="http://schemas.microsoft.com/office/drawing/2014/main" val="112675917"/>
                    </a:ext>
                  </a:extLst>
                </a:gridCol>
                <a:gridCol w="292372">
                  <a:extLst>
                    <a:ext uri="{9D8B030D-6E8A-4147-A177-3AD203B41FA5}">
                      <a16:colId xmlns:a16="http://schemas.microsoft.com/office/drawing/2014/main" val="2500398484"/>
                    </a:ext>
                  </a:extLst>
                </a:gridCol>
                <a:gridCol w="292372">
                  <a:extLst>
                    <a:ext uri="{9D8B030D-6E8A-4147-A177-3AD203B41FA5}">
                      <a16:colId xmlns:a16="http://schemas.microsoft.com/office/drawing/2014/main" val="1784810295"/>
                    </a:ext>
                  </a:extLst>
                </a:gridCol>
                <a:gridCol w="292372">
                  <a:extLst>
                    <a:ext uri="{9D8B030D-6E8A-4147-A177-3AD203B41FA5}">
                      <a16:colId xmlns:a16="http://schemas.microsoft.com/office/drawing/2014/main" val="390726217"/>
                    </a:ext>
                  </a:extLst>
                </a:gridCol>
                <a:gridCol w="292372">
                  <a:extLst>
                    <a:ext uri="{9D8B030D-6E8A-4147-A177-3AD203B41FA5}">
                      <a16:colId xmlns:a16="http://schemas.microsoft.com/office/drawing/2014/main" val="2887148896"/>
                    </a:ext>
                  </a:extLst>
                </a:gridCol>
                <a:gridCol w="292372">
                  <a:extLst>
                    <a:ext uri="{9D8B030D-6E8A-4147-A177-3AD203B41FA5}">
                      <a16:colId xmlns:a16="http://schemas.microsoft.com/office/drawing/2014/main" val="2333632229"/>
                    </a:ext>
                  </a:extLst>
                </a:gridCol>
                <a:gridCol w="292372">
                  <a:extLst>
                    <a:ext uri="{9D8B030D-6E8A-4147-A177-3AD203B41FA5}">
                      <a16:colId xmlns:a16="http://schemas.microsoft.com/office/drawing/2014/main" val="3898784021"/>
                    </a:ext>
                  </a:extLst>
                </a:gridCol>
                <a:gridCol w="292372">
                  <a:extLst>
                    <a:ext uri="{9D8B030D-6E8A-4147-A177-3AD203B41FA5}">
                      <a16:colId xmlns:a16="http://schemas.microsoft.com/office/drawing/2014/main" val="1283437722"/>
                    </a:ext>
                  </a:extLst>
                </a:gridCol>
                <a:gridCol w="292372">
                  <a:extLst>
                    <a:ext uri="{9D8B030D-6E8A-4147-A177-3AD203B41FA5}">
                      <a16:colId xmlns:a16="http://schemas.microsoft.com/office/drawing/2014/main" val="2791728976"/>
                    </a:ext>
                  </a:extLst>
                </a:gridCol>
                <a:gridCol w="292372">
                  <a:extLst>
                    <a:ext uri="{9D8B030D-6E8A-4147-A177-3AD203B41FA5}">
                      <a16:colId xmlns:a16="http://schemas.microsoft.com/office/drawing/2014/main" val="4190121725"/>
                    </a:ext>
                  </a:extLst>
                </a:gridCol>
                <a:gridCol w="292372">
                  <a:extLst>
                    <a:ext uri="{9D8B030D-6E8A-4147-A177-3AD203B41FA5}">
                      <a16:colId xmlns:a16="http://schemas.microsoft.com/office/drawing/2014/main" val="1670108932"/>
                    </a:ext>
                  </a:extLst>
                </a:gridCol>
                <a:gridCol w="292372">
                  <a:extLst>
                    <a:ext uri="{9D8B030D-6E8A-4147-A177-3AD203B41FA5}">
                      <a16:colId xmlns:a16="http://schemas.microsoft.com/office/drawing/2014/main" val="1859318056"/>
                    </a:ext>
                  </a:extLst>
                </a:gridCol>
                <a:gridCol w="292372">
                  <a:extLst>
                    <a:ext uri="{9D8B030D-6E8A-4147-A177-3AD203B41FA5}">
                      <a16:colId xmlns:a16="http://schemas.microsoft.com/office/drawing/2014/main" val="749829463"/>
                    </a:ext>
                  </a:extLst>
                </a:gridCol>
                <a:gridCol w="292372">
                  <a:extLst>
                    <a:ext uri="{9D8B030D-6E8A-4147-A177-3AD203B41FA5}">
                      <a16:colId xmlns:a16="http://schemas.microsoft.com/office/drawing/2014/main" val="3488436875"/>
                    </a:ext>
                  </a:extLst>
                </a:gridCol>
                <a:gridCol w="292372">
                  <a:extLst>
                    <a:ext uri="{9D8B030D-6E8A-4147-A177-3AD203B41FA5}">
                      <a16:colId xmlns:a16="http://schemas.microsoft.com/office/drawing/2014/main" val="3326785547"/>
                    </a:ext>
                  </a:extLst>
                </a:gridCol>
                <a:gridCol w="292372">
                  <a:extLst>
                    <a:ext uri="{9D8B030D-6E8A-4147-A177-3AD203B41FA5}">
                      <a16:colId xmlns:a16="http://schemas.microsoft.com/office/drawing/2014/main" val="1152302449"/>
                    </a:ext>
                  </a:extLst>
                </a:gridCol>
                <a:gridCol w="292372">
                  <a:extLst>
                    <a:ext uri="{9D8B030D-6E8A-4147-A177-3AD203B41FA5}">
                      <a16:colId xmlns:a16="http://schemas.microsoft.com/office/drawing/2014/main" val="1895026622"/>
                    </a:ext>
                  </a:extLst>
                </a:gridCol>
                <a:gridCol w="292372">
                  <a:extLst>
                    <a:ext uri="{9D8B030D-6E8A-4147-A177-3AD203B41FA5}">
                      <a16:colId xmlns:a16="http://schemas.microsoft.com/office/drawing/2014/main" val="3900997811"/>
                    </a:ext>
                  </a:extLst>
                </a:gridCol>
                <a:gridCol w="292372">
                  <a:extLst>
                    <a:ext uri="{9D8B030D-6E8A-4147-A177-3AD203B41FA5}">
                      <a16:colId xmlns:a16="http://schemas.microsoft.com/office/drawing/2014/main" val="437211358"/>
                    </a:ext>
                  </a:extLst>
                </a:gridCol>
                <a:gridCol w="292372">
                  <a:extLst>
                    <a:ext uri="{9D8B030D-6E8A-4147-A177-3AD203B41FA5}">
                      <a16:colId xmlns:a16="http://schemas.microsoft.com/office/drawing/2014/main" val="1680461699"/>
                    </a:ext>
                  </a:extLst>
                </a:gridCol>
                <a:gridCol w="292372">
                  <a:extLst>
                    <a:ext uri="{9D8B030D-6E8A-4147-A177-3AD203B41FA5}">
                      <a16:colId xmlns:a16="http://schemas.microsoft.com/office/drawing/2014/main" val="3689230006"/>
                    </a:ext>
                  </a:extLst>
                </a:gridCol>
                <a:gridCol w="292372">
                  <a:extLst>
                    <a:ext uri="{9D8B030D-6E8A-4147-A177-3AD203B41FA5}">
                      <a16:colId xmlns:a16="http://schemas.microsoft.com/office/drawing/2014/main" val="3754620826"/>
                    </a:ext>
                  </a:extLst>
                </a:gridCol>
                <a:gridCol w="292372">
                  <a:extLst>
                    <a:ext uri="{9D8B030D-6E8A-4147-A177-3AD203B41FA5}">
                      <a16:colId xmlns:a16="http://schemas.microsoft.com/office/drawing/2014/main" val="1271118741"/>
                    </a:ext>
                  </a:extLst>
                </a:gridCol>
                <a:gridCol w="292372">
                  <a:extLst>
                    <a:ext uri="{9D8B030D-6E8A-4147-A177-3AD203B41FA5}">
                      <a16:colId xmlns:a16="http://schemas.microsoft.com/office/drawing/2014/main" val="1432678170"/>
                    </a:ext>
                  </a:extLst>
                </a:gridCol>
              </a:tblGrid>
              <a:tr h="402150">
                <a:tc>
                  <a:txBody>
                    <a:bodyPr/>
                    <a:lstStyle/>
                    <a:p>
                      <a:pPr algn="ctr" fontAlgn="b">
                        <a:defRPr sz="1000">
                          <a:latin typeface="Nexa Bold"/>
                        </a:defRPr>
                      </a:pPr>
                      <a:r>
                        <a:rPr lang="en-GB" sz="700" b="0" i="0" u="none" strike="noStrike">
                          <a:solidFill>
                            <a:schemeClr val="bg1"/>
                          </a:solidFill>
                          <a:effectLst/>
                          <a:latin typeface="+mj-lt"/>
                        </a:rPr>
                        <a:t>Value Sales</a:t>
                      </a:r>
                      <a:br>
                        <a:rPr lang="en-GB" sz="700" b="0" i="0" u="none" strike="noStrike">
                          <a:solidFill>
                            <a:schemeClr val="bg1"/>
                          </a:solidFill>
                          <a:effectLst/>
                          <a:latin typeface="+mj-lt"/>
                        </a:rPr>
                      </a:br>
                      <a:r>
                        <a:rPr lang="en-GB" sz="700" b="0" i="0" u="none" strike="noStrike">
                          <a:solidFill>
                            <a:schemeClr val="bg1"/>
                          </a:solidFill>
                          <a:effectLst/>
                          <a:latin typeface="+mj-lt"/>
                        </a:rPr>
                        <a:t>(‘000’000)</a:t>
                      </a:r>
                    </a:p>
                  </a:txBody>
                  <a:tcPr marL="7144" marR="7144" marT="7144" marB="0" anchor="ctr">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accent3"/>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562.7 $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556.6 $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504.3 $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339.9 $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249.0 $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extLst>
                  <a:ext uri="{0D108BD9-81ED-4DB2-BD59-A6C34878D82A}">
                    <a16:rowId xmlns:a16="http://schemas.microsoft.com/office/drawing/2014/main" val="1970264895"/>
                  </a:ext>
                </a:extLst>
              </a:tr>
              <a:tr h="224059">
                <a:tc>
                  <a:txBody>
                    <a:bodyPr/>
                    <a:lstStyle/>
                    <a:p>
                      <a:pPr algn="ctr" fontAlgn="b">
                        <a:defRPr sz="1000">
                          <a:latin typeface="Nexa Bold"/>
                        </a:defRPr>
                      </a:pPr>
                      <a:r>
                        <a:rPr lang="en-GB" sz="700" b="0" i="0" u="none" strike="noStrike">
                          <a:solidFill>
                            <a:schemeClr val="bg1"/>
                          </a:solidFill>
                          <a:effectLst/>
                          <a:latin typeface="+mj-lt"/>
                        </a:rPr>
                        <a:t>IYA</a:t>
                      </a:r>
                    </a:p>
                  </a:txBody>
                  <a:tcPr marL="7144" marR="7144" marT="7144" marB="0" anchor="ctr">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accent3"/>
                    </a:solidFill>
                  </a:tcPr>
                </a:tc>
                <a:tc>
                  <a:txBody>
                    <a:bodyPr/>
                    <a:lstStyle/>
                    <a:p>
                      <a:pPr algn="ctr">
                        <a:defRPr sz="1000">
                          <a:solidFill>
                            <a:srgbClr val="575555"/>
                          </a:solidFill>
                          <a:latin typeface="Nexa Bold"/>
                        </a:defRPr>
                      </a:pPr>
                      <a:r>
                        <a:rPr sz="700" b="0">
                          <a:latin typeface="+mn-lt"/>
                        </a:rP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B2DFDC"/>
                          </a:solidFill>
                          <a:latin typeface="Nexa Bold"/>
                        </a:defRPr>
                      </a:pPr>
                      <a:r>
                        <a:rPr sz="700" b="0">
                          <a:latin typeface="+mn-lt"/>
                        </a:rPr>
                        <a:t>106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FF8080"/>
                          </a:solidFill>
                          <a:latin typeface="Nexa Bold"/>
                        </a:defRPr>
                      </a:pPr>
                      <a:r>
                        <a:rPr sz="700" b="0">
                          <a:latin typeface="+mn-lt"/>
                        </a:rPr>
                        <a:t>97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B2DFDC"/>
                          </a:solidFill>
                          <a:latin typeface="Nexa Bold"/>
                        </a:defRPr>
                      </a:pPr>
                      <a:r>
                        <a:rPr sz="700" b="0">
                          <a:latin typeface="+mn-lt"/>
                        </a:rPr>
                        <a:t>104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r>
                        <a:rPr sz="700" b="0">
                          <a:latin typeface="+mn-lt"/>
                        </a:rPr>
                        <a:t>118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extLst>
                  <a:ext uri="{0D108BD9-81ED-4DB2-BD59-A6C34878D82A}">
                    <a16:rowId xmlns:a16="http://schemas.microsoft.com/office/drawing/2014/main" val="1369022416"/>
                  </a:ext>
                </a:extLst>
              </a:tr>
            </a:tbl>
          </a:graphicData>
        </a:graphic>
      </p:graphicFrame>
      <p:sp>
        <p:nvSpPr>
          <p:cNvPr id="5" name="Date Placeholder 4">
            <a:extLst>
              <a:ext uri="{FF2B5EF4-FFF2-40B4-BE49-F238E27FC236}">
                <a16:creationId xmlns:a16="http://schemas.microsoft.com/office/drawing/2014/main" id="{357688A0-DC25-DE03-7EBE-90B084A96914}"/>
              </a:ext>
            </a:extLst>
          </p:cNvPr>
          <p:cNvSpPr>
            <a:spLocks noGrp="1"/>
          </p:cNvSpPr>
          <p:nvPr>
            <p:ph type="dt" sz="half" idx="14"/>
          </p:nvPr>
        </p:nvSpPr>
        <p:spPr/>
        <p:txBody>
          <a:bodyPr/>
          <a:lstStyle/>
          <a:p>
            <a:fld id="{E5AA548F-4104-4354-9BED-6529608DC208}" type="datetime1">
              <a:rPr lang="en-US" smtClean="0"/>
              <a:t>7/7/2025</a:t>
            </a:fld>
            <a:endParaRPr lang="en-US"/>
          </a:p>
        </p:txBody>
      </p:sp>
    </p:spTree>
    <p:extLst>
      <p:ext uri="{BB962C8B-B14F-4D97-AF65-F5344CB8AC3E}">
        <p14:creationId xmlns:p14="http://schemas.microsoft.com/office/powerpoint/2010/main" val="3962350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3"/>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3"/>
                        <a:ext cx="34300" cy="972617"/>
                      </a:xfrm>
                      <a:prstGeom prst="rect">
                        <a:avLst/>
                      </a:prstGeom>
                    </p:spPr>
                  </p:pic>
                </p:oleObj>
              </mc:Fallback>
            </mc:AlternateContent>
          </a:graphicData>
        </a:graphic>
      </p:graphicFrame>
      <p:sp>
        <p:nvSpPr>
          <p:cNvPr id="2" name="Footer Placeholder 1">
            <a:extLst>
              <a:ext uri="{FF2B5EF4-FFF2-40B4-BE49-F238E27FC236}">
                <a16:creationId xmlns:a16="http://schemas.microsoft.com/office/drawing/2014/main" id="{98BDA975-B9A8-AC41-8554-A6839BD57305}"/>
              </a:ext>
            </a:extLst>
          </p:cNvPr>
          <p:cNvSpPr>
            <a:spLocks noGrp="1"/>
          </p:cNvSpPr>
          <p:nvPr>
            <p:ph type="ftr" sz="quarter" idx="15"/>
          </p:nvPr>
        </p:nvSpPr>
        <p:spPr>
          <a:xfrm>
            <a:off x="546969" y="4970700"/>
            <a:ext cx="6451742" cy="174151"/>
          </a:xfrm>
        </p:spPr>
        <p:txBody>
          <a:bodyPr/>
          <a:lstStyle/>
          <a:p>
            <a:endParaRPr lang="en-US"/>
          </a:p>
        </p:txBody>
      </p:sp>
      <p:sp>
        <p:nvSpPr>
          <p:cNvPr id="37" name="Slide Number Placeholder 36">
            <a:extLst>
              <a:ext uri="{FF2B5EF4-FFF2-40B4-BE49-F238E27FC236}">
                <a16:creationId xmlns:a16="http://schemas.microsoft.com/office/drawing/2014/main" id="{74E9BEBA-4FA5-4D69-82AB-628AFDDCFA18}"/>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32" name="Text Placeholder 31">
            <a:extLst>
              <a:ext uri="{FF2B5EF4-FFF2-40B4-BE49-F238E27FC236}">
                <a16:creationId xmlns:a16="http://schemas.microsoft.com/office/drawing/2014/main" id="{0B009E21-03DF-48CA-AE0E-8328F7CBD81B}"/>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t>
            </a:r>
            <a:r>
              <a:rPr lang="en-US" err="1"/>
              <a:t>Avg</a:t>
            </a:r>
            <a:r>
              <a:rPr lang="en-US"/>
              <a:t> Price Per Kg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GB" dirty="0">
                <a:highlight>
                  <a:srgbClr val="FFFF00"/>
                </a:highlight>
              </a:rPr>
              <a:t>Sectors Value Sales &amp; </a:t>
            </a:r>
            <a:r>
              <a:rPr lang="en-GB" dirty="0" err="1">
                <a:highlight>
                  <a:srgbClr val="FFFF00"/>
                </a:highlight>
              </a:rPr>
              <a:t>Avg</a:t>
            </a:r>
            <a:r>
              <a:rPr lang="en-GB" dirty="0">
                <a:highlight>
                  <a:srgbClr val="FFFF00"/>
                </a:highlight>
              </a:rPr>
              <a:t> Price Per Kg</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1258429327"/>
              </p:ext>
            </p:extLst>
          </p:nvPr>
        </p:nvGraphicFramePr>
        <p:xfrm>
          <a:off x="546967" y="1747925"/>
          <a:ext cx="8100001" cy="2007447"/>
        </p:xfrm>
        <a:graphic>
          <a:graphicData uri="http://schemas.openxmlformats.org/drawingml/2006/chart">
            <c:chart xmlns:c="http://schemas.openxmlformats.org/drawingml/2006/chart" xmlns:r="http://schemas.openxmlformats.org/officeDocument/2006/relationships" r:id="rId6"/>
          </a:graphicData>
        </a:graphic>
      </p:graphicFrame>
      <p:sp>
        <p:nvSpPr>
          <p:cNvPr id="24" name="TextBox 23">
            <a:extLst>
              <a:ext uri="{FF2B5EF4-FFF2-40B4-BE49-F238E27FC236}">
                <a16:creationId xmlns:a16="http://schemas.microsoft.com/office/drawing/2014/main" id="{BEBE5082-E3D6-4431-8592-C74000F1E0C7}"/>
              </a:ext>
            </a:extLst>
          </p:cNvPr>
          <p:cNvSpPr txBox="1"/>
          <p:nvPr/>
        </p:nvSpPr>
        <p:spPr>
          <a:xfrm>
            <a:off x="803400" y="1256499"/>
            <a:ext cx="211622" cy="16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a:pPr>
            <a:r>
              <a:rPr lang="en-US" sz="700">
                <a:solidFill>
                  <a:schemeClr val="tx1"/>
                </a:solidFill>
                <a:latin typeface="+mj-lt"/>
              </a:rPr>
              <a:t>IYA</a:t>
            </a:r>
          </a:p>
        </p:txBody>
      </p:sp>
      <p:graphicFrame>
        <p:nvGraphicFramePr>
          <p:cNvPr id="6" name="C1">
            <a:extLst>
              <a:ext uri="{FF2B5EF4-FFF2-40B4-BE49-F238E27FC236}">
                <a16:creationId xmlns:a16="http://schemas.microsoft.com/office/drawing/2014/main" id="{453978A2-23DF-A6A9-0BA4-470C63D16D0A}"/>
              </a:ext>
            </a:extLst>
          </p:cNvPr>
          <p:cNvGraphicFramePr/>
          <p:nvPr>
            <p:extLst>
              <p:ext uri="{D42A27DB-BD31-4B8C-83A1-F6EECF244321}">
                <p14:modId xmlns:p14="http://schemas.microsoft.com/office/powerpoint/2010/main" val="2481208491"/>
              </p:ext>
            </p:extLst>
          </p:nvPr>
        </p:nvGraphicFramePr>
        <p:xfrm>
          <a:off x="546968" y="1144940"/>
          <a:ext cx="8093032" cy="57647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 name="T1">
            <a:extLst>
              <a:ext uri="{FF2B5EF4-FFF2-40B4-BE49-F238E27FC236}">
                <a16:creationId xmlns:a16="http://schemas.microsoft.com/office/drawing/2014/main" id="{8B57FE84-391D-00E9-E355-4C3945D3B6AC}"/>
              </a:ext>
            </a:extLst>
          </p:cNvPr>
          <p:cNvGraphicFramePr>
            <a:graphicFrameLocks noGrp="1"/>
          </p:cNvGraphicFramePr>
          <p:nvPr>
            <p:extLst>
              <p:ext uri="{D42A27DB-BD31-4B8C-83A1-F6EECF244321}">
                <p14:modId xmlns:p14="http://schemas.microsoft.com/office/powerpoint/2010/main" val="274097823"/>
              </p:ext>
            </p:extLst>
          </p:nvPr>
        </p:nvGraphicFramePr>
        <p:xfrm>
          <a:off x="6056" y="3447197"/>
          <a:ext cx="8630654" cy="1287176"/>
        </p:xfrm>
        <a:graphic>
          <a:graphicData uri="http://schemas.openxmlformats.org/drawingml/2006/table">
            <a:tbl>
              <a:tblPr firstRow="1" bandRow="1">
                <a:tableStyleId>{5940675A-B579-460E-94D1-54222C63F5DA}</a:tableStyleId>
              </a:tblPr>
              <a:tblGrid>
                <a:gridCol w="1209460">
                  <a:extLst>
                    <a:ext uri="{9D8B030D-6E8A-4147-A177-3AD203B41FA5}">
                      <a16:colId xmlns:a16="http://schemas.microsoft.com/office/drawing/2014/main" val="1562750788"/>
                    </a:ext>
                  </a:extLst>
                </a:gridCol>
                <a:gridCol w="337327">
                  <a:extLst>
                    <a:ext uri="{9D8B030D-6E8A-4147-A177-3AD203B41FA5}">
                      <a16:colId xmlns:a16="http://schemas.microsoft.com/office/drawing/2014/main" val="2253286919"/>
                    </a:ext>
                  </a:extLst>
                </a:gridCol>
                <a:gridCol w="337327">
                  <a:extLst>
                    <a:ext uri="{9D8B030D-6E8A-4147-A177-3AD203B41FA5}">
                      <a16:colId xmlns:a16="http://schemas.microsoft.com/office/drawing/2014/main" val="154020430"/>
                    </a:ext>
                  </a:extLst>
                </a:gridCol>
                <a:gridCol w="337327">
                  <a:extLst>
                    <a:ext uri="{9D8B030D-6E8A-4147-A177-3AD203B41FA5}">
                      <a16:colId xmlns:a16="http://schemas.microsoft.com/office/drawing/2014/main" val="3928813835"/>
                    </a:ext>
                  </a:extLst>
                </a:gridCol>
                <a:gridCol w="337327">
                  <a:extLst>
                    <a:ext uri="{9D8B030D-6E8A-4147-A177-3AD203B41FA5}">
                      <a16:colId xmlns:a16="http://schemas.microsoft.com/office/drawing/2014/main" val="3374165474"/>
                    </a:ext>
                  </a:extLst>
                </a:gridCol>
                <a:gridCol w="337327">
                  <a:extLst>
                    <a:ext uri="{9D8B030D-6E8A-4147-A177-3AD203B41FA5}">
                      <a16:colId xmlns:a16="http://schemas.microsoft.com/office/drawing/2014/main" val="99928969"/>
                    </a:ext>
                  </a:extLst>
                </a:gridCol>
                <a:gridCol w="337327">
                  <a:extLst>
                    <a:ext uri="{9D8B030D-6E8A-4147-A177-3AD203B41FA5}">
                      <a16:colId xmlns:a16="http://schemas.microsoft.com/office/drawing/2014/main" val="127408809"/>
                    </a:ext>
                  </a:extLst>
                </a:gridCol>
                <a:gridCol w="337327">
                  <a:extLst>
                    <a:ext uri="{9D8B030D-6E8A-4147-A177-3AD203B41FA5}">
                      <a16:colId xmlns:a16="http://schemas.microsoft.com/office/drawing/2014/main" val="3994312964"/>
                    </a:ext>
                  </a:extLst>
                </a:gridCol>
                <a:gridCol w="337327">
                  <a:extLst>
                    <a:ext uri="{9D8B030D-6E8A-4147-A177-3AD203B41FA5}">
                      <a16:colId xmlns:a16="http://schemas.microsoft.com/office/drawing/2014/main" val="384709931"/>
                    </a:ext>
                  </a:extLst>
                </a:gridCol>
                <a:gridCol w="337327">
                  <a:extLst>
                    <a:ext uri="{9D8B030D-6E8A-4147-A177-3AD203B41FA5}">
                      <a16:colId xmlns:a16="http://schemas.microsoft.com/office/drawing/2014/main" val="217012177"/>
                    </a:ext>
                  </a:extLst>
                </a:gridCol>
                <a:gridCol w="337327">
                  <a:extLst>
                    <a:ext uri="{9D8B030D-6E8A-4147-A177-3AD203B41FA5}">
                      <a16:colId xmlns:a16="http://schemas.microsoft.com/office/drawing/2014/main" val="2084146792"/>
                    </a:ext>
                  </a:extLst>
                </a:gridCol>
                <a:gridCol w="337327">
                  <a:extLst>
                    <a:ext uri="{9D8B030D-6E8A-4147-A177-3AD203B41FA5}">
                      <a16:colId xmlns:a16="http://schemas.microsoft.com/office/drawing/2014/main" val="586326706"/>
                    </a:ext>
                  </a:extLst>
                </a:gridCol>
                <a:gridCol w="337327">
                  <a:extLst>
                    <a:ext uri="{9D8B030D-6E8A-4147-A177-3AD203B41FA5}">
                      <a16:colId xmlns:a16="http://schemas.microsoft.com/office/drawing/2014/main" val="786404783"/>
                    </a:ext>
                  </a:extLst>
                </a:gridCol>
                <a:gridCol w="337327">
                  <a:extLst>
                    <a:ext uri="{9D8B030D-6E8A-4147-A177-3AD203B41FA5}">
                      <a16:colId xmlns:a16="http://schemas.microsoft.com/office/drawing/2014/main" val="2712606379"/>
                    </a:ext>
                  </a:extLst>
                </a:gridCol>
                <a:gridCol w="337327">
                  <a:extLst>
                    <a:ext uri="{9D8B030D-6E8A-4147-A177-3AD203B41FA5}">
                      <a16:colId xmlns:a16="http://schemas.microsoft.com/office/drawing/2014/main" val="2334528175"/>
                    </a:ext>
                  </a:extLst>
                </a:gridCol>
                <a:gridCol w="337327">
                  <a:extLst>
                    <a:ext uri="{9D8B030D-6E8A-4147-A177-3AD203B41FA5}">
                      <a16:colId xmlns:a16="http://schemas.microsoft.com/office/drawing/2014/main" val="3835393650"/>
                    </a:ext>
                  </a:extLst>
                </a:gridCol>
                <a:gridCol w="337327">
                  <a:extLst>
                    <a:ext uri="{9D8B030D-6E8A-4147-A177-3AD203B41FA5}">
                      <a16:colId xmlns:a16="http://schemas.microsoft.com/office/drawing/2014/main" val="3705822644"/>
                    </a:ext>
                  </a:extLst>
                </a:gridCol>
                <a:gridCol w="337327">
                  <a:extLst>
                    <a:ext uri="{9D8B030D-6E8A-4147-A177-3AD203B41FA5}">
                      <a16:colId xmlns:a16="http://schemas.microsoft.com/office/drawing/2014/main" val="184560546"/>
                    </a:ext>
                  </a:extLst>
                </a:gridCol>
                <a:gridCol w="337327">
                  <a:extLst>
                    <a:ext uri="{9D8B030D-6E8A-4147-A177-3AD203B41FA5}">
                      <a16:colId xmlns:a16="http://schemas.microsoft.com/office/drawing/2014/main" val="712457864"/>
                    </a:ext>
                  </a:extLst>
                </a:gridCol>
                <a:gridCol w="337327">
                  <a:extLst>
                    <a:ext uri="{9D8B030D-6E8A-4147-A177-3AD203B41FA5}">
                      <a16:colId xmlns:a16="http://schemas.microsoft.com/office/drawing/2014/main" val="2719112317"/>
                    </a:ext>
                  </a:extLst>
                </a:gridCol>
                <a:gridCol w="337327">
                  <a:extLst>
                    <a:ext uri="{9D8B030D-6E8A-4147-A177-3AD203B41FA5}">
                      <a16:colId xmlns:a16="http://schemas.microsoft.com/office/drawing/2014/main" val="1610204172"/>
                    </a:ext>
                  </a:extLst>
                </a:gridCol>
                <a:gridCol w="337327">
                  <a:extLst>
                    <a:ext uri="{9D8B030D-6E8A-4147-A177-3AD203B41FA5}">
                      <a16:colId xmlns:a16="http://schemas.microsoft.com/office/drawing/2014/main" val="4106856681"/>
                    </a:ext>
                  </a:extLst>
                </a:gridCol>
                <a:gridCol w="337327">
                  <a:extLst>
                    <a:ext uri="{9D8B030D-6E8A-4147-A177-3AD203B41FA5}">
                      <a16:colId xmlns:a16="http://schemas.microsoft.com/office/drawing/2014/main" val="4292680004"/>
                    </a:ext>
                  </a:extLst>
                </a:gridCol>
              </a:tblGrid>
              <a:tr h="251309">
                <a:tc>
                  <a:txBody>
                    <a:bodyPr/>
                    <a:lstStyle/>
                    <a:p>
                      <a:r>
                        <a:rPr lang="en-US" sz="700" b="1" i="0">
                          <a:solidFill>
                            <a:schemeClr val="bg1"/>
                          </a:solidFill>
                          <a:latin typeface="+mn-lt"/>
                        </a:rPr>
                        <a:t>Growth Contribution</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endParaRPr lang="en-AE" sz="700" b="0" dirty="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19592128"/>
                  </a:ext>
                </a:extLst>
              </a:tr>
              <a:tr h="267956">
                <a:tc>
                  <a:txBody>
                    <a:bodyPr/>
                    <a:lstStyle/>
                    <a:p>
                      <a:r>
                        <a:rPr lang="en-US" sz="700" b="1" i="0" dirty="0">
                          <a:solidFill>
                            <a:schemeClr val="bg1"/>
                          </a:solidFill>
                          <a:latin typeface="+mj-lt"/>
                        </a:rPr>
                        <a:t>Sector </a:t>
                      </a:r>
                      <a:r>
                        <a:rPr lang="en-US" sz="700" b="1" i="0" dirty="0" err="1">
                          <a:solidFill>
                            <a:schemeClr val="bg1"/>
                          </a:solidFill>
                          <a:latin typeface="+mn-lt"/>
                        </a:rPr>
                        <a:t>WoB</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25%</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25%</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23%</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15%</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11%</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dirty="0">
                          <a:solidFill>
                            <a:srgbClr val="575555"/>
                          </a:solidFill>
                          <a:latin typeface="+mn-lt"/>
                        </a:rPr>
                        <a:t>11%</a:t>
                      </a:r>
                      <a:endParaRPr lang="en-US"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91045546"/>
                  </a:ext>
                </a:extLst>
              </a:tr>
              <a:tr h="251309">
                <a:tc>
                  <a:txBody>
                    <a:bodyPr/>
                    <a:lstStyle/>
                    <a:p>
                      <a:r>
                        <a:rPr lang="en-US" sz="700" b="1" i="0" kern="1200" dirty="0">
                          <a:solidFill>
                            <a:schemeClr val="bg1"/>
                          </a:solidFill>
                          <a:latin typeface="+mn-lt"/>
                          <a:ea typeface="+mn-ea"/>
                          <a:cs typeface="+mn-cs"/>
                        </a:rPr>
                        <a:t>Sector</a:t>
                      </a:r>
                      <a:r>
                        <a:rPr lang="en-US" sz="700" b="1" i="0" dirty="0">
                          <a:solidFill>
                            <a:schemeClr val="bg1"/>
                          </a:solidFill>
                          <a:latin typeface="+mn-lt"/>
                        </a:rPr>
                        <a:t> Avg Price Index</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122</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272399"/>
                  </a:ext>
                </a:extLst>
              </a:tr>
              <a:tr h="251309">
                <a:tc>
                  <a:txBody>
                    <a:bodyPr/>
                    <a:lstStyle/>
                    <a:p>
                      <a:r>
                        <a:rPr lang="en-US" sz="700" b="1" i="0" dirty="0" err="1">
                          <a:solidFill>
                            <a:schemeClr val="bg1"/>
                          </a:solidFill>
                          <a:latin typeface="+mn-lt"/>
                        </a:rPr>
                        <a:t>Hersheys`s</a:t>
                      </a:r>
                      <a:r>
                        <a:rPr lang="en-US" sz="700" b="1" i="0" dirty="0">
                          <a:solidFill>
                            <a:schemeClr val="bg1"/>
                          </a:solidFill>
                          <a:latin typeface="+mn-lt"/>
                        </a:rPr>
                        <a:t> Share</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51309">
                <a:tc>
                  <a:txBody>
                    <a:bodyPr/>
                    <a:lstStyle/>
                    <a:p>
                      <a:endParaRPr lang="en-CH" sz="700" b="1" i="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endParaRPr lang="en-AE" sz="700" b="0" dirty="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10" name="TextBox 9">
            <a:extLst>
              <a:ext uri="{FF2B5EF4-FFF2-40B4-BE49-F238E27FC236}">
                <a16:creationId xmlns:a16="http://schemas.microsoft.com/office/drawing/2014/main" id="{32E2E9A6-7298-984C-B78F-99654DE52DCF}"/>
              </a:ext>
            </a:extLst>
          </p:cNvPr>
          <p:cNvSpPr txBox="1"/>
          <p:nvPr/>
        </p:nvSpPr>
        <p:spPr>
          <a:xfrm>
            <a:off x="527882" y="2150531"/>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err="1">
                <a:solidFill>
                  <a:schemeClr val="tx1"/>
                </a:solidFill>
                <a:latin typeface="Nexa Bold" panose="00000800000000000000" pitchFamily="2" charset="0"/>
              </a:rPr>
              <a:t>Avg</a:t>
            </a:r>
            <a:r>
              <a:rPr lang="fr-CH" sz="700">
                <a:solidFill>
                  <a:schemeClr val="tx1"/>
                </a:solidFill>
                <a:latin typeface="Nexa Bold" panose="00000800000000000000" pitchFamily="2" charset="0"/>
              </a:rPr>
              <a:t> Price/Kg</a:t>
            </a:r>
          </a:p>
        </p:txBody>
      </p:sp>
      <p:sp>
        <p:nvSpPr>
          <p:cNvPr id="14" name="TextBox 13">
            <a:extLst>
              <a:ext uri="{FF2B5EF4-FFF2-40B4-BE49-F238E27FC236}">
                <a16:creationId xmlns:a16="http://schemas.microsoft.com/office/drawing/2014/main" id="{EC260DED-3A28-0175-3572-CFF863453007}"/>
              </a:ext>
            </a:extLst>
          </p:cNvPr>
          <p:cNvSpPr txBox="1"/>
          <p:nvPr/>
        </p:nvSpPr>
        <p:spPr>
          <a:xfrm>
            <a:off x="527882" y="2946194"/>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a:solidFill>
                  <a:schemeClr val="tx1"/>
                </a:solidFill>
                <a:latin typeface="Nexa Bold" panose="00000800000000000000" pitchFamily="2" charset="0"/>
              </a:rPr>
              <a:t>Value Sales</a:t>
            </a:r>
          </a:p>
        </p:txBody>
      </p:sp>
      <p:graphicFrame>
        <p:nvGraphicFramePr>
          <p:cNvPr id="11" name="Table 11">
            <a:extLst>
              <a:ext uri="{FF2B5EF4-FFF2-40B4-BE49-F238E27FC236}">
                <a16:creationId xmlns:a16="http://schemas.microsoft.com/office/drawing/2014/main" id="{E5737622-0E97-0515-8D2C-52A951601EE5}"/>
              </a:ext>
            </a:extLst>
          </p:cNvPr>
          <p:cNvGraphicFramePr>
            <a:graphicFrameLocks noGrp="1"/>
          </p:cNvGraphicFramePr>
          <p:nvPr>
            <p:extLst>
              <p:ext uri="{D42A27DB-BD31-4B8C-83A1-F6EECF244321}">
                <p14:modId xmlns:p14="http://schemas.microsoft.com/office/powerpoint/2010/main" val="3455511502"/>
              </p:ext>
            </p:extLst>
          </p:nvPr>
        </p:nvGraphicFramePr>
        <p:xfrm>
          <a:off x="6597256" y="4770666"/>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7" name="Date Placeholder 6">
            <a:extLst>
              <a:ext uri="{FF2B5EF4-FFF2-40B4-BE49-F238E27FC236}">
                <a16:creationId xmlns:a16="http://schemas.microsoft.com/office/drawing/2014/main" id="{8AA9A797-E8F2-2417-8961-E6A368A47B50}"/>
              </a:ext>
            </a:extLst>
          </p:cNvPr>
          <p:cNvSpPr>
            <a:spLocks noGrp="1"/>
          </p:cNvSpPr>
          <p:nvPr>
            <p:ph type="dt" sz="half" idx="14"/>
          </p:nvPr>
        </p:nvSpPr>
        <p:spPr/>
        <p:txBody>
          <a:bodyPr/>
          <a:lstStyle/>
          <a:p>
            <a:fld id="{E4271E2B-5453-484C-802B-3FA9DD26E3E6}" type="datetime1">
              <a:rPr lang="en-US" smtClean="0"/>
              <a:t>7/7/2025</a:t>
            </a:fld>
            <a:endParaRPr lang="en-US"/>
          </a:p>
        </p:txBody>
      </p:sp>
    </p:spTree>
    <p:extLst>
      <p:ext uri="{BB962C8B-B14F-4D97-AF65-F5344CB8AC3E}">
        <p14:creationId xmlns:p14="http://schemas.microsoft.com/office/powerpoint/2010/main" val="284002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&gt;110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000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a:solidFill>
                            <a:schemeClr val="tx2"/>
                          </a:solidFill>
                          <a:latin typeface="+mj-lt"/>
                        </a:rPr>
                        <a:t>LY DYA</a:t>
                      </a:r>
                    </a:p>
                    <a:p>
                      <a:pPr algn="ctr"/>
                      <a:r>
                        <a:rPr lang="en-US" sz="800">
                          <a:solidFill>
                            <a:schemeClr val="tx2"/>
                          </a:solidFill>
                          <a:latin typeface="+mj-lt"/>
                        </a:rPr>
                        <a:t> </a:t>
                      </a: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Value Share </a:t>
                      </a:r>
                      <a:r>
                        <a:rPr lang="en-US" sz="800" b="0">
                          <a:solidFill>
                            <a:schemeClr val="tx2"/>
                          </a:solidFill>
                          <a:latin typeface="+mj-lt"/>
                        </a:rPr>
                        <a:t>(</a:t>
                      </a:r>
                      <a:r>
                        <a:rPr lang="en-US" sz="800" b="0" kern="1200">
                          <a:solidFill>
                            <a:schemeClr val="tx2"/>
                          </a:solidFill>
                          <a:latin typeface="+mj-lt"/>
                          <a:ea typeface="+mn-ea"/>
                          <a:cs typeface="+mn-cs"/>
                        </a:rPr>
                        <a:t>%</a:t>
                      </a: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DYA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24000">
                <a:tc>
                  <a:txBody>
                    <a:bodyPr/>
                    <a:lstStyle/>
                    <a:p>
                      <a:pPr algn="l" fontAlgn="b"/>
                      <a:r>
                        <a:rPr lang="en-US" sz="900" err="1">
                          <a:solidFill>
                            <a:srgbClr val="575555"/>
                          </a:solidFill>
                          <a:latin typeface="Nexa Bold"/>
                        </a:rPr>
                        <a:t>Cisarua</a:t>
                      </a:r>
                      <a:r>
                        <a:rPr lang="en-US" sz="900">
                          <a:solidFill>
                            <a:srgbClr val="575555"/>
                          </a:solidFill>
                          <a:latin typeface="Nexa Bold"/>
                        </a:rPr>
                        <a:t> Mountain Dairy</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Greenfields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err="1">
                          <a:solidFill>
                            <a:srgbClr val="575555"/>
                          </a:solidFill>
                          <a:latin typeface="Nexa Bold"/>
                        </a:rPr>
                        <a:t>Ffi</a:t>
                      </a:r>
                      <a:endParaRPr lang="en-US" sz="90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Nestle</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9423913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err="1">
                          <a:solidFill>
                            <a:srgbClr val="575555"/>
                          </a:solidFill>
                          <a:latin typeface="Nexa Bold"/>
                        </a:rPr>
                        <a:t>Indolakto</a:t>
                      </a:r>
                      <a:endParaRPr sz="90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02493471"/>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Ultra Jaya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So Good Food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026263703"/>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Cs2 Pola Sehat</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67206710"/>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Diamond Cold Storages Ind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121</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6983389"/>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Abc Kogen Dairy</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5</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rPr lang="en-GB"/>
              <a:t>DATA SOURCE: Trade Panel/Retailer Data | Ending Sep 2022</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Manufacturer/Brands | Total Category | National</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1272661545"/>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11124140"/>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000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Value Share </a:t>
                      </a:r>
                      <a:r>
                        <a:rPr lang="en-US" sz="800" b="0">
                          <a:solidFill>
                            <a:schemeClr val="tx2"/>
                          </a:solidFill>
                          <a:latin typeface="+mj-lt"/>
                        </a:rPr>
                        <a:t>(</a:t>
                      </a:r>
                      <a:r>
                        <a:rPr lang="en-US" sz="800" b="0" kern="1200">
                          <a:solidFill>
                            <a:schemeClr val="tx2"/>
                          </a:solidFill>
                          <a:latin typeface="+mj-lt"/>
                          <a:ea typeface="+mn-ea"/>
                          <a:cs typeface="+mn-cs"/>
                        </a:rPr>
                        <a:t>%</a:t>
                      </a: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000">
                <a:tc>
                  <a:txBody>
                    <a:bodyPr/>
                    <a:lstStyle/>
                    <a:p>
                      <a:pPr algn="l" fontAlgn="b"/>
                      <a:r>
                        <a:rPr lang="en-US" sz="900" dirty="0" err="1">
                          <a:solidFill>
                            <a:srgbClr val="575555"/>
                          </a:solidFill>
                          <a:latin typeface="Nexa Bold"/>
                        </a:rPr>
                        <a:t>Cimory</a:t>
                      </a:r>
                      <a:endParaRPr lang="en-US" sz="900" dirty="0">
                        <a:solidFill>
                          <a:srgbClr val="575555"/>
                        </a:solidFill>
                        <a:latin typeface="Nexa Bold"/>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Greenfields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108%</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Frisian Flag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Indomilk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Ultra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Real Good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177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Kin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Milo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Tango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345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00A097"/>
                          </a:solidFill>
                          <a:latin typeface="Nexa Book" panose="00000400000000000000" pitchFamily="50" charset="0"/>
                        </a:rPr>
                        <a:t>110%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Milk Life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304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dirty="0">
                          <a:solidFill>
                            <a:srgbClr val="FF8080"/>
                          </a:solidFill>
                          <a:latin typeface="Nexa Book" panose="00000400000000000000" pitchFamily="50" charset="0"/>
                        </a:rPr>
                        <a:t>93%</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3228389867"/>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3139607360"/>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2386581787"/>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7/7/2025</a:t>
            </a:fld>
            <a:endParaRPr lang="en-US"/>
          </a:p>
        </p:txBody>
      </p:sp>
    </p:spTree>
    <p:extLst>
      <p:ext uri="{BB962C8B-B14F-4D97-AF65-F5344CB8AC3E}">
        <p14:creationId xmlns:p14="http://schemas.microsoft.com/office/powerpoint/2010/main" val="253787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Manufacturer | By Sector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2">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596869930"/>
              </p:ext>
            </p:extLst>
          </p:nvPr>
        </p:nvGraphicFramePr>
        <p:xfrm>
          <a:off x="547054" y="1131886"/>
          <a:ext cx="2895571" cy="3600454"/>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918000">
                  <a:extLst>
                    <a:ext uri="{9D8B030D-6E8A-4147-A177-3AD203B41FA5}">
                      <a16:colId xmlns:a16="http://schemas.microsoft.com/office/drawing/2014/main" val="252781202"/>
                    </a:ext>
                  </a:extLst>
                </a:gridCol>
                <a:gridCol w="430616">
                  <a:extLst>
                    <a:ext uri="{9D8B030D-6E8A-4147-A177-3AD203B41FA5}">
                      <a16:colId xmlns:a16="http://schemas.microsoft.com/office/drawing/2014/main" val="4162334268"/>
                    </a:ext>
                  </a:extLst>
                </a:gridCol>
                <a:gridCol w="709955">
                  <a:extLst>
                    <a:ext uri="{9D8B030D-6E8A-4147-A177-3AD203B41FA5}">
                      <a16:colId xmlns:a16="http://schemas.microsoft.com/office/drawing/2014/main" val="3273743300"/>
                    </a:ext>
                  </a:extLst>
                </a:gridCol>
              </a:tblGrid>
              <a:tr h="363664">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Share Bags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12" name="T2-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3405121734"/>
              </p:ext>
            </p:extLst>
          </p:nvPr>
        </p:nvGraphicFramePr>
        <p:xfrm>
          <a:off x="1399845" y="1492250"/>
          <a:ext cx="872768" cy="3240088"/>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A9E08525-F819-7C89-C9A2-0692259C1D35}"/>
              </a:ext>
            </a:extLst>
          </p:cNvPr>
          <p:cNvSpPr>
            <a:spLocks noGrp="1"/>
          </p:cNvSpPr>
          <p:nvPr>
            <p:ph type="dt" sz="half" idx="14"/>
          </p:nvPr>
        </p:nvSpPr>
        <p:spPr/>
        <p:txBody>
          <a:bodyPr/>
          <a:lstStyle/>
          <a:p>
            <a:fld id="{D6B0FADB-6C29-4A4C-B569-03209D1282F7}" type="datetime1">
              <a:rPr lang="en-US" smtClean="0"/>
              <a:t>7/7/2025</a:t>
            </a:fld>
            <a:endParaRPr lang="en-US"/>
          </a:p>
        </p:txBody>
      </p:sp>
    </p:spTree>
    <p:extLst>
      <p:ext uri="{BB962C8B-B14F-4D97-AF65-F5344CB8AC3E}">
        <p14:creationId xmlns:p14="http://schemas.microsoft.com/office/powerpoint/2010/main" val="236067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Manufacturer | By Sector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2">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3580106561"/>
              </p:ext>
            </p:extLst>
          </p:nvPr>
        </p:nvGraphicFramePr>
        <p:xfrm>
          <a:off x="550531" y="1131886"/>
          <a:ext cx="2639727" cy="360222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674411">
                  <a:extLst>
                    <a:ext uri="{9D8B030D-6E8A-4147-A177-3AD203B41FA5}">
                      <a16:colId xmlns:a16="http://schemas.microsoft.com/office/drawing/2014/main" val="252781202"/>
                    </a:ext>
                  </a:extLst>
                </a:gridCol>
                <a:gridCol w="505645">
                  <a:extLst>
                    <a:ext uri="{9D8B030D-6E8A-4147-A177-3AD203B41FA5}">
                      <a16:colId xmlns:a16="http://schemas.microsoft.com/office/drawing/2014/main" val="4162334268"/>
                    </a:ext>
                  </a:extLst>
                </a:gridCol>
                <a:gridCol w="622671">
                  <a:extLst>
                    <a:ext uri="{9D8B030D-6E8A-4147-A177-3AD203B41FA5}">
                      <a16:colId xmlns:a16="http://schemas.microsoft.com/office/drawing/2014/main" val="3273743300"/>
                    </a:ext>
                  </a:extLst>
                </a:gridCol>
              </a:tblGrid>
              <a:tr h="368113">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Share Bags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12" name="T2-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1871389559"/>
              </p:ext>
            </p:extLst>
          </p:nvPr>
        </p:nvGraphicFramePr>
        <p:xfrm>
          <a:off x="1399845" y="1501334"/>
          <a:ext cx="665125" cy="3231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 name="T2">
            <a:extLst>
              <a:ext uri="{FF2B5EF4-FFF2-40B4-BE49-F238E27FC236}">
                <a16:creationId xmlns:a16="http://schemas.microsoft.com/office/drawing/2014/main" id="{3A46527A-6149-F041-098B-F5867B05641E}"/>
              </a:ext>
            </a:extLst>
          </p:cNvPr>
          <p:cNvGraphicFramePr>
            <a:graphicFrameLocks noGrp="1"/>
          </p:cNvGraphicFramePr>
          <p:nvPr>
            <p:extLst>
              <p:ext uri="{D42A27DB-BD31-4B8C-83A1-F6EECF244321}">
                <p14:modId xmlns:p14="http://schemas.microsoft.com/office/powerpoint/2010/main" val="3139578722"/>
              </p:ext>
            </p:extLst>
          </p:nvPr>
        </p:nvGraphicFramePr>
        <p:xfrm>
          <a:off x="3283777" y="1131886"/>
          <a:ext cx="2639727" cy="360222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726754">
                  <a:extLst>
                    <a:ext uri="{9D8B030D-6E8A-4147-A177-3AD203B41FA5}">
                      <a16:colId xmlns:a16="http://schemas.microsoft.com/office/drawing/2014/main" val="252781202"/>
                    </a:ext>
                  </a:extLst>
                </a:gridCol>
                <a:gridCol w="457200">
                  <a:extLst>
                    <a:ext uri="{9D8B030D-6E8A-4147-A177-3AD203B41FA5}">
                      <a16:colId xmlns:a16="http://schemas.microsoft.com/office/drawing/2014/main" val="4162334268"/>
                    </a:ext>
                  </a:extLst>
                </a:gridCol>
                <a:gridCol w="618773">
                  <a:extLst>
                    <a:ext uri="{9D8B030D-6E8A-4147-A177-3AD203B41FA5}">
                      <a16:colId xmlns:a16="http://schemas.microsoft.com/office/drawing/2014/main" val="3273743300"/>
                    </a:ext>
                  </a:extLst>
                </a:gridCol>
              </a:tblGrid>
              <a:tr h="364933">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Gifting</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38" name="T2-C1">
            <a:extLst>
              <a:ext uri="{FF2B5EF4-FFF2-40B4-BE49-F238E27FC236}">
                <a16:creationId xmlns:a16="http://schemas.microsoft.com/office/drawing/2014/main" id="{648E95B9-4B20-7F27-4172-6244EF99CCE0}"/>
              </a:ext>
            </a:extLst>
          </p:cNvPr>
          <p:cNvGraphicFramePr>
            <a:graphicFrameLocks noChangeAspect="1"/>
          </p:cNvGraphicFramePr>
          <p:nvPr>
            <p:extLst>
              <p:ext uri="{D42A27DB-BD31-4B8C-83A1-F6EECF244321}">
                <p14:modId xmlns:p14="http://schemas.microsoft.com/office/powerpoint/2010/main" val="771706334"/>
              </p:ext>
            </p:extLst>
          </p:nvPr>
        </p:nvGraphicFramePr>
        <p:xfrm>
          <a:off x="4107430" y="1500970"/>
          <a:ext cx="758268" cy="3231368"/>
        </p:xfrm>
        <a:graphic>
          <a:graphicData uri="http://schemas.openxmlformats.org/drawingml/2006/chart">
            <c:chart xmlns:c="http://schemas.openxmlformats.org/drawingml/2006/chart" xmlns:r="http://schemas.openxmlformats.org/officeDocument/2006/relationships" r:id="rId4"/>
          </a:graphicData>
        </a:graphic>
      </p:graphicFrame>
      <p:sp>
        <p:nvSpPr>
          <p:cNvPr id="3" name="Date Placeholder 2">
            <a:extLst>
              <a:ext uri="{FF2B5EF4-FFF2-40B4-BE49-F238E27FC236}">
                <a16:creationId xmlns:a16="http://schemas.microsoft.com/office/drawing/2014/main" id="{58B66792-02F5-D6D1-E08A-18CDBA152A05}"/>
              </a:ext>
            </a:extLst>
          </p:cNvPr>
          <p:cNvSpPr>
            <a:spLocks noGrp="1"/>
          </p:cNvSpPr>
          <p:nvPr>
            <p:ph type="dt" sz="half" idx="14"/>
          </p:nvPr>
        </p:nvSpPr>
        <p:spPr/>
        <p:txBody>
          <a:bodyPr/>
          <a:lstStyle/>
          <a:p>
            <a:fld id="{7634FCE5-30F3-4F41-9A8F-0A523BC30E96}" type="datetime1">
              <a:rPr lang="en-US" smtClean="0"/>
              <a:t>7/7/2025</a:t>
            </a:fld>
            <a:endParaRPr lang="en-US"/>
          </a:p>
        </p:txBody>
      </p:sp>
    </p:spTree>
    <p:extLst>
      <p:ext uri="{BB962C8B-B14F-4D97-AF65-F5344CB8AC3E}">
        <p14:creationId xmlns:p14="http://schemas.microsoft.com/office/powerpoint/2010/main" val="286183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Manufacturer | By Sector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2">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2314509584"/>
              </p:ext>
            </p:extLst>
          </p:nvPr>
        </p:nvGraphicFramePr>
        <p:xfrm>
          <a:off x="550531" y="1131886"/>
          <a:ext cx="2639727" cy="3600448"/>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780384">
                  <a:extLst>
                    <a:ext uri="{9D8B030D-6E8A-4147-A177-3AD203B41FA5}">
                      <a16:colId xmlns:a16="http://schemas.microsoft.com/office/drawing/2014/main" val="252781202"/>
                    </a:ext>
                  </a:extLst>
                </a:gridCol>
                <a:gridCol w="381505">
                  <a:extLst>
                    <a:ext uri="{9D8B030D-6E8A-4147-A177-3AD203B41FA5}">
                      <a16:colId xmlns:a16="http://schemas.microsoft.com/office/drawing/2014/main" val="4162334268"/>
                    </a:ext>
                  </a:extLst>
                </a:gridCol>
                <a:gridCol w="640838">
                  <a:extLst>
                    <a:ext uri="{9D8B030D-6E8A-4147-A177-3AD203B41FA5}">
                      <a16:colId xmlns:a16="http://schemas.microsoft.com/office/drawing/2014/main" val="3273743300"/>
                    </a:ext>
                  </a:extLst>
                </a:gridCol>
              </a:tblGrid>
              <a:tr h="356418">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Bars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12" name="T2-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3415998220"/>
              </p:ext>
            </p:extLst>
          </p:nvPr>
        </p:nvGraphicFramePr>
        <p:xfrm>
          <a:off x="1353942" y="1491138"/>
          <a:ext cx="872768" cy="3241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2">
            <a:extLst>
              <a:ext uri="{FF2B5EF4-FFF2-40B4-BE49-F238E27FC236}">
                <a16:creationId xmlns:a16="http://schemas.microsoft.com/office/drawing/2014/main" id="{0EE45FE5-624C-CB3F-249A-76B25F1CB86B}"/>
              </a:ext>
            </a:extLst>
          </p:cNvPr>
          <p:cNvGraphicFramePr>
            <a:graphicFrameLocks noGrp="1"/>
          </p:cNvGraphicFramePr>
          <p:nvPr>
            <p:extLst>
              <p:ext uri="{D42A27DB-BD31-4B8C-83A1-F6EECF244321}">
                <p14:modId xmlns:p14="http://schemas.microsoft.com/office/powerpoint/2010/main" val="1487250035"/>
              </p:ext>
            </p:extLst>
          </p:nvPr>
        </p:nvGraphicFramePr>
        <p:xfrm>
          <a:off x="6005199" y="1131886"/>
          <a:ext cx="2639727" cy="3600455"/>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12116">
                  <a:extLst>
                    <a:ext uri="{9D8B030D-6E8A-4147-A177-3AD203B41FA5}">
                      <a16:colId xmlns:a16="http://schemas.microsoft.com/office/drawing/2014/main" val="252781202"/>
                    </a:ext>
                  </a:extLst>
                </a:gridCol>
                <a:gridCol w="372421">
                  <a:extLst>
                    <a:ext uri="{9D8B030D-6E8A-4147-A177-3AD203B41FA5}">
                      <a16:colId xmlns:a16="http://schemas.microsoft.com/office/drawing/2014/main" val="4162334268"/>
                    </a:ext>
                  </a:extLst>
                </a:gridCol>
                <a:gridCol w="618190">
                  <a:extLst>
                    <a:ext uri="{9D8B030D-6E8A-4147-A177-3AD203B41FA5}">
                      <a16:colId xmlns:a16="http://schemas.microsoft.com/office/drawing/2014/main" val="3273743300"/>
                    </a:ext>
                  </a:extLst>
                </a:gridCol>
              </a:tblGrid>
              <a:tr h="363825">
                <a:tc>
                  <a:txBody>
                    <a:bodyPr/>
                    <a:lstStyle/>
                    <a:p>
                      <a:r>
                        <a:rPr lang="en-US" sz="800" b="1" i="0">
                          <a:solidFill>
                            <a:schemeClr val="tx2"/>
                          </a:solidFill>
                          <a:latin typeface="Nexa Bold" panose="00000800000000000000" pitchFamily="2" charset="0"/>
                        </a:rPr>
                        <a:t>Choc Block</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27" name="T2-C1">
            <a:extLst>
              <a:ext uri="{FF2B5EF4-FFF2-40B4-BE49-F238E27FC236}">
                <a16:creationId xmlns:a16="http://schemas.microsoft.com/office/drawing/2014/main" id="{F3F5C626-4EA3-D080-237F-58D775C55866}"/>
              </a:ext>
            </a:extLst>
          </p:cNvPr>
          <p:cNvGraphicFramePr>
            <a:graphicFrameLocks noChangeAspect="1"/>
          </p:cNvGraphicFramePr>
          <p:nvPr>
            <p:extLst>
              <p:ext uri="{D42A27DB-BD31-4B8C-83A1-F6EECF244321}">
                <p14:modId xmlns:p14="http://schemas.microsoft.com/office/powerpoint/2010/main" val="4199404012"/>
              </p:ext>
            </p:extLst>
          </p:nvPr>
        </p:nvGraphicFramePr>
        <p:xfrm>
          <a:off x="6854165" y="1491138"/>
          <a:ext cx="872768" cy="3241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T2">
            <a:extLst>
              <a:ext uri="{FF2B5EF4-FFF2-40B4-BE49-F238E27FC236}">
                <a16:creationId xmlns:a16="http://schemas.microsoft.com/office/drawing/2014/main" id="{3A46527A-6149-F041-098B-F5867B05641E}"/>
              </a:ext>
            </a:extLst>
          </p:cNvPr>
          <p:cNvGraphicFramePr>
            <a:graphicFrameLocks noGrp="1"/>
          </p:cNvGraphicFramePr>
          <p:nvPr>
            <p:extLst>
              <p:ext uri="{D42A27DB-BD31-4B8C-83A1-F6EECF244321}">
                <p14:modId xmlns:p14="http://schemas.microsoft.com/office/powerpoint/2010/main" val="1475349812"/>
              </p:ext>
            </p:extLst>
          </p:nvPr>
        </p:nvGraphicFramePr>
        <p:xfrm>
          <a:off x="3277865" y="1131884"/>
          <a:ext cx="2639727" cy="360045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08361">
                  <a:extLst>
                    <a:ext uri="{9D8B030D-6E8A-4147-A177-3AD203B41FA5}">
                      <a16:colId xmlns:a16="http://schemas.microsoft.com/office/drawing/2014/main" val="252781202"/>
                    </a:ext>
                  </a:extLst>
                </a:gridCol>
                <a:gridCol w="372422">
                  <a:extLst>
                    <a:ext uri="{9D8B030D-6E8A-4147-A177-3AD203B41FA5}">
                      <a16:colId xmlns:a16="http://schemas.microsoft.com/office/drawing/2014/main" val="4162334268"/>
                    </a:ext>
                  </a:extLst>
                </a:gridCol>
                <a:gridCol w="621944">
                  <a:extLst>
                    <a:ext uri="{9D8B030D-6E8A-4147-A177-3AD203B41FA5}">
                      <a16:colId xmlns:a16="http://schemas.microsoft.com/office/drawing/2014/main" val="3273743300"/>
                    </a:ext>
                  </a:extLst>
                </a:gridCol>
              </a:tblGrid>
              <a:tr h="357673">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Bites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38" name="T2-C1">
            <a:extLst>
              <a:ext uri="{FF2B5EF4-FFF2-40B4-BE49-F238E27FC236}">
                <a16:creationId xmlns:a16="http://schemas.microsoft.com/office/drawing/2014/main" id="{648E95B9-4B20-7F27-4172-6244EF99CCE0}"/>
              </a:ext>
            </a:extLst>
          </p:cNvPr>
          <p:cNvGraphicFramePr>
            <a:graphicFrameLocks noChangeAspect="1"/>
          </p:cNvGraphicFramePr>
          <p:nvPr>
            <p:extLst>
              <p:ext uri="{D42A27DB-BD31-4B8C-83A1-F6EECF244321}">
                <p14:modId xmlns:p14="http://schemas.microsoft.com/office/powerpoint/2010/main" val="3369277237"/>
              </p:ext>
            </p:extLst>
          </p:nvPr>
        </p:nvGraphicFramePr>
        <p:xfrm>
          <a:off x="4123808" y="1491138"/>
          <a:ext cx="872768" cy="3241200"/>
        </p:xfrm>
        <a:graphic>
          <a:graphicData uri="http://schemas.openxmlformats.org/drawingml/2006/chart">
            <c:chart xmlns:c="http://schemas.openxmlformats.org/drawingml/2006/chart" xmlns:r="http://schemas.openxmlformats.org/officeDocument/2006/relationships" r:id="rId5"/>
          </a:graphicData>
        </a:graphic>
      </p:graphicFrame>
      <p:sp>
        <p:nvSpPr>
          <p:cNvPr id="5" name="Date Placeholder 4">
            <a:extLst>
              <a:ext uri="{FF2B5EF4-FFF2-40B4-BE49-F238E27FC236}">
                <a16:creationId xmlns:a16="http://schemas.microsoft.com/office/drawing/2014/main" id="{D38A8CBB-1FD1-EECA-E013-44D16617BE9D}"/>
              </a:ext>
            </a:extLst>
          </p:cNvPr>
          <p:cNvSpPr>
            <a:spLocks noGrp="1"/>
          </p:cNvSpPr>
          <p:nvPr>
            <p:ph type="dt" sz="half" idx="14"/>
          </p:nvPr>
        </p:nvSpPr>
        <p:spPr/>
        <p:txBody>
          <a:bodyPr/>
          <a:lstStyle/>
          <a:p>
            <a:fld id="{BBD6460E-037A-4F37-AA55-63AD3ABB7DE2}" type="datetime1">
              <a:rPr lang="en-US" smtClean="0"/>
              <a:t>7/7/2025</a:t>
            </a:fld>
            <a:endParaRPr lang="en-US"/>
          </a:p>
        </p:txBody>
      </p:sp>
    </p:spTree>
    <p:extLst>
      <p:ext uri="{BB962C8B-B14F-4D97-AF65-F5344CB8AC3E}">
        <p14:creationId xmlns:p14="http://schemas.microsoft.com/office/powerpoint/2010/main" val="440384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7/7/2025</a:t>
            </a:fld>
            <a:endParaRPr lang="en-US"/>
          </a:p>
        </p:txBody>
      </p:sp>
    </p:spTree>
    <p:extLst>
      <p:ext uri="{BB962C8B-B14F-4D97-AF65-F5344CB8AC3E}">
        <p14:creationId xmlns:p14="http://schemas.microsoft.com/office/powerpoint/2010/main" val="5263804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A463C387-91F7-4F23-8A04-9E63594685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TotalTime>
  <Words>1898</Words>
  <Application>Microsoft Office PowerPoint</Application>
  <PresentationFormat>On-screen Show (16:9)</PresentationFormat>
  <Paragraphs>698</Paragraphs>
  <Slides>17</Slides>
  <Notes>12</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8" baseType="lpstr">
      <vt:lpstr>Aptos</vt:lpstr>
      <vt:lpstr>Arial</vt:lpstr>
      <vt:lpstr>Calibri</vt:lpstr>
      <vt:lpstr>Nexa</vt:lpstr>
      <vt:lpstr>Nexa Bold</vt:lpstr>
      <vt:lpstr>Nexa Book</vt:lpstr>
      <vt:lpstr>Nexa Book Italic</vt:lpstr>
      <vt:lpstr>Open Sans</vt:lpstr>
      <vt:lpstr>Raleway</vt:lpstr>
      <vt:lpstr>PricingOne Light Template Oct 2024</vt:lpstr>
      <vt:lpstr>think-cell Slide</vt:lpstr>
      <vt:lpstr>Sector Growth vs. Company Growth (Replace with So What)</vt:lpstr>
      <vt:lpstr>Sector Growth vs. Company Growth (Replace with So What)</vt:lpstr>
      <vt:lpstr>Market growth contributors (Replace with So What)</vt:lpstr>
      <vt:lpstr>Sectors Value Sales &amp; Avg Price Per Kg (Replace with So What)</vt:lpstr>
      <vt:lpstr>Share and Growth by Manufacturer/Brands (Replace with So What)</vt:lpstr>
      <vt:lpstr>Segment Leadership Analysis (Replace with So What)</vt:lpstr>
      <vt:lpstr>Segment Leadership Analysis (Replace with So What)</vt:lpstr>
      <vt:lpstr>Segment Leadership Analysis (Replace with So What)</vt:lpstr>
      <vt:lpstr>Category Trends (Replace with So What)</vt:lpstr>
      <vt:lpstr>Share Evolution index analysis (Replace with So What)</vt:lpstr>
      <vt:lpstr>Category Overview (Replace with So What)</vt:lpstr>
      <vt:lpstr>Category Evolution Analysis (Replace with So What)</vt:lpstr>
      <vt:lpstr>Share and Growth by Retailer/Channel (Replace with So What)</vt:lpstr>
      <vt:lpstr>Momentum Analysis (Replace with So What)</vt:lpstr>
      <vt:lpstr>Revenue by Price vs. Volume vs. Mix analysis (Replace with So What)</vt:lpstr>
      <vt:lpstr>Revenue by Price vs. Volume vs. Mix analysis (Replace with So What)</vt:lpstr>
      <vt:lpstr>Sectors Value Sales &amp; Avg Price Per Kg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 </dc:title>
  <dc:creator>Bhagya RANASINGHE</dc:creator>
  <cp:lastModifiedBy>Salma ANANY</cp:lastModifiedBy>
  <cp:revision>21</cp:revision>
  <dcterms:created xsi:type="dcterms:W3CDTF">2024-07-05T07:54:38Z</dcterms:created>
  <dcterms:modified xsi:type="dcterms:W3CDTF">2025-07-07T07:30:41Z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