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Base Price Bracket" id="{3B8495DC-0FFC-47A3-B26A-AA41F849777E}">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103" d="100"/>
          <a:sy n="103" d="100"/>
        </p:scale>
        <p:origin x="293"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9582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3978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7674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12416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96847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79698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8904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350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26680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6635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92234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6112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30102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773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1661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92835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439699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236907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08229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85136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641486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4226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54511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4092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192031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879036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875938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197569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306338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81362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6874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99805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9886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86728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01185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958797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TotalTime>
  <Words>3174</Words>
  <Application>Microsoft Office PowerPoint</Application>
  <PresentationFormat>On-screen Show (16:9)</PresentationFormat>
  <Paragraphs>1158</Paragraphs>
  <Slides>36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Raphaella ASHRAF</cp:lastModifiedBy>
  <cp:revision>63</cp:revision>
  <dcterms:created xsi:type="dcterms:W3CDTF">2024-07-05T11:30:58Z</dcterms:created>
  <dcterms:modified xsi:type="dcterms:W3CDTF">2025-07-08T07:08:22Z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