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5"/>
  </p:notesMasterIdLst>
  <p:sldIdLst>
    <p:sldId id="2147477363" r:id="rId5"/>
    <p:sldId id="2147477364" r:id="rId6"/>
    <p:sldId id="2147477365" r:id="rId7"/>
    <p:sldId id="2147477366" r:id="rId8"/>
    <p:sldId id="2147477367" r:id="rId9"/>
    <p:sldId id="2147477368" r:id="rId10"/>
    <p:sldId id="2147477369" r:id="rId11"/>
    <p:sldId id="2147477370" r:id="rId12"/>
    <p:sldId id="2147477371" r:id="rId13"/>
    <p:sldId id="2147477372" r:id="rId14"/>
    <p:sldId id="2147477373" r:id="rId15"/>
    <p:sldId id="2147477374" r:id="rId16"/>
    <p:sldId id="2147477375" r:id="rId17"/>
    <p:sldId id="2147477376" r:id="rId18"/>
    <p:sldId id="2147477377" r:id="rId19"/>
    <p:sldId id="2147477378" r:id="rId20"/>
    <p:sldId id="2147477379" r:id="rId21"/>
    <p:sldId id="2147477380" r:id="rId22"/>
    <p:sldId id="2147477381" r:id="rId23"/>
    <p:sldId id="2147477382" r:id="rId24"/>
    <p:sldId id="2147477383" r:id="rId25"/>
    <p:sldId id="2147477384" r:id="rId26"/>
    <p:sldId id="2147477385" r:id="rId27"/>
    <p:sldId id="2147477386" r:id="rId28"/>
    <p:sldId id="2147477387" r:id="rId29"/>
    <p:sldId id="2147477388" r:id="rId30"/>
    <p:sldId id="2147477389" r:id="rId31"/>
    <p:sldId id="2147477390" r:id="rId32"/>
    <p:sldId id="2147477391" r:id="rId33"/>
    <p:sldId id="2147477392" r:id="rId34"/>
    <p:sldId id="2147477393" r:id="rId35"/>
    <p:sldId id="2147477394" r:id="rId36"/>
    <p:sldId id="2147477395" r:id="rId37"/>
    <p:sldId id="2147477396" r:id="rId38"/>
    <p:sldId id="2147477397" r:id="rId39"/>
    <p:sldId id="2147477398" r:id="rId40"/>
    <p:sldId id="2147477399" r:id="rId41"/>
    <p:sldId id="2147477400" r:id="rId42"/>
    <p:sldId id="2147477401" r:id="rId43"/>
    <p:sldId id="2147477402" r:id="rId4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544FF04D-2063-40D6-8C1E-B76D323A92CA}">
          <p14:sldIdLst>
            <p14:sldId id="2147477363"/>
            <p14:sldId id="2147477364"/>
            <p14:sldId id="2147477365"/>
            <p14:sldId id="2147477366"/>
            <p14:sldId id="2147477367"/>
            <p14:sldId id="2147477368"/>
            <p14:sldId id="2147477369"/>
          </p14:sldIdLst>
        </p14:section>
        <p14:section name="Sector Shelf Price/Vol Comparison" id="{234E6531-79E9-48C1-A85F-8E61DA85E5BE}">
          <p14:sldIdLst>
            <p14:sldId id="2147477370"/>
            <p14:sldId id="2147477371"/>
            <p14:sldId id="2147477372"/>
            <p14:sldId id="2147477373"/>
            <p14:sldId id="2147477374"/>
            <p14:sldId id="2147477375"/>
            <p14:sldId id="2147477376"/>
          </p14:sldIdLst>
        </p14:section>
        <p14:section name="Segment Avg Price/Vol Comparison" id="{1C2C0287-DDDF-4DCE-9EBC-5E9F3D15E354}">
          <p14:sldIdLst>
            <p14:sldId id="2147477377"/>
            <p14:sldId id="2147477378"/>
            <p14:sldId id="2147477379"/>
            <p14:sldId id="2147477380"/>
            <p14:sldId id="2147477381"/>
            <p14:sldId id="2147477382"/>
            <p14:sldId id="2147477383"/>
            <p14:sldId id="2147477384"/>
            <p14:sldId id="2147477385"/>
          </p14:sldIdLst>
        </p14:section>
        <p14:section name="Segment Shelf Price/Vol Comparison" id="{0433E3D0-860C-4B88-ACD5-B5C3A07BD124}">
          <p14:sldIdLst>
            <p14:sldId id="2147477386"/>
            <p14:sldId id="2147477387"/>
            <p14:sldId id="2147477388"/>
            <p14:sldId id="2147477389"/>
            <p14:sldId id="2147477390"/>
            <p14:sldId id="2147477391"/>
            <p14:sldId id="2147477392"/>
            <p14:sldId id="2147477393"/>
            <p14:sldId id="2147477394"/>
          </p14:sldIdLst>
        </p14:section>
        <p14:section name="SubSegment Avg Price/Vol Comparison" id="{D454CD8D-762B-48BA-932B-74442EAA1842}">
          <p14:sldIdLst>
            <p14:sldId id="2147477395"/>
            <p14:sldId id="2147477396"/>
            <p14:sldId id="2147477397"/>
            <p14:sldId id="2147477398"/>
          </p14:sldIdLst>
        </p14:section>
        <p14:section name="SubSegment Shelf Price/Vol Comparison" id="{08376292-2768-499D-92A6-4B94BD8719D3}">
          <p14:sldIdLst>
            <p14:sldId id="2147477399"/>
            <p14:sldId id="2147477400"/>
            <p14:sldId id="2147477401"/>
            <p14:sldId id="214747740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10" y="42"/>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notesMaster" Target="notesMasters/notesMaster1.xml"/><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5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74</c:v>
                </c:pt>
                <c:pt idx="2">
                  <c:v/>
                </c:pt>
                <c:pt idx="3">
                  <c:v>IX 100</c:v>
                </c:pt>
              </c:strCache>
            </c:strRef>
          </c:cat>
          <c:val>
            <c:numRef>
              <c:f>Sheet1!$B$2:$B$5</c:f>
              <c:numCache>
                <c:formatCode>General</c:formatCode>
                <c:ptCount val="4"/>
                <c:pt idx="0">
                  <c:v>2.44</c:v>
                </c:pt>
                <c:pt idx="1">
                  <c:v>1.84</c:v>
                </c:pt>
                <c:pt idx="2">
                  <c:v>3.91</c:v>
                </c:pt>
                <c:pt idx="3">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2.59</a:t>
                    </a:r>
                  </a:p>
                </c:rich>
              </c:tx>
              <c:dLblPos val="l"/>
              <c:showLegendKey val="0"/>
              <c:showVal val="1"/>
              <c:showCatName val="0"/>
              <c:showSerName val="0"/>
              <c:showPercent val="0"/>
              <c:showBubbleSize val="0"/>
            </c:dLbl>
            <c:dLbl>
              <c:idx val="1"/>
              <c:tx>
                <c:rich>
                  <a:bodyPr/>
                  <a:lstStyle/>
                  <a:p>
                    <a:r>
                      <a:t>IX 74</a:t>
                    </a:r>
                  </a:p>
                  <a:p>
                    <a:r>
                      <a:t>1.45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2.94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74</c:v>
                </c:pt>
                <c:pt idx="2">
                  <c:v/>
                </c:pt>
                <c:pt idx="3">
                  <c:v>IX 100</c:v>
                </c:pt>
              </c:strCache>
            </c:strRef>
          </c:cat>
          <c:val>
            <c:numRef>
              <c:f>Sheet1!$C$2:$C$5</c:f>
              <c:numCache>
                <c:formatCode>General</c:formatCode>
                <c:ptCount val="4"/>
                <c:pt idx="0">
                  <c:v>2.59</c:v>
                </c:pt>
                <c:pt idx="1">
                  <c:v>1.45</c:v>
                </c:pt>
                <c:pt idx="3">
                  <c:v>2.94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74</c:v>
                </c:pt>
                <c:pt idx="2">
                  <c:v/>
                </c:pt>
                <c:pt idx="3">
                  <c:v>IX 100</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74</c:v>
                </c:pt>
                <c:pt idx="2">
                  <c:v/>
                </c:pt>
                <c:pt idx="3">
                  <c:v>IX 100</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Nestle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74</c:v>
                </c:pt>
                <c:pt idx="2">
                  <c:v/>
                </c:pt>
                <c:pt idx="3">
                  <c:v>IX 100</c:v>
                </c:pt>
              </c:strCache>
            </c:strRef>
          </c:cat>
          <c:val>
            <c:numRef>
              <c:f>Sheet1!$F$2:$F$5</c:f>
              <c:numCache>
                <c:formatCode>General</c:formatCode>
                <c:ptCount val="4"/>
                <c:pt idx="1">
                  <c:v>3.78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0.94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103</c:v>
                </c:pt>
                <c:pt idx="1">
                  <c:v/>
                </c:pt>
                <c:pt idx="2">
                  <c:v/>
                </c:pt>
                <c:pt idx="3">
                  <c:v/>
                </c:pt>
              </c:strCache>
            </c:strRef>
          </c:cat>
          <c:val>
            <c:numRef>
              <c:f>Sheet1!$B$2:$B$5</c:f>
              <c:numCache>
                <c:formatCode>General</c:formatCode>
                <c:ptCount val="4"/>
                <c:pt idx="0">
                  <c:v>2.53</c:v>
                </c:pt>
                <c:pt idx="1">
                  <c:v>1.85</c:v>
                </c:pt>
                <c:pt idx="2">
                  <c:v>3.91</c:v>
                </c:pt>
                <c:pt idx="3">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Activia</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2.34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103</c:v>
                </c:pt>
                <c:pt idx="1">
                  <c:v/>
                </c:pt>
                <c:pt idx="2">
                  <c:v/>
                </c:pt>
                <c:pt idx="3">
                  <c:v/>
                </c:pt>
              </c:strCache>
            </c:strRef>
          </c:cat>
          <c:val>
            <c:numRef>
              <c:f>Sheet1!$C$2:$C$5</c:f>
              <c:numCache>
                <c:formatCode>General</c:formatCode>
                <c:ptCount val="4"/>
                <c:pt idx="0">
                  <c:v>2.34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103</c:v>
                </c:pt>
                <c:pt idx="1">
                  <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103</c:v>
                </c:pt>
                <c:pt idx="1">
                  <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1.34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151</c:v>
                </c:pt>
                <c:pt idx="1">
                  <c:v/>
                </c:pt>
                <c:pt idx="2">
                  <c:v/>
                </c:pt>
                <c:pt idx="3">
                  <c:v/>
                </c:pt>
              </c:strCache>
            </c:strRef>
          </c:cat>
          <c:val>
            <c:numRef>
              <c:f>Sheet1!$B$2:$B$5</c:f>
              <c:numCache>
                <c:formatCode>General</c:formatCode>
                <c:ptCount val="4"/>
                <c:pt idx="0">
                  <c:v>2.53</c:v>
                </c:pt>
                <c:pt idx="1">
                  <c:v>1.85</c:v>
                </c:pt>
                <c:pt idx="2">
                  <c:v>3.91</c:v>
                </c:pt>
                <c:pt idx="3">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Danacol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151</a:t>
                    </a:r>
                  </a:p>
                  <a:p>
                    <a:r>
                      <a:t>3.41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151</c:v>
                </c:pt>
                <c:pt idx="1">
                  <c:v/>
                </c:pt>
                <c:pt idx="2">
                  <c:v/>
                </c:pt>
                <c:pt idx="3">
                  <c:v/>
                </c:pt>
              </c:strCache>
            </c:strRef>
          </c:cat>
          <c:val>
            <c:numRef>
              <c:f>Sheet1!$C$2:$C$5</c:f>
              <c:numCache>
                <c:formatCode>General</c:formatCode>
                <c:ptCount val="4"/>
                <c:pt idx="0">
                  <c:v>3.41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151</c:v>
                </c:pt>
                <c:pt idx="1">
                  <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151</c:v>
                </c:pt>
                <c:pt idx="1">
                  <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1.34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65</c:v>
                </c:pt>
                <c:pt idx="2">
                  <c:v/>
                </c:pt>
                <c:pt idx="3">
                  <c:v/>
                </c:pt>
              </c:strCache>
            </c:strRef>
          </c:cat>
          <c:val>
            <c:numRef>
              <c:f>Sheet1!$B$2:$B$5</c:f>
              <c:numCache>
                <c:formatCode>General</c:formatCode>
                <c:ptCount val="4"/>
                <c:pt idx="0">
                  <c:v>2.53</c:v>
                </c:pt>
                <c:pt idx="1">
                  <c:v>1.85</c:v>
                </c:pt>
                <c:pt idx="2">
                  <c:v>3.91</c:v>
                </c:pt>
                <c:pt idx="3">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65</a:t>
                    </a:r>
                  </a:p>
                  <a:p>
                    <a:r>
                      <a:t>1.27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65</c:v>
                </c:pt>
                <c:pt idx="2">
                  <c:v/>
                </c:pt>
                <c:pt idx="3">
                  <c:v/>
                </c:pt>
              </c:strCache>
            </c:strRef>
          </c:cat>
          <c:val>
            <c:numRef>
              <c:f>Sheet1!$C$2:$C$5</c:f>
              <c:numCache>
                <c:formatCode>General</c:formatCode>
                <c:ptCount val="4"/>
                <c:pt idx="1">
                  <c:v>1.27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65</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65</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0.770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136</c:v>
                </c:pt>
                <c:pt idx="2">
                  <c:v/>
                </c:pt>
                <c:pt idx="3">
                  <c:v/>
                </c:pt>
              </c:strCache>
            </c:strRef>
          </c:cat>
          <c:val>
            <c:numRef>
              <c:f>Sheet1!$B$2:$B$5</c:f>
              <c:numCache>
                <c:formatCode>General</c:formatCode>
                <c:ptCount val="4"/>
                <c:pt idx="0">
                  <c:v>2.53</c:v>
                </c:pt>
                <c:pt idx="1">
                  <c:v>1.85</c:v>
                </c:pt>
                <c:pt idx="2">
                  <c:v>3.91</c:v>
                </c:pt>
                <c:pt idx="3">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Danonino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136</a:t>
                    </a:r>
                  </a:p>
                  <a:p>
                    <a:r>
                      <a:t>2.67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136</c:v>
                </c:pt>
                <c:pt idx="2">
                  <c:v/>
                </c:pt>
                <c:pt idx="3">
                  <c:v/>
                </c:pt>
              </c:strCache>
            </c:strRef>
          </c:cat>
          <c:val>
            <c:numRef>
              <c:f>Sheet1!$C$2:$C$5</c:f>
              <c:numCache>
                <c:formatCode>General</c:formatCode>
                <c:ptCount val="4"/>
                <c:pt idx="1">
                  <c:v>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136</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136</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1.34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Sheet1!$B$2:$B$5</c:f>
              <c:numCache>
                <c:formatCode>General</c:formatCode>
                <c:ptCount val="4"/>
                <c:pt idx="0">
                  <c:v>2.53</c:v>
                </c:pt>
                <c:pt idx="1">
                  <c:v>1.85</c:v>
                </c:pt>
                <c:pt idx="2">
                  <c:v>3.91</c:v>
                </c:pt>
                <c:pt idx="3">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Alpro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3.18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Sheet1!$C$2:$C$5</c:f>
              <c:numCache>
                <c:formatCode>General</c:formatCode>
                <c:ptCount val="4"/>
                <c:pt idx="3">
                  <c:v>3.18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1.34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IX 100</c:v>
                </c:pt>
                <c:pt idx="2">
                  <c:v>IX 100</c:v>
                </c:pt>
                <c:pt idx="3">
                  <c:v/>
                </c:pt>
              </c:strCache>
            </c:strRef>
          </c:cat>
          <c:val>
            <c:numRef>
              <c:f>Sheet1!$B$2:$B$5</c:f>
              <c:numCache>
                <c:formatCode>General</c:formatCode>
                <c:ptCount val="4"/>
                <c:pt idx="0">
                  <c:v>2.02</c:v>
                </c:pt>
                <c:pt idx="1">
                  <c:v>3.25</c:v>
                </c:pt>
                <c:pt idx="2">
                  <c:v>2.42</c:v>
                </c:pt>
                <c:pt idx="3">
                  <c:v>3.01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113</a:t>
                    </a:r>
                  </a:p>
                  <a:p>
                    <a:r>
                      <a:t>2.15</a:t>
                    </a:r>
                  </a:p>
                </c:rich>
              </c:tx>
              <c:dLblPos val="l"/>
              <c:showLegendKey val="0"/>
              <c:showVal val="1"/>
              <c:showCatName val="0"/>
              <c:showSerName val="0"/>
              <c:showPercent val="0"/>
              <c:showBubbleSize val="0"/>
            </c:dLbl>
            <c:dLbl>
              <c:idx val="1"/>
              <c:tx>
                <c:rich>
                  <a:bodyPr/>
                  <a:lstStyle/>
                  <a:p>
                    <a:r>
                      <a:t>IX 100</a:t>
                    </a:r>
                  </a:p>
                  <a:p>
                    <a:r>
                      <a:t>3.28</a:t>
                    </a:r>
                  </a:p>
                </c:rich>
              </c:tx>
              <c:dLblPos val="l"/>
              <c:showLegendKey val="0"/>
              <c:showVal val="1"/>
              <c:showCatName val="0"/>
              <c:showSerName val="0"/>
              <c:showPercent val="0"/>
              <c:showBubbleSize val="0"/>
            </c:dLbl>
            <c:dLbl>
              <c:idx val="2"/>
              <c:tx>
                <c:rich>
                  <a:bodyPr/>
                  <a:lstStyle/>
                  <a:p>
                    <a:r>
                      <a:t>IX 100</a:t>
                    </a:r>
                  </a:p>
                  <a:p>
                    <a:r>
                      <a:t>2.56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IX 100</c:v>
                </c:pt>
                <c:pt idx="2">
                  <c:v>IX 100</c:v>
                </c:pt>
                <c:pt idx="3">
                  <c:v/>
                </c:pt>
              </c:strCache>
            </c:strRef>
          </c:cat>
          <c:val>
            <c:numRef>
              <c:f>Sheet1!$C$2:$C$5</c:f>
              <c:numCache>
                <c:formatCode>General</c:formatCode>
                <c:ptCount val="4"/>
                <c:pt idx="0">
                  <c:v>2.15</c:v>
                </c:pt>
                <c:pt idx="1">
                  <c:v>3.28</c:v>
                </c:pt>
                <c:pt idx="2">
                  <c:v>2.56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IX 100</c:v>
                </c:pt>
                <c:pt idx="2">
                  <c:v>IX 100</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82"/>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Sheet1!$B$2:$B$4</c:f>
              <c:numCache>
                <c:formatCode>General</c:formatCode>
                <c:ptCount val="3"/>
                <c:pt idx="0">
                  <c:v>1.38</c:v>
                </c:pt>
                <c:pt idx="1">
                  <c:v>1.56</c:v>
                </c:pt>
                <c:pt idx="2">
                  <c:v>2.88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1.25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Sheet1!$C$2:$C$4</c:f>
              <c:numCache>
                <c:formatCode>General</c:formatCode>
                <c:ptCount val="3"/>
                <c:pt idx="0">
                  <c:v>1.25</c:v>
                </c:pt>
                <c:pt idx="2">
                  <c:v>2.61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Sheet1!$D$2:$D$4</c:f>
              <c:numCache>
                <c:formatCode>General</c:formatCode>
                <c:ptCount val="3"/>
                <c:pt idx="0">
                  <c:v>1.43</c:v>
                </c:pt>
                <c:pt idx="1">
                  <c:v>1.56</c:v>
                </c:pt>
                <c:pt idx="2">
                  <c:v>2.85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Nestle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Sheet1!$E$2:$E$4</c:f>
              <c:numCache>
                <c:formatCode>General</c:formatCode>
                <c:ptCount val="3"/>
                <c:pt idx="0">
                  <c:v>3.78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 Fageda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Sheet1!$F$2:$F$4</c:f>
              <c:numCache>
                <c:formatCode>General</c:formatCode>
                <c:ptCount val="3"/>
                <c:pt idx="2">
                  <c:v>5.14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0.7534000000000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2.94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2.94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3.56</c:v>
                </c:pt>
              </c:numCache>
            </c:numRef>
          </c:val>
          <c:smooth val="0"/>
          <c:extLst>
            <c:ext xmlns:c16="http://schemas.microsoft.com/office/drawing/2014/chart" uri="{C3380CC4-5D6E-409C-BE32-E72D297353CC}">
              <c16:uniqueId val="{00000003-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0605"/>
          <c:min val="2.43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2.02</c:v>
                </c:pt>
                <c:pt idx="1">
                  <c:v>3.25</c:v>
                </c:pt>
                <c:pt idx="2">
                  <c:v>2.42</c:v>
                </c:pt>
                <c:pt idx="3">
                  <c:v>3.01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Actimel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2.56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2.56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549"/>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
                </c:pt>
                <c:pt idx="2">
                  <c:v/>
                </c:pt>
                <c:pt idx="3">
                  <c:v/>
                </c:pt>
              </c:strCache>
            </c:strRef>
          </c:cat>
          <c:val>
            <c:numRef>
              <c:f>Sheet1!$B$2:$B$5</c:f>
              <c:numCache>
                <c:formatCode>General</c:formatCode>
                <c:ptCount val="4"/>
                <c:pt idx="0">
                  <c:v>2.02</c:v>
                </c:pt>
                <c:pt idx="1">
                  <c:v>3.25</c:v>
                </c:pt>
                <c:pt idx="2">
                  <c:v>2.42</c:v>
                </c:pt>
                <c:pt idx="3">
                  <c:v>3.01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Activia</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113</a:t>
                    </a:r>
                  </a:p>
                  <a:p>
                    <a:r>
                      <a:t>2.15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
                </c:pt>
                <c:pt idx="2">
                  <c:v/>
                </c:pt>
                <c:pt idx="3">
                  <c:v/>
                </c:pt>
              </c:strCache>
            </c:strRef>
          </c:cat>
          <c:val>
            <c:numRef>
              <c:f>Sheet1!$C$2:$C$5</c:f>
              <c:numCache>
                <c:formatCode>General</c:formatCode>
                <c:ptCount val="4"/>
                <c:pt idx="0">
                  <c:v>2.15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
                </c:pt>
                <c:pt idx="2">
                  <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549"/>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
                </c:pt>
                <c:pt idx="2">
                  <c:v/>
                </c:pt>
                <c:pt idx="3">
                  <c:v/>
                </c:pt>
              </c:strCache>
            </c:strRef>
          </c:cat>
          <c:val>
            <c:numRef>
              <c:f>Sheet1!$B$2:$B$5</c:f>
              <c:numCache>
                <c:formatCode>General</c:formatCode>
                <c:ptCount val="4"/>
                <c:pt idx="0">
                  <c:v>2.44</c:v>
                </c:pt>
                <c:pt idx="1">
                  <c:v>1.84</c:v>
                </c:pt>
                <c:pt idx="2">
                  <c:v>3.91</c:v>
                </c:pt>
                <c:pt idx="3">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Actimel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113</a:t>
                    </a:r>
                  </a:p>
                  <a:p>
                    <a:r>
                      <a:t>2.56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
                </c:pt>
                <c:pt idx="2">
                  <c:v/>
                </c:pt>
                <c:pt idx="3">
                  <c:v/>
                </c:pt>
              </c:strCache>
            </c:strRef>
          </c:cat>
          <c:val>
            <c:numRef>
              <c:f>Sheet1!$C$2:$C$5</c:f>
              <c:numCache>
                <c:formatCode>General</c:formatCode>
                <c:ptCount val="4"/>
                <c:pt idx="0">
                  <c:v>2.56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113</c:v>
                </c:pt>
                <c:pt idx="1">
                  <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1.33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Sheet1!$B$2:$B$5</c:f>
              <c:numCache>
                <c:formatCode>General</c:formatCode>
                <c:ptCount val="4"/>
                <c:pt idx="0">
                  <c:v>2.02</c:v>
                </c:pt>
                <c:pt idx="1">
                  <c:v>3.25</c:v>
                </c:pt>
                <c:pt idx="2">
                  <c:v>2.42</c:v>
                </c:pt>
                <c:pt idx="3">
                  <c:v>3.01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Danacol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3.28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Sheet1!$C$2:$C$5</c:f>
              <c:numCache>
                <c:formatCode>General</c:formatCode>
                <c:ptCount val="4"/>
                <c:pt idx="1">
                  <c:v>3.28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82"/>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1.38</c:v>
                </c:pt>
                <c:pt idx="1">
                  <c:v>1.56</c:v>
                </c:pt>
                <c:pt idx="2">
                  <c:v>2.88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1.25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1.25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0">
                  <c:v>1.43</c:v>
                </c:pt>
                <c:pt idx="1">
                  <c:v>1.56</c:v>
                </c:pt>
                <c:pt idx="2">
                  <c:v>2.85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2">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0.7534000000000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1.38</c:v>
                </c:pt>
                <c:pt idx="1">
                  <c:v>1.56</c:v>
                </c:pt>
                <c:pt idx="2">
                  <c:v>2.88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Danonino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2.61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1.43</c:v>
                </c:pt>
                <c:pt idx="1">
                  <c:v>1.56</c:v>
                </c:pt>
                <c:pt idx="2">
                  <c:v>2.85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2">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0.882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Alpro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2.94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2.94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3.56</c:v>
                </c:pt>
              </c:numCache>
            </c:numRef>
          </c:val>
          <c:smooth val="0"/>
          <c:extLst>
            <c:ext xmlns:c16="http://schemas.microsoft.com/office/drawing/2014/chart" uri="{C3380CC4-5D6E-409C-BE32-E72D297353CC}">
              <c16:uniqueId val="{00000003-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0605"/>
          <c:min val="2.43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123</c:v>
                </c:pt>
                <c:pt idx="1">
                  <c:v>IX 100</c:v>
                </c:pt>
                <c:pt idx="2">
                  <c:v>IX 100</c:v>
                </c:pt>
                <c:pt idx="3">
                  <c:v/>
                </c:pt>
              </c:strCache>
            </c:strRef>
          </c:cat>
          <c:val>
            <c:numRef>
              <c:f>Sheet1!$B$2:$B$5</c:f>
              <c:numCache>
                <c:formatCode>General</c:formatCode>
                <c:ptCount val="4"/>
                <c:pt idx="0">
                  <c:v>2.1</c:v>
                </c:pt>
                <c:pt idx="1">
                  <c:v>3.37</c:v>
                </c:pt>
                <c:pt idx="2">
                  <c:v>2.56</c:v>
                </c:pt>
                <c:pt idx="3">
                  <c:v>3.01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123</a:t>
                    </a:r>
                  </a:p>
                  <a:p>
                    <a:r>
                      <a:t>2.34</a:t>
                    </a:r>
                  </a:p>
                </c:rich>
              </c:tx>
              <c:dLblPos val="l"/>
              <c:showLegendKey val="0"/>
              <c:showVal val="1"/>
              <c:showCatName val="0"/>
              <c:showSerName val="0"/>
              <c:showPercent val="0"/>
              <c:showBubbleSize val="0"/>
            </c:dLbl>
            <c:dLbl>
              <c:idx val="1"/>
              <c:tx>
                <c:rich>
                  <a:bodyPr/>
                  <a:lstStyle/>
                  <a:p>
                    <a:r>
                      <a:t>IX 100</a:t>
                    </a:r>
                  </a:p>
                  <a:p>
                    <a:r>
                      <a:t>3.41</a:t>
                    </a:r>
                  </a:p>
                </c:rich>
              </c:tx>
              <c:dLblPos val="l"/>
              <c:showLegendKey val="0"/>
              <c:showVal val="1"/>
              <c:showCatName val="0"/>
              <c:showSerName val="0"/>
              <c:showPercent val="0"/>
              <c:showBubbleSize val="0"/>
            </c:dLbl>
            <c:dLbl>
              <c:idx val="2"/>
              <c:tx>
                <c:rich>
                  <a:bodyPr/>
                  <a:lstStyle/>
                  <a:p>
                    <a:r>
                      <a:t>IX 100</a:t>
                    </a:r>
                  </a:p>
                  <a:p>
                    <a:r>
                      <a:t>2.74</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123</c:v>
                </c:pt>
                <c:pt idx="1">
                  <c:v>IX 100</c:v>
                </c:pt>
                <c:pt idx="2">
                  <c:v>IX 100</c:v>
                </c:pt>
                <c:pt idx="3">
                  <c:v/>
                </c:pt>
              </c:strCache>
            </c:strRef>
          </c:cat>
          <c:val>
            <c:numRef>
              <c:f>Sheet1!$C$2:$C$5</c:f>
              <c:numCache>
                <c:formatCode>General</c:formatCode>
                <c:ptCount val="4"/>
                <c:pt idx="0">
                  <c:v>2.34</c:v>
                </c:pt>
                <c:pt idx="1">
                  <c:v>3.41</c:v>
                </c:pt>
                <c:pt idx="2">
                  <c:v>2.74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123</c:v>
                </c:pt>
                <c:pt idx="1">
                  <c:v>IX 100</c:v>
                </c:pt>
                <c:pt idx="2">
                  <c:v>IX 100</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9123"/>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Sheet1!$B$2:$B$4</c:f>
              <c:numCache>
                <c:formatCode>General</c:formatCode>
                <c:ptCount val="3"/>
                <c:pt idx="0">
                  <c:v>1.39</c:v>
                </c:pt>
                <c:pt idx="1">
                  <c:v>1.56</c:v>
                </c:pt>
                <c:pt idx="2">
                  <c:v>2.92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1.27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2.67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Sheet1!$C$2:$C$4</c:f>
              <c:numCache>
                <c:formatCode>General</c:formatCode>
                <c:ptCount val="3"/>
                <c:pt idx="0">
                  <c:v>1.27</c:v>
                </c:pt>
                <c:pt idx="2">
                  <c:v>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Sheet1!$D$2:$D$4</c:f>
              <c:numCache>
                <c:formatCode>General</c:formatCode>
                <c:ptCount val="3"/>
                <c:pt idx="0">
                  <c:v>1.43</c:v>
                </c:pt>
                <c:pt idx="1">
                  <c:v>1.56</c:v>
                </c:pt>
                <c:pt idx="2">
                  <c:v>2.85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Nestle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Sheet1!$E$2:$E$4</c:f>
              <c:numCache>
                <c:formatCode>General</c:formatCode>
                <c:ptCount val="3"/>
                <c:pt idx="0">
                  <c:v>3.78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 Fageda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IX 100</c:v>
                </c:pt>
              </c:strCache>
            </c:strRef>
          </c:cat>
          <c:val>
            <c:numRef>
              <c:f>Sheet1!$F$2:$F$4</c:f>
              <c:numCache>
                <c:formatCode>General</c:formatCode>
                <c:ptCount val="3"/>
                <c:pt idx="2">
                  <c:v>5.14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0.770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3.18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3.18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3.56</c:v>
                </c:pt>
              </c:numCache>
            </c:numRef>
          </c:val>
          <c:smooth val="0"/>
          <c:extLst>
            <c:ext xmlns:c16="http://schemas.microsoft.com/office/drawing/2014/chart" uri="{C3380CC4-5D6E-409C-BE32-E72D297353CC}">
              <c16:uniqueId val="{00000003-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0602"/>
          <c:min val="2.68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2.1</c:v>
                </c:pt>
                <c:pt idx="1">
                  <c:v>3.37</c:v>
                </c:pt>
                <c:pt idx="2">
                  <c:v>2.56</c:v>
                </c:pt>
                <c:pt idx="3">
                  <c:v>3.01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Actimel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2.74</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2.74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81"/>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123</c:v>
                </c:pt>
                <c:pt idx="1">
                  <c:v/>
                </c:pt>
                <c:pt idx="2">
                  <c:v/>
                </c:pt>
                <c:pt idx="3">
                  <c:v/>
                </c:pt>
              </c:strCache>
            </c:strRef>
          </c:cat>
          <c:val>
            <c:numRef>
              <c:f>Sheet1!$B$2:$B$5</c:f>
              <c:numCache>
                <c:formatCode>General</c:formatCode>
                <c:ptCount val="4"/>
                <c:pt idx="0">
                  <c:v>2.1</c:v>
                </c:pt>
                <c:pt idx="1">
                  <c:v>3.37</c:v>
                </c:pt>
                <c:pt idx="2">
                  <c:v>2.56</c:v>
                </c:pt>
                <c:pt idx="3">
                  <c:v>3.01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Activia</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123</a:t>
                    </a:r>
                  </a:p>
                  <a:p>
                    <a:r>
                      <a:t>2.34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123</c:v>
                </c:pt>
                <c:pt idx="1">
                  <c:v/>
                </c:pt>
                <c:pt idx="2">
                  <c:v/>
                </c:pt>
                <c:pt idx="3">
                  <c:v/>
                </c:pt>
              </c:strCache>
            </c:strRef>
          </c:cat>
          <c:val>
            <c:numRef>
              <c:f>Sheet1!$C$2:$C$5</c:f>
              <c:numCache>
                <c:formatCode>General</c:formatCode>
                <c:ptCount val="4"/>
                <c:pt idx="0">
                  <c:v>2.34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123</c:v>
                </c:pt>
                <c:pt idx="1">
                  <c:v/>
                </c:pt>
                <c:pt idx="2">
                  <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81"/>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Sheet1!$B$2:$B$5</c:f>
              <c:numCache>
                <c:formatCode>General</c:formatCode>
                <c:ptCount val="4"/>
                <c:pt idx="0">
                  <c:v>2.1</c:v>
                </c:pt>
                <c:pt idx="1">
                  <c:v>3.37</c:v>
                </c:pt>
                <c:pt idx="2">
                  <c:v>2.56</c:v>
                </c:pt>
                <c:pt idx="3">
                  <c:v>3.01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Danacol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3.41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Sheet1!$C$2:$C$5</c:f>
              <c:numCache>
                <c:formatCode>General</c:formatCode>
                <c:ptCount val="4"/>
                <c:pt idx="1">
                  <c:v>3.41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100</c:v>
                </c:pt>
                <c:pt idx="2">
                  <c:v/>
                </c:pt>
                <c:pt idx="3">
                  <c:v/>
                </c:pt>
              </c:strCache>
            </c:strRef>
          </c:cat>
          <c:val>
            <c:numRef>
              <c:f>Sheet1!$D$2:$D$5</c:f>
              <c:numCache>
                <c:formatCode>General</c:formatCode>
                <c:ptCount val="4"/>
                <c:pt idx="0">
                  <c:v>1.9</c:v>
                </c:pt>
                <c:pt idx="1">
                  <c:v>3.08</c:v>
                </c:pt>
                <c:pt idx="2">
                  <c:v>2.0</c:v>
                </c:pt>
                <c:pt idx="3">
                  <c:v>3.01</c:v>
                </c:pt>
              </c:numCache>
            </c:numRef>
          </c:val>
          <c:smooth val="0"/>
          <c:extLst>
            <c:ext xmlns:c16="http://schemas.microsoft.com/office/drawing/2014/chart" uri="{C3380CC4-5D6E-409C-BE32-E72D297353CC}">
              <c16:uniqueId val="{00000003-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9123"/>
          <c:min val="1.40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95</c:v>
                </c:pt>
                <c:pt idx="1">
                  <c:v/>
                </c:pt>
                <c:pt idx="2">
                  <c:v/>
                </c:pt>
                <c:pt idx="3">
                  <c:v/>
                </c:pt>
              </c:strCache>
            </c:strRef>
          </c:cat>
          <c:val>
            <c:numRef>
              <c:f>Sheet1!$B$2:$B$5</c:f>
              <c:numCache>
                <c:formatCode>General</c:formatCode>
                <c:ptCount val="4"/>
                <c:pt idx="0">
                  <c:v>2.44</c:v>
                </c:pt>
                <c:pt idx="1">
                  <c:v>1.84</c:v>
                </c:pt>
                <c:pt idx="2">
                  <c:v>3.91</c:v>
                </c:pt>
                <c:pt idx="3">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Activia</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95</a:t>
                    </a:r>
                  </a:p>
                  <a:p>
                    <a:r>
                      <a:t>2.15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95</c:v>
                </c:pt>
                <c:pt idx="1">
                  <c:v/>
                </c:pt>
                <c:pt idx="2">
                  <c:v/>
                </c:pt>
                <c:pt idx="3">
                  <c:v/>
                </c:pt>
              </c:strCache>
            </c:strRef>
          </c:cat>
          <c:val>
            <c:numRef>
              <c:f>Sheet1!$C$2:$C$5</c:f>
              <c:numCache>
                <c:formatCode>General</c:formatCode>
                <c:ptCount val="4"/>
                <c:pt idx="0">
                  <c:v>2.15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95</c:v>
                </c:pt>
                <c:pt idx="1">
                  <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95</c:v>
                </c:pt>
                <c:pt idx="1">
                  <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1.33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1.39</c:v>
                </c:pt>
                <c:pt idx="1">
                  <c:v>1.56</c:v>
                </c:pt>
                <c:pt idx="2">
                  <c:v>2.92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1.27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1.27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0">
                  <c:v>1.43</c:v>
                </c:pt>
                <c:pt idx="1">
                  <c:v>1.56</c:v>
                </c:pt>
                <c:pt idx="2">
                  <c:v>2.85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2">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0.770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1.39</c:v>
                </c:pt>
                <c:pt idx="1">
                  <c:v>1.56</c:v>
                </c:pt>
                <c:pt idx="2">
                  <c:v>2.92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Danonino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2.67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1.43</c:v>
                </c:pt>
                <c:pt idx="1">
                  <c:v>1.56</c:v>
                </c:pt>
                <c:pt idx="2">
                  <c:v>2.85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2">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0.8945000000000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Alpro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3.18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3.18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3.56</c:v>
                </c:pt>
              </c:numCache>
            </c:numRef>
          </c:val>
          <c:smooth val="0"/>
          <c:extLst>
            <c:ext xmlns:c16="http://schemas.microsoft.com/office/drawing/2014/chart" uri="{C3380CC4-5D6E-409C-BE32-E72D297353CC}">
              <c16:uniqueId val="{00000003-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0602"/>
          <c:min val="2.68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1.38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1.25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1.25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1.43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Nestle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Sheet1!$E$2:$E$2</c:f>
              <c:numCache>
                <c:formatCode>General</c:formatCode>
                <c:ptCount val="1"/>
                <c:pt idx="0">
                  <c:v>3.78</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802"/>
          <c:min val="0.7534000000000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Sheet1!$B$2:$B$3</c:f>
              <c:numCache>
                <c:formatCode>General</c:formatCode>
                <c:ptCount val="2"/>
                <c:pt idx="0">
                  <c:v>2.74</c:v>
                </c:pt>
                <c:pt idx="1">
                  <c:v>4.61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2.61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Sheet1!$C$2:$C$3</c:f>
              <c:numCache>
                <c:formatCode>General</c:formatCode>
                <c:ptCount val="2"/>
                <c:pt idx="0">
                  <c:v>2.61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La Fageda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Sheet1!$D$2:$D$3</c:f>
              <c:numCache>
                <c:formatCode>General</c:formatCode>
                <c:ptCount val="2"/>
                <c:pt idx="0">
                  <c:v>5.14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Hacendado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Sheet1!$E$2:$E$3</c:f>
              <c:numCache>
                <c:formatCode>General</c:formatCode>
                <c:ptCount val="2"/>
                <c:pt idx="0">
                  <c:v>1.96</c:v>
                </c:pt>
                <c:pt idx="1">
                  <c:v>4.61</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1.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1.38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1.25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1.25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1.43</c:v>
                </c:pt>
              </c:numCache>
            </c:numRef>
          </c:val>
          <c:smooth val="0"/>
          <c:extLst>
            <c:ext xmlns:c16="http://schemas.microsoft.com/office/drawing/2014/chart" uri="{C3380CC4-5D6E-409C-BE32-E72D297353CC}">
              <c16:uniqueId val="{00000003-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63"/>
          <c:min val="0.7534000000000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Sheet1!$B$2:$B$3</c:f>
              <c:numCache>
                <c:formatCode>General</c:formatCode>
                <c:ptCount val="2"/>
                <c:pt idx="0">
                  <c:v>2.74</c:v>
                </c:pt>
                <c:pt idx="1">
                  <c:v>4.61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Danonino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2.61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Sheet1!$C$2:$C$3</c:f>
              <c:numCache>
                <c:formatCode>General</c:formatCode>
                <c:ptCount val="2"/>
                <c:pt idx="0">
                  <c:v>2.61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La Fageda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Sheet1!$D$2:$D$3</c:f>
              <c:numCache>
                <c:formatCode>General</c:formatCode>
                <c:ptCount val="2"/>
                <c:pt idx="0">
                  <c:v>5.14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Hacendado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Sheet1!$E$2:$E$3</c:f>
              <c:numCache>
                <c:formatCode>General</c:formatCode>
                <c:ptCount val="2"/>
                <c:pt idx="0">
                  <c:v>1.96</c:v>
                </c:pt>
                <c:pt idx="1">
                  <c:v>4.61</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1.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1.39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1.27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1.27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1.43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Nestle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Sheet1!$E$2:$E$2</c:f>
              <c:numCache>
                <c:formatCode>General</c:formatCode>
                <c:ptCount val="1"/>
                <c:pt idx="0">
                  <c:v>3.78</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801"/>
          <c:min val="0.770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Sheet1!$B$2:$B$3</c:f>
              <c:numCache>
                <c:formatCode>General</c:formatCode>
                <c:ptCount val="2"/>
                <c:pt idx="0">
                  <c:v>2.78</c:v>
                </c:pt>
                <c:pt idx="1">
                  <c:v>4.61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2.67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Sheet1!$C$2:$C$3</c:f>
              <c:numCache>
                <c:formatCode>General</c:formatCode>
                <c:ptCount val="2"/>
                <c:pt idx="0">
                  <c:v>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La Fageda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Sheet1!$D$2:$D$3</c:f>
              <c:numCache>
                <c:formatCode>General</c:formatCode>
                <c:ptCount val="2"/>
                <c:pt idx="0">
                  <c:v>5.14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Hacendado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Sheet1!$E$2:$E$3</c:f>
              <c:numCache>
                <c:formatCode>General</c:formatCode>
                <c:ptCount val="2"/>
                <c:pt idx="0">
                  <c:v>1.96</c:v>
                </c:pt>
                <c:pt idx="1">
                  <c:v>4.61</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1.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Sheet1!$B$2:$B$2</c:f>
              <c:numCache>
                <c:formatCode>General</c:formatCode>
                <c:ptCount val="1"/>
                <c:pt idx="0">
                  <c:v>1.39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1.27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Sheet1!$C$2:$C$2</c:f>
              <c:numCache>
                <c:formatCode>General</c:formatCode>
                <c:ptCount val="1"/>
                <c:pt idx="0">
                  <c:v>1.27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100</c:v>
                </c:pt>
              </c:strCache>
            </c:strRef>
          </c:cat>
          <c:val>
            <c:numRef>
              <c:f>Sheet1!$D$2:$D$2</c:f>
              <c:numCache>
                <c:formatCode>General</c:formatCode>
                <c:ptCount val="1"/>
                <c:pt idx="0">
                  <c:v>1.43</c:v>
                </c:pt>
              </c:numCache>
            </c:numRef>
          </c:val>
          <c:smooth val="0"/>
          <c:extLst>
            <c:ext xmlns:c16="http://schemas.microsoft.com/office/drawing/2014/chart" uri="{C3380CC4-5D6E-409C-BE32-E72D297353CC}">
              <c16:uniqueId val="{00000003-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62"/>
          <c:min val="0.770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145</c:v>
                </c:pt>
                <c:pt idx="1">
                  <c:v/>
                </c:pt>
                <c:pt idx="2">
                  <c:v/>
                </c:pt>
                <c:pt idx="3">
                  <c:v/>
                </c:pt>
              </c:strCache>
            </c:strRef>
          </c:cat>
          <c:val>
            <c:numRef>
              <c:f>Sheet1!$B$2:$B$5</c:f>
              <c:numCache>
                <c:formatCode>General</c:formatCode>
                <c:ptCount val="4"/>
                <c:pt idx="0">
                  <c:v>2.44</c:v>
                </c:pt>
                <c:pt idx="1">
                  <c:v>1.84</c:v>
                </c:pt>
                <c:pt idx="2">
                  <c:v>3.91</c:v>
                </c:pt>
                <c:pt idx="3">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Danacol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3.28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145</c:v>
                </c:pt>
                <c:pt idx="1">
                  <c:v/>
                </c:pt>
                <c:pt idx="2">
                  <c:v/>
                </c:pt>
                <c:pt idx="3">
                  <c:v/>
                </c:pt>
              </c:strCache>
            </c:strRef>
          </c:cat>
          <c:val>
            <c:numRef>
              <c:f>Sheet1!$C$2:$C$5</c:f>
              <c:numCache>
                <c:formatCode>General</c:formatCode>
                <c:ptCount val="4"/>
                <c:pt idx="0">
                  <c:v>3.28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145</c:v>
                </c:pt>
                <c:pt idx="1">
                  <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145</c:v>
                </c:pt>
                <c:pt idx="1">
                  <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1.33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Sheet1!$B$2:$B$3</c:f>
              <c:numCache>
                <c:formatCode>General</c:formatCode>
                <c:ptCount val="2"/>
                <c:pt idx="0">
                  <c:v>2.78</c:v>
                </c:pt>
                <c:pt idx="1">
                  <c:v>4.61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Danonino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2.67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Sheet1!$C$2:$C$3</c:f>
              <c:numCache>
                <c:formatCode>General</c:formatCode>
                <c:ptCount val="2"/>
                <c:pt idx="0">
                  <c:v>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La Fageda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Sheet1!$D$2:$D$3</c:f>
              <c:numCache>
                <c:formatCode>General</c:formatCode>
                <c:ptCount val="2"/>
                <c:pt idx="0">
                  <c:v>5.14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Hacendado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Sheet1!$E$2:$E$3</c:f>
              <c:numCache>
                <c:formatCode>General</c:formatCode>
                <c:ptCount val="2"/>
                <c:pt idx="0">
                  <c:v>1.96</c:v>
                </c:pt>
                <c:pt idx="1">
                  <c:v>4.61</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1.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64</c:v>
                </c:pt>
                <c:pt idx="2">
                  <c:v/>
                </c:pt>
                <c:pt idx="3">
                  <c:v/>
                </c:pt>
              </c:strCache>
            </c:strRef>
          </c:cat>
          <c:val>
            <c:numRef>
              <c:f>Sheet1!$B$2:$B$5</c:f>
              <c:numCache>
                <c:formatCode>General</c:formatCode>
                <c:ptCount val="4"/>
                <c:pt idx="0">
                  <c:v>2.44</c:v>
                </c:pt>
                <c:pt idx="1">
                  <c:v>1.84</c:v>
                </c:pt>
                <c:pt idx="2">
                  <c:v>3.91</c:v>
                </c:pt>
                <c:pt idx="3">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64</a:t>
                    </a:r>
                  </a:p>
                  <a:p>
                    <a:r>
                      <a:t>1.25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64</c:v>
                </c:pt>
                <c:pt idx="2">
                  <c:v/>
                </c:pt>
                <c:pt idx="3">
                  <c:v/>
                </c:pt>
              </c:strCache>
            </c:strRef>
          </c:cat>
          <c:val>
            <c:numRef>
              <c:f>Sheet1!$C$2:$C$5</c:f>
              <c:numCache>
                <c:formatCode>General</c:formatCode>
                <c:ptCount val="4"/>
                <c:pt idx="1">
                  <c:v>1.25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64</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64</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0.7534000000000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133</c:v>
                </c:pt>
                <c:pt idx="2">
                  <c:v/>
                </c:pt>
                <c:pt idx="3">
                  <c:v/>
                </c:pt>
              </c:strCache>
            </c:strRef>
          </c:cat>
          <c:val>
            <c:numRef>
              <c:f>Sheet1!$B$2:$B$5</c:f>
              <c:numCache>
                <c:formatCode>General</c:formatCode>
                <c:ptCount val="4"/>
                <c:pt idx="0">
                  <c:v>2.44</c:v>
                </c:pt>
                <c:pt idx="1">
                  <c:v>1.84</c:v>
                </c:pt>
                <c:pt idx="2">
                  <c:v>3.91</c:v>
                </c:pt>
                <c:pt idx="3">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Danonino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133</a:t>
                    </a:r>
                  </a:p>
                  <a:p>
                    <a:r>
                      <a:t>2.61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133</c:v>
                </c:pt>
                <c:pt idx="2">
                  <c:v/>
                </c:pt>
                <c:pt idx="3">
                  <c:v/>
                </c:pt>
              </c:strCache>
            </c:strRef>
          </c:cat>
          <c:val>
            <c:numRef>
              <c:f>Sheet1!$C$2:$C$5</c:f>
              <c:numCache>
                <c:formatCode>General</c:formatCode>
                <c:ptCount val="4"/>
                <c:pt idx="1">
                  <c:v>2.61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133</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IX 133</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1.33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Sheet1!$B$2:$B$5</c:f>
              <c:numCache>
                <c:formatCode>General</c:formatCode>
                <c:ptCount val="4"/>
                <c:pt idx="0">
                  <c:v>2.44</c:v>
                </c:pt>
                <c:pt idx="1">
                  <c:v>1.84</c:v>
                </c:pt>
                <c:pt idx="2">
                  <c:v>3.91</c:v>
                </c:pt>
                <c:pt idx="3">
                  <c:v>2.97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Alpro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2.94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Sheet1!$C$2:$C$5</c:f>
              <c:numCache>
                <c:formatCode>General</c:formatCode>
                <c:ptCount val="4"/>
                <c:pt idx="3">
                  <c:v>2.94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
                </c:pt>
                <c:pt idx="3">
                  <c:v>IX 100</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92"/>
          <c:min val="1.339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75</c:v>
                </c:pt>
                <c:pt idx="2">
                  <c:v/>
                </c:pt>
                <c:pt idx="3">
                  <c:v>IX 100</c:v>
                </c:pt>
              </c:strCache>
            </c:strRef>
          </c:cat>
          <c:val>
            <c:numRef>
              <c:f>Sheet1!$B$2:$B$5</c:f>
              <c:numCache>
                <c:formatCode>General</c:formatCode>
                <c:ptCount val="4"/>
                <c:pt idx="0">
                  <c:v>2.53</c:v>
                </c:pt>
                <c:pt idx="1">
                  <c:v>1.85</c:v>
                </c:pt>
                <c:pt idx="2">
                  <c:v>3.91</c:v>
                </c:pt>
                <c:pt idx="3">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Danone Group</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2.76</a:t>
                    </a:r>
                  </a:p>
                </c:rich>
              </c:tx>
              <c:dLblPos val="l"/>
              <c:showLegendKey val="0"/>
              <c:showVal val="1"/>
              <c:showCatName val="0"/>
              <c:showSerName val="0"/>
              <c:showPercent val="0"/>
              <c:showBubbleSize val="0"/>
            </c:dLbl>
            <c:dLbl>
              <c:idx val="1"/>
              <c:tx>
                <c:rich>
                  <a:bodyPr/>
                  <a:lstStyle/>
                  <a:p>
                    <a:r>
                      <a:t>IX 75</a:t>
                    </a:r>
                  </a:p>
                  <a:p>
                    <a:r>
                      <a:t>1.47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3.18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75</c:v>
                </c:pt>
                <c:pt idx="2">
                  <c:v/>
                </c:pt>
                <c:pt idx="3">
                  <c:v>IX 100</c:v>
                </c:pt>
              </c:strCache>
            </c:strRef>
          </c:cat>
          <c:val>
            <c:numRef>
              <c:f>Sheet1!$C$2:$C$5</c:f>
              <c:numCache>
                <c:formatCode>General</c:formatCode>
                <c:ptCount val="4"/>
                <c:pt idx="0">
                  <c:v>2.76</c:v>
                </c:pt>
                <c:pt idx="1">
                  <c:v>1.47</c:v>
                </c:pt>
                <c:pt idx="3">
                  <c:v>3.18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75</c:v>
                </c:pt>
                <c:pt idx="2">
                  <c:v/>
                </c:pt>
                <c:pt idx="3">
                  <c:v>IX 100</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75</c:v>
                </c:pt>
                <c:pt idx="2">
                  <c:v/>
                </c:pt>
                <c:pt idx="3">
                  <c:v>IX 100</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Nestle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100</c:v>
                </c:pt>
                <c:pt idx="1">
                  <c:v>IX 75</c:v>
                </c:pt>
                <c:pt idx="2">
                  <c:v/>
                </c:pt>
                <c:pt idx="3">
                  <c:v>IX 100</c:v>
                </c:pt>
              </c:strCache>
            </c:strRef>
          </c:cat>
          <c:val>
            <c:numRef>
              <c:f>Sheet1!$F$2:$F$5</c:f>
              <c:numCache>
                <c:formatCode>General</c:formatCode>
                <c:ptCount val="4"/>
                <c:pt idx="1">
                  <c:v>3.78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0.9688000000000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121</c:v>
                </c:pt>
                <c:pt idx="1">
                  <c:v/>
                </c:pt>
                <c:pt idx="2">
                  <c:v/>
                </c:pt>
                <c:pt idx="3">
                  <c:v/>
                </c:pt>
              </c:strCache>
            </c:strRef>
          </c:cat>
          <c:val>
            <c:numRef>
              <c:f>Sheet1!$B$2:$B$5</c:f>
              <c:numCache>
                <c:formatCode>General</c:formatCode>
                <c:ptCount val="4"/>
                <c:pt idx="0">
                  <c:v>2.53</c:v>
                </c:pt>
                <c:pt idx="1">
                  <c:v>1.85</c:v>
                </c:pt>
                <c:pt idx="2">
                  <c:v>3.91</c:v>
                </c:pt>
                <c:pt idx="3">
                  <c:v>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Actimel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121</a:t>
                    </a:r>
                  </a:p>
                  <a:p>
                    <a:r>
                      <a:t>2.74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121</c:v>
                </c:pt>
                <c:pt idx="1">
                  <c:v/>
                </c:pt>
                <c:pt idx="2">
                  <c:v/>
                </c:pt>
                <c:pt idx="3">
                  <c:v/>
                </c:pt>
              </c:strCache>
            </c:strRef>
          </c:cat>
          <c:val>
            <c:numRef>
              <c:f>Sheet1!$C$2:$C$5</c:f>
              <c:numCache>
                <c:formatCode>General</c:formatCode>
                <c:ptCount val="4"/>
                <c:pt idx="0">
                  <c:v>2.74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Hacendado</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121</c:v>
                </c:pt>
                <c:pt idx="1">
                  <c:v/>
                </c:pt>
                <c:pt idx="2">
                  <c:v/>
                </c:pt>
                <c:pt idx="3">
                  <c:v/>
                </c:pt>
              </c:strCache>
            </c:strRef>
          </c:cat>
          <c:val>
            <c:numRef>
              <c:f>Sheet1!$D$2:$D$5</c:f>
              <c:numCache>
                <c:formatCode>General</c:formatCode>
                <c:ptCount val="4"/>
                <c:pt idx="0">
                  <c:v>2.27</c:v>
                </c:pt>
                <c:pt idx="1">
                  <c:v>1.97</c:v>
                </c:pt>
                <c:pt idx="2">
                  <c:v>3.91</c:v>
                </c:pt>
                <c:pt idx="3">
                  <c:v>3.56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Fageda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IX 121</c:v>
                </c:pt>
                <c:pt idx="1">
                  <c:v/>
                </c:pt>
                <c:pt idx="2">
                  <c:v/>
                </c:pt>
                <c:pt idx="3">
                  <c:v/>
                </c:pt>
              </c:strCache>
            </c:strRef>
          </c:cat>
          <c:val>
            <c:numRef>
              <c:f>Sheet1!$E$2:$E$5</c:f>
              <c:numCache>
                <c:formatCode>General</c:formatCode>
                <c:ptCount val="4"/>
                <c:pt idx="1">
                  <c:v>5.14</c:v>
                </c:pt>
              </c:numCache>
            </c:numRef>
          </c:val>
          <c:smooth val="0"/>
          <c:extLst>
            <c:ext xmlns:c16="http://schemas.microsoft.com/office/drawing/2014/chart" uri="{C3380CC4-5D6E-409C-BE32-E72D297353CC}">
              <c16:uniqueId val="{00000004-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6389"/>
          <c:min val="1.34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05/27/2025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5/27/2025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5/27/2025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5/27/2025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5/27/2025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Danone Group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25.3%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2497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Activia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4603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Danacol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9856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Danone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114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Danonino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033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Alpro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99293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Danone Group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0195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Danone Group vs. Competition | P12M | Mercadona | Every Day Nutrition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Light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63.1%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1127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Danone Group vs. Competition | P12M | Mercadona | Plant Based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4038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Actimel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82932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Activia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647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Actimel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52107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Danacol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9736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Danone vs. Competition | P12M | Mercadona | Every Day Nutrition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Light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43364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Danonino vs. Competition | P12M | Mercadona | Every Day Nutrition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Light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63.1%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1371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Alpro vs. Competition | P12M | Mercadona | Plant Based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79521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Danone Group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00895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Danone Group vs. Competition | P12M | Mercadona | Every Day Nutrition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Light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63.1%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33296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Danone Group vs. Competition | P12M | Mercadona | Plant Based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2870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Actimel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6687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Activia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72756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Danacol vs. Competition | P12M | Mercadona | Functionals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Bifidus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Cholesterol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Immunity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Kefir</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8058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Activia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4251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Danone vs. Competition | P12M | Mercadona | Every Day Nutrition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Light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70161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Danonino vs. Competition | P12M | Mercadona | Every Day Nutrition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Light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63.1%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01592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Alpro vs. Competition | P12M | Mercadona | Plant Based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68793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Danone Group vs. Competition | P12M | Mercadona | Essential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99855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Danone Group vs. Competition | P12M | Mercadona | Kids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Drink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71.5%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85700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Danone vs. Competition | P12M | Mercadona | Essential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00279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Danonino vs. Competition | P12M | Mercadona | Kids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Drink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71.5%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63359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Danone Group vs. Competition | P12M | Mercadona | Essential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54489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Danone Group vs. Competition | P12M | Mercadona | Kids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Drink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71.5%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4742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Danone vs. Competition | P12M | Mercadona | Essential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Essential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6600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Danacol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3218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Danonino vs. Competition | P12M | Mercadona | Kids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Spoon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Kids Drink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71.5%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3183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Danone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5054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Danonino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8262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Alpro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155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Danone Group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25.3%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93.4%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57529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5/27/2025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Actimel vs. Competition | P12M | Mercadona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Functionals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Every Day Nutrition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Protein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Plant Based</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204267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TotalTime>
  <Words>3960</Words>
  <Application>Microsoft Office PowerPoint</Application>
  <PresentationFormat>On-screen Show (16:9)</PresentationFormat>
  <Paragraphs>840</Paragraphs>
  <Slides>40</Slides>
  <Notes>40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36</cp:revision>
  <dcterms:created xsi:type="dcterms:W3CDTF">2024-07-05T14:56:51Z</dcterms:created>
  <dcterms:modified xsi:type="dcterms:W3CDTF">2025-05-27T11:56:31Z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