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31.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ags/tag32.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ags/tag33.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35.xml" ContentType="application/vnd.openxmlformats-officedocument.presentationml.tag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ags/tag36.xml" ContentType="application/vnd.openxmlformats-officedocument.presentationml.tags+xml"/>
  <Override PartName="/ppt/charts/chart8.xml" ContentType="application/vnd.openxmlformats-officedocument.drawingml.chart+xml"/>
  <Override PartName="/ppt/tags/tag37.xml" ContentType="application/vnd.openxmlformats-officedocument.presentationml.tags+xml"/>
  <Override PartName="/ppt/charts/chart9.xml" ContentType="application/vnd.openxmlformats-officedocument.drawingml.chart+xml"/>
  <Override PartName="/ppt/tags/tag38.xml" ContentType="application/vnd.openxmlformats-officedocument.presentationml.tags+xml"/>
  <Override PartName="/ppt/notesSlides/notesSlide6.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tags/tag41.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42.xml" ContentType="application/vnd.openxmlformats-officedocument.presentationml.tags+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0"/>
  </p:notesMasterIdLst>
  <p:sldIdLst>
    <p:sldId id="2147378824" r:id="rId5"/>
    <p:sldId id="2147475134" r:id="rId6"/>
    <p:sldId id="2147475146" r:id="rId7"/>
    <p:sldId id="2147475147" r:id="rId8"/>
    <p:sldId id="2147477347" r:id="rId9"/>
    <p:sldId id="2147477346" r:id="rId10"/>
    <p:sldId id="2147472910" r:id="rId11"/>
    <p:sldId id="2147475118" r:id="rId12"/>
    <p:sldId id="2147473876" r:id="rId13"/>
    <p:sldId id="2147475133" r:id="rId14"/>
    <p:sldId id="2147477358" r:id="rId15"/>
    <p:sldId id="2147477359" r:id="rId16"/>
    <p:sldId id="2147477360" r:id="rId17"/>
    <p:sldId id="2147477361" r:id="rId18"/>
    <p:sldId id="2147477362" r:id="rId1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ZIMMERMANN" userId="a3ccab47-c860-43ce-9c7d-ef7907b0df29" providerId="ADAL" clId="{4314325D-4433-4527-A5B8-00254240609C}"/>
    <pc:docChg chg="custSel modSld">
      <pc:chgData name="Sophie  ZIMMERMANN" userId="a3ccab47-c860-43ce-9c7d-ef7907b0df29" providerId="ADAL" clId="{4314325D-4433-4527-A5B8-00254240609C}" dt="2024-11-01T08:17:47.742" v="298" actId="1037"/>
      <pc:docMkLst>
        <pc:docMk/>
      </pc:docMkLst>
      <pc:sldChg chg="delSp modSp mod">
        <pc:chgData name="Sophie  ZIMMERMANN" userId="a3ccab47-c860-43ce-9c7d-ef7907b0df29" providerId="ADAL" clId="{4314325D-4433-4527-A5B8-00254240609C}" dt="2024-11-01T08:17:47.742" v="298" actId="1037"/>
        <pc:sldMkLst>
          <pc:docMk/>
          <pc:sldMk cId="435966349" sldId="2147475142"/>
        </pc:sldMkLst>
        <pc:spChg chg="mod">
          <ac:chgData name="Sophie  ZIMMERMANN" userId="a3ccab47-c860-43ce-9c7d-ef7907b0df29" providerId="ADAL" clId="{4314325D-4433-4527-A5B8-00254240609C}" dt="2024-11-01T08:17:47.742" v="298" actId="1037"/>
          <ac:spMkLst>
            <pc:docMk/>
            <pc:sldMk cId="435966349" sldId="2147475142"/>
            <ac:spMk id="7" creationId="{7DAAFD34-D311-196F-D318-B7CBB2FC55F1}"/>
          </ac:spMkLst>
        </pc:spChg>
        <pc:spChg chg="mod">
          <ac:chgData name="Sophie  ZIMMERMANN" userId="a3ccab47-c860-43ce-9c7d-ef7907b0df29" providerId="ADAL" clId="{4314325D-4433-4527-A5B8-00254240609C}" dt="2024-11-01T08:09:44.237" v="264" actId="3064"/>
          <ac:spMkLst>
            <pc:docMk/>
            <pc:sldMk cId="435966349" sldId="2147475142"/>
            <ac:spMk id="11" creationId="{BFC1BC53-B2B2-88E8-FF22-46D4B5DF9712}"/>
          </ac:spMkLst>
        </pc:spChg>
        <pc:spChg chg="del">
          <ac:chgData name="Sophie  ZIMMERMANN" userId="a3ccab47-c860-43ce-9c7d-ef7907b0df29" providerId="ADAL" clId="{4314325D-4433-4527-A5B8-00254240609C}" dt="2024-11-01T08:06:30.393" v="36" actId="478"/>
          <ac:spMkLst>
            <pc:docMk/>
            <pc:sldMk cId="435966349" sldId="2147475142"/>
            <ac:spMk id="13" creationId="{5BF3929D-D92C-F9A2-4B40-D265B6BB67FB}"/>
          </ac:spMkLst>
        </pc:spChg>
        <pc:graphicFrameChg chg="mod">
          <ac:chgData name="Sophie  ZIMMERMANN" userId="a3ccab47-c860-43ce-9c7d-ef7907b0df29" providerId="ADAL" clId="{4314325D-4433-4527-A5B8-00254240609C}" dt="2024-11-01T08:08:59.352" v="211" actId="1038"/>
          <ac:graphicFrameMkLst>
            <pc:docMk/>
            <pc:sldMk cId="435966349" sldId="2147475142"/>
            <ac:graphicFrameMk id="3" creationId="{1DC37342-75B7-517B-0FBA-CC602F84C1AA}"/>
          </ac:graphicFrameMkLst>
        </pc:graphicFrameChg>
        <pc:graphicFrameChg chg="mod">
          <ac:chgData name="Sophie  ZIMMERMANN" userId="a3ccab47-c860-43ce-9c7d-ef7907b0df29" providerId="ADAL" clId="{4314325D-4433-4527-A5B8-00254240609C}" dt="2024-11-01T08:06:27.261" v="35" actId="207"/>
          <ac:graphicFrameMkLst>
            <pc:docMk/>
            <pc:sldMk cId="435966349" sldId="2147475142"/>
            <ac:graphicFrameMk id="6" creationId="{4BD8E265-B158-1A09-6C46-4182AF3CD473}"/>
          </ac:graphicFrameMkLst>
        </pc:graphicFrameChg>
      </pc:sldChg>
      <pc:sldChg chg="addSp delSp modSp mod">
        <pc:chgData name="Sophie  ZIMMERMANN" userId="a3ccab47-c860-43ce-9c7d-ef7907b0df29" providerId="ADAL" clId="{4314325D-4433-4527-A5B8-00254240609C}" dt="2024-11-01T08:09:34.754" v="261" actId="3064"/>
        <pc:sldMkLst>
          <pc:docMk/>
          <pc:sldMk cId="388833020" sldId="2147477354"/>
        </pc:sldMkLst>
        <pc:spChg chg="add mod">
          <ac:chgData name="Sophie  ZIMMERMANN" userId="a3ccab47-c860-43ce-9c7d-ef7907b0df29" providerId="ADAL" clId="{4314325D-4433-4527-A5B8-00254240609C}" dt="2024-11-01T08:09:34.754" v="261" actId="3064"/>
          <ac:spMkLst>
            <pc:docMk/>
            <pc:sldMk cId="388833020" sldId="2147477354"/>
            <ac:spMk id="6" creationId="{3FE029EB-0726-DE25-4BB2-E63DB2FC61E7}"/>
          </ac:spMkLst>
        </pc:spChg>
        <pc:spChg chg="mod">
          <ac:chgData name="Sophie  ZIMMERMANN" userId="a3ccab47-c860-43ce-9c7d-ef7907b0df29" providerId="ADAL" clId="{4314325D-4433-4527-A5B8-00254240609C}" dt="2024-11-01T08:03:17.874" v="32" actId="1038"/>
          <ac:spMkLst>
            <pc:docMk/>
            <pc:sldMk cId="388833020" sldId="2147477354"/>
            <ac:spMk id="10" creationId="{2F21E4D4-BECB-5A87-4711-14032D7492F3}"/>
          </ac:spMkLst>
        </pc:spChg>
        <pc:spChg chg="mod">
          <ac:chgData name="Sophie  ZIMMERMANN" userId="a3ccab47-c860-43ce-9c7d-ef7907b0df29" providerId="ADAL" clId="{4314325D-4433-4527-A5B8-00254240609C}" dt="2024-11-01T08:03:15.788" v="30" actId="1038"/>
          <ac:spMkLst>
            <pc:docMk/>
            <pc:sldMk cId="388833020" sldId="2147477354"/>
            <ac:spMk id="11" creationId="{29596734-6143-084A-A989-D15ABEC33874}"/>
          </ac:spMkLst>
        </pc:spChg>
        <pc:spChg chg="mod">
          <ac:chgData name="Sophie  ZIMMERMANN" userId="a3ccab47-c860-43ce-9c7d-ef7907b0df29" providerId="ADAL" clId="{4314325D-4433-4527-A5B8-00254240609C}" dt="2024-11-01T08:02:52.740" v="1" actId="20577"/>
          <ac:spMkLst>
            <pc:docMk/>
            <pc:sldMk cId="388833020" sldId="2147477354"/>
            <ac:spMk id="12" creationId="{6E8C0A4F-20D1-C9BE-33B2-1536980F5F2B}"/>
          </ac:spMkLst>
        </pc:spChg>
        <pc:spChg chg="del">
          <ac:chgData name="Sophie  ZIMMERMANN" userId="a3ccab47-c860-43ce-9c7d-ef7907b0df29" providerId="ADAL" clId="{4314325D-4433-4527-A5B8-00254240609C}" dt="2024-11-01T08:07:25.977" v="60" actId="478"/>
          <ac:spMkLst>
            <pc:docMk/>
            <pc:sldMk cId="388833020" sldId="2147477354"/>
            <ac:spMk id="13" creationId="{57F3CE99-2D24-4C4A-2381-79818FEE40AF}"/>
          </ac:spMkLst>
        </pc:spChg>
        <pc:graphicFrameChg chg="mod">
          <ac:chgData name="Sophie  ZIMMERMANN" userId="a3ccab47-c860-43ce-9c7d-ef7907b0df29" providerId="ADAL" clId="{4314325D-4433-4527-A5B8-00254240609C}" dt="2024-11-01T08:09:04.221" v="229" actId="1038"/>
          <ac:graphicFrameMkLst>
            <pc:docMk/>
            <pc:sldMk cId="388833020" sldId="2147477354"/>
            <ac:graphicFrameMk id="3" creationId="{470EE70F-4EB3-F5FC-7DA9-A5FD61BBAF43}"/>
          </ac:graphicFrameMkLst>
        </pc:graphicFrameChg>
        <pc:graphicFrameChg chg="mod">
          <ac:chgData name="Sophie  ZIMMERMANN" userId="a3ccab47-c860-43ce-9c7d-ef7907b0df29" providerId="ADAL" clId="{4314325D-4433-4527-A5B8-00254240609C}" dt="2024-11-01T08:08:37.368" v="136" actId="1037"/>
          <ac:graphicFrameMkLst>
            <pc:docMk/>
            <pc:sldMk cId="388833020" sldId="2147477354"/>
            <ac:graphicFrameMk id="14" creationId="{EB84C0ED-1820-DC7F-C3F8-BA9338BED815}"/>
          </ac:graphicFrameMkLst>
        </pc:graphicFrameChg>
      </pc:sldChg>
    </pc:docChg>
  </pc:docChgLst>
  <pc:docChgLst>
    <pc:chgData name="Neriman EL HADIDI" userId="4b24840c-84b3-44ac-9131-ca3568cb403b" providerId="ADAL" clId="{49AFDB74-6FD9-4071-ADAD-4F61DD009A87}"/>
    <pc:docChg chg="delMainMaster">
      <pc:chgData name="Neriman EL HADIDI" userId="4b24840c-84b3-44ac-9131-ca3568cb403b" providerId="ADAL" clId="{49AFDB74-6FD9-4071-ADAD-4F61DD009A87}" dt="2024-11-01T08:58:09.464" v="1" actId="2696"/>
      <pc:docMkLst>
        <pc:docMk/>
      </pc:docMkLst>
      <pc:sldMasterChg chg="del">
        <pc:chgData name="Neriman EL HADIDI" userId="4b24840c-84b3-44ac-9131-ca3568cb403b" providerId="ADAL" clId="{49AFDB74-6FD9-4071-ADAD-4F61DD009A87}" dt="2024-11-01T08:57:51.102" v="0" actId="2696"/>
        <pc:sldMasterMkLst>
          <pc:docMk/>
          <pc:sldMasterMk cId="823099819" sldId="2147483792"/>
        </pc:sldMasterMkLst>
      </pc:sldMasterChg>
      <pc:sldMasterChg chg="del">
        <pc:chgData name="Neriman EL HADIDI" userId="4b24840c-84b3-44ac-9131-ca3568cb403b" providerId="ADAL" clId="{49AFDB74-6FD9-4071-ADAD-4F61DD009A87}" dt="2024-11-01T08:58:09.464" v="1" actId="2696"/>
        <pc:sldMasterMkLst>
          <pc:docMk/>
          <pc:sldMasterMk cId="2459112471" sldId="214748384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797C9D6-815B-43C5-BE2B-3B5CEF8608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47B8CB8-ACE2-4AC3-B832-E42DE2898E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F372E08-54F1-4E6F-8650-677F91F4C7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E6F4A51-6D75-415E-9141-19107FAF1E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9F7761B-3DF8-401E-9251-DC75CC36A2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485E0D3-23BC-45ED-95F3-F1FC676C2D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998256B-B7DF-43FC-B8BB-7D117F32BB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07D1CBA-D422-408D-A77B-09761EA36B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0.1291069944164441</c:v>
                </c:pt>
                <c:pt idx="1">
                  <c:v>0.13485892486555889</c:v>
                </c:pt>
                <c:pt idx="2">
                  <c:v>0.13361697278764331</c:v>
                </c:pt>
                <c:pt idx="3">
                  <c:v>0.13181455947245191</c:v>
                </c:pt>
                <c:pt idx="4">
                  <c:v>0.13079849733141291</c:v>
                </c:pt>
                <c:pt idx="5">
                  <c:v>0.12786527339341361</c:v>
                </c:pt>
                <c:pt idx="6">
                  <c:v>0.13389772495720559</c:v>
                </c:pt>
                <c:pt idx="7">
                  <c:v>0.1359519354250221</c:v>
                </c:pt>
                <c:pt idx="8">
                  <c:v>0.13408395448492219</c:v>
                </c:pt>
                <c:pt idx="9">
                  <c:v>0.1272173036352085</c:v>
                </c:pt>
                <c:pt idx="10">
                  <c:v>0.12580154817273331</c:v>
                </c:pt>
                <c:pt idx="11">
                  <c:v>0.1247833670603628</c:v>
                </c:pt>
                <c:pt idx="12">
                  <c:v>0.12616612542700109</c:v>
                </c:pt>
                <c:pt idx="13">
                  <c:v>0.13426073846412021</c:v>
                </c:pt>
                <c:pt idx="14">
                  <c:v>0.13040345544745011</c:v>
                </c:pt>
                <c:pt idx="15">
                  <c:v>0.12568196098787579</c:v>
                </c:pt>
                <c:pt idx="16">
                  <c:v>0.1284543866213313</c:v>
                </c:pt>
                <c:pt idx="17">
                  <c:v>0.13252000199740169</c:v>
                </c:pt>
                <c:pt idx="18">
                  <c:v>0.12612196270786419</c:v>
                </c:pt>
                <c:pt idx="19">
                  <c:v>0.13496886950214251</c:v>
                </c:pt>
                <c:pt idx="20">
                  <c:v>0.13064933940560819</c:v>
                </c:pt>
                <c:pt idx="21">
                  <c:v>0.12635635491031241</c:v>
                </c:pt>
                <c:pt idx="22">
                  <c:v>0.12863609693980929</c:v>
                </c:pt>
                <c:pt idx="23">
                  <c:v>0.13116494310893009</c:v>
                </c:pt>
                <c:pt idx="24">
                  <c:v>0.1278058186678292</c:v>
                </c:pt>
                <c:pt idx="25">
                  <c:v>0.1235932293079324</c:v>
                </c:pt>
                <c:pt idx="26">
                  <c:v>0.12290934252239009</c:v>
                </c:pt>
                <c:pt idx="27">
                  <c:v>0.12109503765009599</c:v>
                </c:pt>
                <c:pt idx="28">
                  <c:v>0.12207135397276341</c:v>
                </c:pt>
                <c:pt idx="29">
                  <c:v>0.1263122981136704</c:v>
                </c:pt>
                <c:pt idx="30">
                  <c:v>0.1263263635992006</c:v>
                </c:pt>
                <c:pt idx="31">
                  <c:v>0.12476889875077329</c:v>
                </c:pt>
                <c:pt idx="32">
                  <c:v>0.12674353123399981</c:v>
                </c:pt>
                <c:pt idx="33">
                  <c:v>0.12588695742723971</c:v>
                </c:pt>
                <c:pt idx="34">
                  <c:v>0.12390000002667199</c:v>
                </c:pt>
                <c:pt idx="35">
                  <c:v>0.12440850519118039</c:v>
                </c:pt>
                <c:pt idx="36">
                  <c:v>0.12336288941275771</c:v>
                </c:pt>
                <c:pt idx="37">
                  <c:v>0.1236579395008299</c:v>
                </c:pt>
                <c:pt idx="38">
                  <c:v>0.1244360084590832</c:v>
                </c:pt>
                <c:pt idx="39">
                  <c:v>0.12224083915887329</c:v>
                </c:pt>
                <c:pt idx="40">
                  <c:v>0.1219327444047168</c:v>
                </c:pt>
                <c:pt idx="41">
                  <c:v>0.1250560323566518</c:v>
                </c:pt>
                <c:pt idx="42">
                  <c:v>0.12745512740440279</c:v>
                </c:pt>
                <c:pt idx="43">
                  <c:v>0.1211984894858895</c:v>
                </c:pt>
                <c:pt idx="44">
                  <c:v>0.1258670226690102</c:v>
                </c:pt>
                <c:pt idx="45">
                  <c:v>0.1272339848348821</c:v>
                </c:pt>
                <c:pt idx="46">
                  <c:v>0.13490346412193621</c:v>
                </c:pt>
                <c:pt idx="47">
                  <c:v>0.1232399985423943</c:v>
                </c:pt>
                <c:pt idx="48">
                  <c:v>0.12311641114157899</c:v>
                </c:pt>
                <c:pt idx="49">
                  <c:v>0.1234350759255986</c:v>
                </c:pt>
                <c:pt idx="50">
                  <c:v>0.12419744604278141</c:v>
                </c:pt>
                <c:pt idx="51">
                  <c:v>0.13145508336915421</c:v>
                </c:pt>
                <c:pt idx="52">
                  <c:v>0.13109930113357529</c:v>
                </c:pt>
                <c:pt idx="53">
                  <c:v>0.13568928560863899</c:v>
                </c:pt>
                <c:pt idx="54">
                  <c:v>0.1285210371531505</c:v>
                </c:pt>
                <c:pt idx="55">
                  <c:v>0.1300753516373136</c:v>
                </c:pt>
                <c:pt idx="56">
                  <c:v>0.12489749950473671</c:v>
                </c:pt>
                <c:pt idx="57">
                  <c:v>0.10266521645136149</c:v>
                </c:pt>
                <c:pt idx="58">
                  <c:v>9.4621929093130358E-2</c:v>
                </c:pt>
                <c:pt idx="59">
                  <c:v>9.8212612965823731E-2</c:v>
                </c:pt>
                <c:pt idx="60">
                  <c:v>0.1102654339127445</c:v>
                </c:pt>
                <c:pt idx="61">
                  <c:v>0.1086326326560431</c:v>
                </c:pt>
                <c:pt idx="62">
                  <c:v>0.10273100071317991</c:v>
                </c:pt>
                <c:pt idx="63">
                  <c:v>0.1056131313298932</c:v>
                </c:pt>
                <c:pt idx="64">
                  <c:v>0.116037952360732</c:v>
                </c:pt>
                <c:pt idx="65">
                  <c:v>0.13065683342069531</c:v>
                </c:pt>
                <c:pt idx="66">
                  <c:v>0.132712182958446</c:v>
                </c:pt>
                <c:pt idx="67">
                  <c:v>0.12498087731066</c:v>
                </c:pt>
                <c:pt idx="68">
                  <c:v>0.1318623648264734</c:v>
                </c:pt>
                <c:pt idx="69">
                  <c:v>0.13405085209231629</c:v>
                </c:pt>
                <c:pt idx="70">
                  <c:v>0.12663942767242409</c:v>
                </c:pt>
                <c:pt idx="71">
                  <c:v>0.13715997078444109</c:v>
                </c:pt>
                <c:pt idx="72">
                  <c:v>0.1312699287114284</c:v>
                </c:pt>
                <c:pt idx="73">
                  <c:v>0.1290474255800157</c:v>
                </c:pt>
                <c:pt idx="74">
                  <c:v>0.12976627424972709</c:v>
                </c:pt>
                <c:pt idx="75">
                  <c:v>0.12686829869724861</c:v>
                </c:pt>
                <c:pt idx="76">
                  <c:v>0.1253623579280761</c:v>
                </c:pt>
                <c:pt idx="77">
                  <c:v>0.12968156222074531</c:v>
                </c:pt>
                <c:pt idx="78">
                  <c:v>0.12750329032649099</c:v>
                </c:pt>
                <c:pt idx="79">
                  <c:v>0.12461050546445129</c:v>
                </c:pt>
                <c:pt idx="80">
                  <c:v>0.12900335189603049</c:v>
                </c:pt>
                <c:pt idx="81">
                  <c:v>0.12741746962889991</c:v>
                </c:pt>
                <c:pt idx="82">
                  <c:v>0.1227246355993528</c:v>
                </c:pt>
                <c:pt idx="83">
                  <c:v>0.12325497363003669</c:v>
                </c:pt>
                <c:pt idx="84">
                  <c:v>0.1237777050026681</c:v>
                </c:pt>
                <c:pt idx="85">
                  <c:v>0.1227618684932686</c:v>
                </c:pt>
                <c:pt idx="86">
                  <c:v>0.12625273778634091</c:v>
                </c:pt>
                <c:pt idx="87">
                  <c:v>0.12848401925218161</c:v>
                </c:pt>
                <c:pt idx="88">
                  <c:v>0.12808991008793849</c:v>
                </c:pt>
                <c:pt idx="89">
                  <c:v>0.12669599383578639</c:v>
                </c:pt>
                <c:pt idx="90">
                  <c:v>0.128457244567205</c:v>
                </c:pt>
                <c:pt idx="91">
                  <c:v>0.1287495738807907</c:v>
                </c:pt>
                <c:pt idx="92">
                  <c:v>0.12753778198649329</c:v>
                </c:pt>
                <c:pt idx="93">
                  <c:v>0.12858384689357691</c:v>
                </c:pt>
                <c:pt idx="94">
                  <c:v>0.13053873342212541</c:v>
                </c:pt>
                <c:pt idx="95">
                  <c:v>0.1283681251237693</c:v>
                </c:pt>
                <c:pt idx="96">
                  <c:v>0.12712219330013799</c:v>
                </c:pt>
                <c:pt idx="97">
                  <c:v>0.12537888942730019</c:v>
                </c:pt>
                <c:pt idx="98">
                  <c:v>0.12745921704595151</c:v>
                </c:pt>
                <c:pt idx="99">
                  <c:v>0.1212266665697815</c:v>
                </c:pt>
                <c:pt idx="100">
                  <c:v>0.1141728668578047</c:v>
                </c:pt>
                <c:pt idx="101">
                  <c:v>0.115957494325048</c:v>
                </c:pt>
              </c:numCache>
            </c:numRef>
          </c:xVal>
          <c:yVal>
            <c:numRef>
              <c:f>Sheet1!$B$2:$B$103</c:f>
              <c:numCache>
                <c:formatCode>General</c:formatCode>
                <c:ptCount val="102"/>
                <c:pt idx="0">
                  <c:v>3.1549194168607013E-2</c:v>
                </c:pt>
                <c:pt idx="1">
                  <c:v>2.5925076493376501E-2</c:v>
                </c:pt>
                <c:pt idx="2">
                  <c:v>1.9457371147598559E-2</c:v>
                </c:pt>
                <c:pt idx="3">
                  <c:v>2.1005226955186751E-2</c:v>
                </c:pt>
                <c:pt idx="4">
                  <c:v>2.3683174888924512E-2</c:v>
                </c:pt>
                <c:pt idx="5">
                  <c:v>2.481491169212223E-2</c:v>
                </c:pt>
                <c:pt idx="6">
                  <c:v>2.2966901329024649E-2</c:v>
                </c:pt>
                <c:pt idx="7">
                  <c:v>2.1693356757167159E-2</c:v>
                </c:pt>
                <c:pt idx="8">
                  <c:v>2.508474647577718E-2</c:v>
                </c:pt>
                <c:pt idx="9">
                  <c:v>3.2219360006132687E-2</c:v>
                </c:pt>
                <c:pt idx="10">
                  <c:v>3.3455366889535383E-2</c:v>
                </c:pt>
                <c:pt idx="11">
                  <c:v>3.077420503855852E-2</c:v>
                </c:pt>
                <c:pt idx="12">
                  <c:v>3.166311843777065E-2</c:v>
                </c:pt>
                <c:pt idx="13">
                  <c:v>2.9573633835338661E-2</c:v>
                </c:pt>
                <c:pt idx="14">
                  <c:v>2.943829474961886E-2</c:v>
                </c:pt>
                <c:pt idx="15">
                  <c:v>3.2326555355538883E-2</c:v>
                </c:pt>
                <c:pt idx="16">
                  <c:v>3.045418321235838E-2</c:v>
                </c:pt>
                <c:pt idx="17">
                  <c:v>3.0177244147381321E-2</c:v>
                </c:pt>
                <c:pt idx="18">
                  <c:v>3.0949579617420529E-2</c:v>
                </c:pt>
                <c:pt idx="19">
                  <c:v>3.3044676701229417E-2</c:v>
                </c:pt>
                <c:pt idx="20">
                  <c:v>3.4502368865567047E-2</c:v>
                </c:pt>
                <c:pt idx="21">
                  <c:v>3.8171203781773647E-2</c:v>
                </c:pt>
                <c:pt idx="22">
                  <c:v>3.2633840746857157E-2</c:v>
                </c:pt>
                <c:pt idx="23">
                  <c:v>3.22851825867847E-2</c:v>
                </c:pt>
                <c:pt idx="24">
                  <c:v>3.4293774474369272E-2</c:v>
                </c:pt>
                <c:pt idx="25">
                  <c:v>3.3493331489235549E-2</c:v>
                </c:pt>
                <c:pt idx="26">
                  <c:v>3.2256296982208908E-2</c:v>
                </c:pt>
                <c:pt idx="27">
                  <c:v>3.256327154323236E-2</c:v>
                </c:pt>
                <c:pt idx="28">
                  <c:v>3.0215972855570969E-2</c:v>
                </c:pt>
                <c:pt idx="29">
                  <c:v>2.971323515475446E-2</c:v>
                </c:pt>
                <c:pt idx="30">
                  <c:v>2.9886044202056931E-2</c:v>
                </c:pt>
                <c:pt idx="31">
                  <c:v>3.0113049153545669E-2</c:v>
                </c:pt>
                <c:pt idx="32">
                  <c:v>3.0121682992946059E-2</c:v>
                </c:pt>
                <c:pt idx="33">
                  <c:v>2.8704102443482309E-2</c:v>
                </c:pt>
                <c:pt idx="34">
                  <c:v>3.0602403901330309E-2</c:v>
                </c:pt>
                <c:pt idx="35">
                  <c:v>3.1456536502498793E-2</c:v>
                </c:pt>
                <c:pt idx="36">
                  <c:v>3.1516667937295108E-2</c:v>
                </c:pt>
                <c:pt idx="37">
                  <c:v>3.3226585884057157E-2</c:v>
                </c:pt>
                <c:pt idx="38">
                  <c:v>3.3016326225624587E-2</c:v>
                </c:pt>
                <c:pt idx="39">
                  <c:v>3.0075909553288729E-2</c:v>
                </c:pt>
                <c:pt idx="40">
                  <c:v>3.030822714314705E-2</c:v>
                </c:pt>
                <c:pt idx="41">
                  <c:v>3.1273537834975489E-2</c:v>
                </c:pt>
                <c:pt idx="42">
                  <c:v>3.005901690014778E-2</c:v>
                </c:pt>
                <c:pt idx="43">
                  <c:v>3.0573863083611631E-2</c:v>
                </c:pt>
                <c:pt idx="44">
                  <c:v>3.254448153409624E-2</c:v>
                </c:pt>
                <c:pt idx="45">
                  <c:v>3.2420025270644671E-2</c:v>
                </c:pt>
                <c:pt idx="46">
                  <c:v>3.0841270586476861E-2</c:v>
                </c:pt>
                <c:pt idx="47">
                  <c:v>3.4545476528939613E-2</c:v>
                </c:pt>
                <c:pt idx="48">
                  <c:v>3.9378011399146942E-2</c:v>
                </c:pt>
                <c:pt idx="49">
                  <c:v>3.4585845792310457E-2</c:v>
                </c:pt>
                <c:pt idx="50">
                  <c:v>3.6889295123608737E-2</c:v>
                </c:pt>
                <c:pt idx="51">
                  <c:v>3.516974061970235E-2</c:v>
                </c:pt>
                <c:pt idx="52">
                  <c:v>3.3440411726256947E-2</c:v>
                </c:pt>
                <c:pt idx="53">
                  <c:v>3.0775515895011849E-2</c:v>
                </c:pt>
                <c:pt idx="54">
                  <c:v>2.856172806220978E-2</c:v>
                </c:pt>
                <c:pt idx="55">
                  <c:v>2.9260191711765832E-2</c:v>
                </c:pt>
                <c:pt idx="56">
                  <c:v>3.1178692703543051E-2</c:v>
                </c:pt>
                <c:pt idx="57">
                  <c:v>3.7031471681131703E-2</c:v>
                </c:pt>
                <c:pt idx="58">
                  <c:v>3.9909501581123753E-2</c:v>
                </c:pt>
                <c:pt idx="59">
                  <c:v>3.3090443177845791E-2</c:v>
                </c:pt>
                <c:pt idx="60">
                  <c:v>2.0429936026239701E-2</c:v>
                </c:pt>
                <c:pt idx="61">
                  <c:v>1.594233918003489E-2</c:v>
                </c:pt>
                <c:pt idx="62">
                  <c:v>2.6561543645322629E-2</c:v>
                </c:pt>
                <c:pt idx="63">
                  <c:v>3.5068893654044378E-2</c:v>
                </c:pt>
                <c:pt idx="64">
                  <c:v>3.0967228847484721E-2</c:v>
                </c:pt>
                <c:pt idx="65">
                  <c:v>2.602705616299417E-2</c:v>
                </c:pt>
                <c:pt idx="66">
                  <c:v>2.587150374122359E-2</c:v>
                </c:pt>
                <c:pt idx="67">
                  <c:v>2.691260699372984E-2</c:v>
                </c:pt>
                <c:pt idx="68">
                  <c:v>2.5874418970458959E-2</c:v>
                </c:pt>
                <c:pt idx="69">
                  <c:v>2.3193315376484971E-2</c:v>
                </c:pt>
                <c:pt idx="70">
                  <c:v>2.2686657383630061E-2</c:v>
                </c:pt>
                <c:pt idx="71">
                  <c:v>2.6189284143623481E-2</c:v>
                </c:pt>
                <c:pt idx="72">
                  <c:v>2.7336338114147821E-2</c:v>
                </c:pt>
                <c:pt idx="73">
                  <c:v>2.7740990571672709E-2</c:v>
                </c:pt>
                <c:pt idx="74">
                  <c:v>2.877527311984417E-2</c:v>
                </c:pt>
                <c:pt idx="75">
                  <c:v>2.8510329318482429E-2</c:v>
                </c:pt>
                <c:pt idx="76">
                  <c:v>2.7909474603405621E-2</c:v>
                </c:pt>
                <c:pt idx="77">
                  <c:v>2.354699792786898E-2</c:v>
                </c:pt>
                <c:pt idx="78">
                  <c:v>2.3516397046911521E-2</c:v>
                </c:pt>
                <c:pt idx="79">
                  <c:v>2.2115174941799771E-2</c:v>
                </c:pt>
                <c:pt idx="80">
                  <c:v>2.2268202762568419E-2</c:v>
                </c:pt>
                <c:pt idx="81">
                  <c:v>2.1244426266941788E-2</c:v>
                </c:pt>
                <c:pt idx="82">
                  <c:v>3.1177386289303839E-2</c:v>
                </c:pt>
                <c:pt idx="83">
                  <c:v>2.630647686699077E-2</c:v>
                </c:pt>
                <c:pt idx="84">
                  <c:v>2.5524833007679371E-2</c:v>
                </c:pt>
                <c:pt idx="85">
                  <c:v>2.6871534411513371E-2</c:v>
                </c:pt>
                <c:pt idx="86">
                  <c:v>2.6338851413823881E-2</c:v>
                </c:pt>
                <c:pt idx="87">
                  <c:v>2.464870108961555E-2</c:v>
                </c:pt>
                <c:pt idx="88">
                  <c:v>2.6238033764437702E-2</c:v>
                </c:pt>
                <c:pt idx="89">
                  <c:v>3.0191859532939729E-2</c:v>
                </c:pt>
                <c:pt idx="90">
                  <c:v>3.071685169632082E-2</c:v>
                </c:pt>
                <c:pt idx="91">
                  <c:v>3.1790352756617277E-2</c:v>
                </c:pt>
                <c:pt idx="92">
                  <c:v>2.9789485452214989E-2</c:v>
                </c:pt>
                <c:pt idx="93">
                  <c:v>2.7419432969366012E-2</c:v>
                </c:pt>
                <c:pt idx="94">
                  <c:v>2.5375304588112151E-2</c:v>
                </c:pt>
                <c:pt idx="95">
                  <c:v>2.727143524464504E-2</c:v>
                </c:pt>
                <c:pt idx="96">
                  <c:v>2.430072520573312E-2</c:v>
                </c:pt>
                <c:pt idx="97">
                  <c:v>2.5953063658202231E-2</c:v>
                </c:pt>
                <c:pt idx="98">
                  <c:v>2.870484051773789E-2</c:v>
                </c:pt>
                <c:pt idx="99">
                  <c:v>3.0161179689259059E-2</c:v>
                </c:pt>
                <c:pt idx="100">
                  <c:v>3.7558407981539428E-2</c:v>
                </c:pt>
                <c:pt idx="101">
                  <c:v>3.5796970668813113E-2</c:v>
                </c:pt>
              </c:numCache>
            </c:numRef>
          </c:yVal>
          <c:smooth val="0"/>
          <c:extLst>
            <c:ext xmlns:c16="http://schemas.microsoft.com/office/drawing/2014/chart" uri="{C3380CC4-5D6E-409C-BE32-E72D297353CC}">
              <c16:uniqueId val="{00000000-096C-4121-9522-6AB7243CCAAE}"/>
            </c:ext>
          </c:extLst>
        </c:ser>
        <c:ser>
          <c:idx val="1"/>
          <c:order val="1"/>
          <c:tx>
            <c:strRef>
              <c:f>Sheet1!$B$105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Sheet1!$A$106:$A$157</c:f>
              <c:numCache>
                <c:formatCode>General</c:formatCode>
                <c:ptCount val="52"/>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numCache>
            </c:numRef>
          </c:xVal>
          <c:yVal>
            <c:numRef>
              <c:f>Sheet1!$B$106:$B$157</c:f>
              <c:numCache>
                <c:formatCode>General</c:formatCode>
                <c:ptCount val="52"/>
                <c:pt idx="0">
                  <c:v>3.3379430772150658E-2</c:v>
                </c:pt>
                <c:pt idx="1">
                  <c:v>3.5297770608354727E-2</c:v>
                </c:pt>
                <c:pt idx="2">
                  <c:v>3.603152077608085E-2</c:v>
                </c:pt>
                <c:pt idx="3">
                  <c:v>3.0978674639028671E-2</c:v>
                </c:pt>
                <c:pt idx="4">
                  <c:v>2.8133515753956471E-2</c:v>
                </c:pt>
                <c:pt idx="5">
                  <c:v>2.7512069607189622E-2</c:v>
                </c:pt>
                <c:pt idx="6">
                  <c:v>2.753590860107619E-2</c:v>
                </c:pt>
                <c:pt idx="7">
                  <c:v>2.7306049137985969E-2</c:v>
                </c:pt>
                <c:pt idx="8">
                  <c:v>2.683860754587173E-2</c:v>
                </c:pt>
                <c:pt idx="9">
                  <c:v>2.8577136215520639E-2</c:v>
                </c:pt>
                <c:pt idx="10">
                  <c:v>2.9045708307140341E-2</c:v>
                </c:pt>
                <c:pt idx="11">
                  <c:v>3.0151694267354031E-2</c:v>
                </c:pt>
                <c:pt idx="12">
                  <c:v>3.1278274774940933E-2</c:v>
                </c:pt>
                <c:pt idx="13">
                  <c:v>3.2623144271831599E-2</c:v>
                </c:pt>
                <c:pt idx="14">
                  <c:v>3.2081452766552027E-2</c:v>
                </c:pt>
                <c:pt idx="15">
                  <c:v>2.8476513020004542E-2</c:v>
                </c:pt>
                <c:pt idx="16">
                  <c:v>2.889792926206242E-2</c:v>
                </c:pt>
                <c:pt idx="17">
                  <c:v>2.8572345272906731E-2</c:v>
                </c:pt>
                <c:pt idx="18">
                  <c:v>2.758215728763419E-2</c:v>
                </c:pt>
                <c:pt idx="19">
                  <c:v>2.6684207925807661E-2</c:v>
                </c:pt>
                <c:pt idx="20">
                  <c:v>2.507409816863837E-2</c:v>
                </c:pt>
                <c:pt idx="21">
                  <c:v>3.7053775555914388E-2</c:v>
                </c:pt>
                <c:pt idx="22">
                  <c:v>4.1201839145334811E-2</c:v>
                </c:pt>
                <c:pt idx="23">
                  <c:v>3.952108516249337E-2</c:v>
                </c:pt>
                <c:pt idx="24">
                  <c:v>3.301132678213544E-2</c:v>
                </c:pt>
                <c:pt idx="25">
                  <c:v>3.4672282379825628E-2</c:v>
                </c:pt>
                <c:pt idx="26">
                  <c:v>3.6478521099227869E-2</c:v>
                </c:pt>
                <c:pt idx="27">
                  <c:v>3.1719960612283417E-2</c:v>
                </c:pt>
                <c:pt idx="28">
                  <c:v>2.9844699099281859E-2</c:v>
                </c:pt>
                <c:pt idx="29">
                  <c:v>2.824703792935155E-2</c:v>
                </c:pt>
                <c:pt idx="30">
                  <c:v>2.3926861689124789E-2</c:v>
                </c:pt>
                <c:pt idx="31">
                  <c:v>2.077067140814904E-2</c:v>
                </c:pt>
                <c:pt idx="32">
                  <c:v>2.3460558709885782E-2</c:v>
                </c:pt>
                <c:pt idx="33">
                  <c:v>3.042796286207031E-2</c:v>
                </c:pt>
                <c:pt idx="34">
                  <c:v>3.1037706913624011E-2</c:v>
                </c:pt>
                <c:pt idx="35">
                  <c:v>2.928997264422914E-2</c:v>
                </c:pt>
                <c:pt idx="36">
                  <c:v>2.9697936908540851E-2</c:v>
                </c:pt>
                <c:pt idx="37">
                  <c:v>3.0248130900335801E-2</c:v>
                </c:pt>
                <c:pt idx="38">
                  <c:v>3.5070387750061743E-2</c:v>
                </c:pt>
                <c:pt idx="39">
                  <c:v>3.120833777020552E-2</c:v>
                </c:pt>
                <c:pt idx="40">
                  <c:v>2.682679016675503E-2</c:v>
                </c:pt>
                <c:pt idx="41">
                  <c:v>2.4203784771293649E-2</c:v>
                </c:pt>
                <c:pt idx="42">
                  <c:v>2.4098053977022381E-2</c:v>
                </c:pt>
                <c:pt idx="43">
                  <c:v>2.4523754132153151E-2</c:v>
                </c:pt>
                <c:pt idx="44">
                  <c:v>2.2379504666963371E-2</c:v>
                </c:pt>
                <c:pt idx="45">
                  <c:v>2.104065524243157E-2</c:v>
                </c:pt>
                <c:pt idx="46">
                  <c:v>2.202824012890214E-2</c:v>
                </c:pt>
                <c:pt idx="47">
                  <c:v>2.3321641522021069E-2</c:v>
                </c:pt>
                <c:pt idx="48">
                  <c:v>2.5721900660138009E-2</c:v>
                </c:pt>
                <c:pt idx="49">
                  <c:v>2.4967370312040962E-2</c:v>
                </c:pt>
                <c:pt idx="50">
                  <c:v>2.603335979145837E-2</c:v>
                </c:pt>
                <c:pt idx="51">
                  <c:v>2.5702227757022279E-2</c:v>
                </c:pt>
              </c:numCache>
            </c:numRef>
          </c:yVal>
          <c:smooth val="0"/>
          <c:extLst>
            <c:ext xmlns:c16="http://schemas.microsoft.com/office/drawing/2014/chart" uri="{C3380CC4-5D6E-409C-BE32-E72D297353CC}">
              <c16:uniqueId val="{00000002-096C-4121-9522-6AB7243CCAAE}"/>
            </c:ext>
          </c:extLst>
        </c:ser>
        <c:ser>
          <c:idx val="2"/>
          <c:order val="2"/>
          <c:tx>
            <c:strRef>
              <c:f>Sheet1!$B$159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Sheet1!$A$160:$A$161</c:f>
              <c:numCache>
                <c:formatCode>General</c:formatCode>
                <c:ptCount val="2"/>
                <c:pt idx="0">
                  <c:v>0</c:v>
                </c:pt>
                <c:pt idx="1">
                  <c:v>0.1108820277239114</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5-096C-4121-9522-6AB7243CCAAE}"/>
            </c:ext>
          </c:extLst>
        </c:ser>
        <c:ser>
          <c:idx val="3"/>
          <c:order val="3"/>
          <c:tx>
            <c:strRef>
              <c:f>Sheet1!$B$163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Sheet1!$A$164:$A$165</c:f>
              <c:numCache>
                <c:formatCode>General</c:formatCode>
                <c:ptCount val="2"/>
                <c:pt idx="0">
                  <c:v>0.1108820277239114</c:v>
                </c:pt>
                <c:pt idx="1">
                  <c:v>0.1108820277239114</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Sheet1!$B$167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Sheet1!$A$168:$A$169</c:f>
              <c:numCache>
                <c:formatCode>General</c:formatCode>
                <c:ptCount val="2"/>
                <c:pt idx="0">
                  <c:v>0</c:v>
                </c:pt>
                <c:pt idx="1">
                  <c:v>0.11732114474802791</c:v>
                </c:pt>
              </c:numCache>
            </c:numRef>
          </c:xVal>
          <c:yVal>
            <c:numRef>
              <c:f>Sheet1!$B$168:$B$169</c:f>
              <c:numCache>
                <c:formatCode>General</c:formatCode>
                <c:ptCount val="2"/>
                <c:pt idx="0">
                  <c:v>3.1101577984060609E-2</c:v>
                </c:pt>
                <c:pt idx="1">
                  <c:v>3.1101577984060609E-2</c:v>
                </c:pt>
              </c:numCache>
            </c:numRef>
          </c:yVal>
          <c:smooth val="0"/>
          <c:extLst>
            <c:ext xmlns:c16="http://schemas.microsoft.com/office/drawing/2014/chart" uri="{C3380CC4-5D6E-409C-BE32-E72D297353CC}">
              <c16:uniqueId val="{0000000D-096C-4121-9522-6AB7243CCAAE}"/>
            </c:ext>
          </c:extLst>
        </c:ser>
        <c:ser>
          <c:idx val="5"/>
          <c:order val="5"/>
          <c:tx>
            <c:strRef>
              <c:f>Sheet1!$B$171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Sheet1!$A$172:$A$173</c:f>
              <c:numCache>
                <c:formatCode>General</c:formatCode>
                <c:ptCount val="2"/>
                <c:pt idx="0">
                  <c:v>0.11732114474802791</c:v>
                </c:pt>
                <c:pt idx="1">
                  <c:v>0.11732114474802791</c:v>
                </c:pt>
              </c:numCache>
            </c:numRef>
          </c:xVal>
          <c:yVal>
            <c:numRef>
              <c:f>Sheet1!$B$172:$B$173</c:f>
              <c:numCache>
                <c:formatCode>General</c:formatCode>
                <c:ptCount val="2"/>
                <c:pt idx="0">
                  <c:v>3.1101577984060609E-2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Sheet1!$B$175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Sheet1!$A$176:$A$177</c:f>
              <c:numCache>
                <c:formatCode>General</c:formatCode>
                <c:ptCount val="2"/>
                <c:pt idx="0">
                  <c:v>0</c:v>
                </c:pt>
                <c:pt idx="1">
                  <c:v>0.13512234665834599</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5-096C-4121-9522-6AB7243CCAAE}"/>
            </c:ext>
          </c:extLst>
        </c:ser>
        <c:ser>
          <c:idx val="7"/>
          <c:order val="7"/>
          <c:tx>
            <c:strRef>
              <c:f>Sheet1!$B$179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Sheet1!$A$180:$A$181</c:f>
              <c:numCache>
                <c:formatCode>General</c:formatCode>
                <c:ptCount val="2"/>
                <c:pt idx="0">
                  <c:v>0.13512234665834599</c:v>
                </c:pt>
                <c:pt idx="1">
                  <c:v>0.13512234665834599</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Sheet1!$B$183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Sheet1!$A$184:$A$238</c:f>
              <c:numCache>
                <c:formatCode>General</c:formatCode>
                <c:ptCount val="55"/>
                <c:pt idx="0">
                  <c:v>0.1158609141609535</c:v>
                </c:pt>
                <c:pt idx="1">
                  <c:v>0.11576492852159111</c:v>
                </c:pt>
                <c:pt idx="2">
                  <c:v>0.1125902978144796</c:v>
                </c:pt>
                <c:pt idx="3">
                  <c:v>0.11978170073355771</c:v>
                </c:pt>
                <c:pt idx="4">
                  <c:v>0.1245248181272578</c:v>
                </c:pt>
                <c:pt idx="5">
                  <c:v>0.12548726934560489</c:v>
                </c:pt>
                <c:pt idx="6">
                  <c:v>0.1256259094488848</c:v>
                </c:pt>
                <c:pt idx="7">
                  <c:v>0.1254862424440176</c:v>
                </c:pt>
                <c:pt idx="8">
                  <c:v>0.1199774999339862</c:v>
                </c:pt>
                <c:pt idx="9">
                  <c:v>0.12121465874755021</c:v>
                </c:pt>
                <c:pt idx="10">
                  <c:v>0.12379103447914221</c:v>
                </c:pt>
                <c:pt idx="11">
                  <c:v>0.1181709725572182</c:v>
                </c:pt>
                <c:pt idx="12">
                  <c:v>0.12582066704643899</c:v>
                </c:pt>
                <c:pt idx="13">
                  <c:v>0.12535096916489499</c:v>
                </c:pt>
                <c:pt idx="14">
                  <c:v>0.13055987626351559</c:v>
                </c:pt>
                <c:pt idx="15">
                  <c:v>0.15074422661769649</c:v>
                </c:pt>
                <c:pt idx="16">
                  <c:v>0.12240897917031469</c:v>
                </c:pt>
                <c:pt idx="17">
                  <c:v>0.1217108327799603</c:v>
                </c:pt>
                <c:pt idx="18">
                  <c:v>0.1171724655482226</c:v>
                </c:pt>
                <c:pt idx="19">
                  <c:v>0.1219358156022716</c:v>
                </c:pt>
                <c:pt idx="20">
                  <c:v>0.1195372529426387</c:v>
                </c:pt>
                <c:pt idx="21">
                  <c:v>0.1105494343270132</c:v>
                </c:pt>
                <c:pt idx="22">
                  <c:v>0.1070884141620926</c:v>
                </c:pt>
                <c:pt idx="23">
                  <c:v>0.1104012497821818</c:v>
                </c:pt>
                <c:pt idx="24">
                  <c:v>0.1177158034506435</c:v>
                </c:pt>
                <c:pt idx="25">
                  <c:v>0.11126026922818021</c:v>
                </c:pt>
                <c:pt idx="26">
                  <c:v>0.11392359381095769</c:v>
                </c:pt>
                <c:pt idx="27">
                  <c:v>0.1198965966588942</c:v>
                </c:pt>
                <c:pt idx="28">
                  <c:v>0.1209074466927164</c:v>
                </c:pt>
                <c:pt idx="29">
                  <c:v>0.12474691202937099</c:v>
                </c:pt>
                <c:pt idx="30">
                  <c:v>0.1297946000050382</c:v>
                </c:pt>
                <c:pt idx="31">
                  <c:v>0.12229400746316289</c:v>
                </c:pt>
                <c:pt idx="32">
                  <c:v>0.1247254298197347</c:v>
                </c:pt>
                <c:pt idx="33">
                  <c:v>0.1168232428820008</c:v>
                </c:pt>
                <c:pt idx="34">
                  <c:v>0.11022213775907549</c:v>
                </c:pt>
                <c:pt idx="35">
                  <c:v>0.1168773523038361</c:v>
                </c:pt>
                <c:pt idx="36">
                  <c:v>0.1134810418215515</c:v>
                </c:pt>
                <c:pt idx="37">
                  <c:v>0.1109522863788637</c:v>
                </c:pt>
                <c:pt idx="38">
                  <c:v>0.1150834070947462</c:v>
                </c:pt>
                <c:pt idx="39">
                  <c:v>0.11875677529700469</c:v>
                </c:pt>
                <c:pt idx="40">
                  <c:v>0.13029125976566019</c:v>
                </c:pt>
                <c:pt idx="41">
                  <c:v>0.1344693076760983</c:v>
                </c:pt>
                <c:pt idx="42">
                  <c:v>0.13528624465790351</c:v>
                </c:pt>
                <c:pt idx="43">
                  <c:v>0.13240161957370231</c:v>
                </c:pt>
                <c:pt idx="44">
                  <c:v>0.13352197636655419</c:v>
                </c:pt>
                <c:pt idx="45">
                  <c:v>0.1322769544968195</c:v>
                </c:pt>
                <c:pt idx="46">
                  <c:v>0.1296670010136694</c:v>
                </c:pt>
                <c:pt idx="47">
                  <c:v>0.1316269742000927</c:v>
                </c:pt>
                <c:pt idx="48">
                  <c:v>0.13038091782591391</c:v>
                </c:pt>
                <c:pt idx="49">
                  <c:v>0.14143071684781211</c:v>
                </c:pt>
                <c:pt idx="50">
                  <c:v>0.13896367049633601</c:v>
                </c:pt>
                <c:pt idx="51">
                  <c:v>0.13373376587397251</c:v>
                </c:pt>
                <c:pt idx="52">
                  <c:v>0.11732114474802791</c:v>
                </c:pt>
                <c:pt idx="53">
                  <c:v>0.1108820277239114</c:v>
                </c:pt>
                <c:pt idx="54">
                  <c:v>0.13512234665834599</c:v>
                </c:pt>
              </c:numCache>
            </c:numRef>
          </c:xVal>
          <c:yVal>
            <c:numRef>
              <c:f>Sheet1!$B$184:$B$238</c:f>
              <c:numCache>
                <c:formatCode>General</c:formatCode>
                <c:ptCount val="55"/>
                <c:pt idx="0">
                  <c:v>3.1620668745252142E-2</c:v>
                </c:pt>
                <c:pt idx="1">
                  <c:v>3.1654790245678951E-2</c:v>
                </c:pt>
                <c:pt idx="2">
                  <c:v>3.2783325344754151E-2</c:v>
                </c:pt>
                <c:pt idx="3">
                  <c:v>3.022688607526958E-2</c:v>
                </c:pt>
                <c:pt idx="4">
                  <c:v>2.8540776744242852E-2</c:v>
                </c:pt>
                <c:pt idx="5">
                  <c:v>2.8198639317480349E-2</c:v>
                </c:pt>
                <c:pt idx="6">
                  <c:v>2.8149354774764782E-2</c:v>
                </c:pt>
                <c:pt idx="7">
                  <c:v>2.8199004366077019E-2</c:v>
                </c:pt>
                <c:pt idx="8">
                  <c:v>3.0157282303857849E-2</c:v>
                </c:pt>
                <c:pt idx="9">
                  <c:v>2.9717490317624731E-2</c:v>
                </c:pt>
                <c:pt idx="10">
                  <c:v>2.880162617160174E-2</c:v>
                </c:pt>
                <c:pt idx="11">
                  <c:v>3.0799476543192809E-2</c:v>
                </c:pt>
                <c:pt idx="12">
                  <c:v>2.8080121278043681E-2</c:v>
                </c:pt>
                <c:pt idx="13">
                  <c:v>2.8247092051713919E-2</c:v>
                </c:pt>
                <c:pt idx="14">
                  <c:v>2.639540124703324E-2</c:v>
                </c:pt>
                <c:pt idx="15">
                  <c:v>1.9220157910636009E-2</c:v>
                </c:pt>
                <c:pt idx="16">
                  <c:v>2.9292926757015069E-2</c:v>
                </c:pt>
                <c:pt idx="17">
                  <c:v>2.9541107656935999E-2</c:v>
                </c:pt>
                <c:pt idx="18">
                  <c:v>3.1154431279754719E-2</c:v>
                </c:pt>
                <c:pt idx="19">
                  <c:v>2.9461129531890291E-2</c:v>
                </c:pt>
                <c:pt idx="20">
                  <c:v>3.0313783713891131E-2</c:v>
                </c:pt>
                <c:pt idx="21">
                  <c:v>3.3508822667282862E-2</c:v>
                </c:pt>
                <c:pt idx="22">
                  <c:v>3.4739165058279807E-2</c:v>
                </c:pt>
                <c:pt idx="23">
                  <c:v>3.3561500120319547E-2</c:v>
                </c:pt>
                <c:pt idx="24">
                  <c:v>3.0961282548418428E-2</c:v>
                </c:pt>
                <c:pt idx="25">
                  <c:v>3.325613118609181E-2</c:v>
                </c:pt>
                <c:pt idx="26">
                  <c:v>3.230935798656305E-2</c:v>
                </c:pt>
                <c:pt idx="27">
                  <c:v>3.0186042242885399E-2</c:v>
                </c:pt>
                <c:pt idx="28">
                  <c:v>2.9826699740302571E-2</c:v>
                </c:pt>
                <c:pt idx="29">
                  <c:v>2.8461825588360749E-2</c:v>
                </c:pt>
                <c:pt idx="30">
                  <c:v>2.6667445839888119E-2</c:v>
                </c:pt>
                <c:pt idx="31">
                  <c:v>2.9333797528733729E-2</c:v>
                </c:pt>
                <c:pt idx="32">
                  <c:v>2.8469462201818171E-2</c:v>
                </c:pt>
                <c:pt idx="33">
                  <c:v>3.1278574864500211E-2</c:v>
                </c:pt>
                <c:pt idx="34">
                  <c:v>3.362517184260494E-2</c:v>
                </c:pt>
                <c:pt idx="35">
                  <c:v>3.1259339751075838E-2</c:v>
                </c:pt>
                <c:pt idx="36">
                  <c:v>3.2466678789921898E-2</c:v>
                </c:pt>
                <c:pt idx="37">
                  <c:v>3.336561461501103E-2</c:v>
                </c:pt>
                <c:pt idx="38">
                  <c:v>3.1897061212580187E-2</c:v>
                </c:pt>
                <c:pt idx="39">
                  <c:v>3.0591232179052279E-2</c:v>
                </c:pt>
                <c:pt idx="40">
                  <c:v>2.6490890509876141E-2</c:v>
                </c:pt>
                <c:pt idx="41">
                  <c:v>2.5005655171483909E-2</c:v>
                </c:pt>
                <c:pt idx="42">
                  <c:v>2.471524594195228E-2</c:v>
                </c:pt>
                <c:pt idx="43">
                  <c:v>2.5740688254943609E-2</c:v>
                </c:pt>
                <c:pt idx="44">
                  <c:v>2.534241769031121E-2</c:v>
                </c:pt>
                <c:pt idx="45">
                  <c:v>2.5785004878787769E-2</c:v>
                </c:pt>
                <c:pt idx="46">
                  <c:v>2.6712805427711591E-2</c:v>
                </c:pt>
                <c:pt idx="47">
                  <c:v>2.6016063432124481E-2</c:v>
                </c:pt>
                <c:pt idx="48">
                  <c:v>2.645901837190287E-2</c:v>
                </c:pt>
                <c:pt idx="49">
                  <c:v>2.253097533810856E-2</c:v>
                </c:pt>
                <c:pt idx="50">
                  <c:v>2.3407974477709061E-2</c:v>
                </c:pt>
                <c:pt idx="51">
                  <c:v>2.5267129597052979E-2</c:v>
                </c:pt>
                <c:pt idx="52">
                  <c:v>3.1101577984060599E-2</c:v>
                </c:pt>
                <c:pt idx="53">
                  <c:v>3.3390590546211449E-2</c:v>
                </c:pt>
                <c:pt idx="54">
                  <c:v>2.47735092998775E-2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0.18089307194123574"/>
          <c:min val="7.5697543274504286E-2"/>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Gillette Fusion5</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Sheet1!$A$2:$A$103</c:f>
              <c:numCache>
                <c:formatCode>General</c:formatCode>
                <c:ptCount val="102"/>
                <c:pt idx="0">
                  <c:v>0.3084051742229012</c:v>
                </c:pt>
                <c:pt idx="1">
                  <c:v>0.31591786351078627</c:v>
                </c:pt>
                <c:pt idx="2">
                  <c:v>0.32058023334902946</c:v>
                </c:pt>
                <c:pt idx="3">
                  <c:v>0.31551466024025998</c:v>
                </c:pt>
                <c:pt idx="4">
                  <c:v>0.31248983133575575</c:v>
                </c:pt>
                <c:pt idx="5">
                  <c:v>0.31209899175068745</c:v>
                </c:pt>
                <c:pt idx="6">
                  <c:v>0.31243915630070307</c:v>
                </c:pt>
                <c:pt idx="7">
                  <c:v>0.3133619793471481</c:v>
                </c:pt>
                <c:pt idx="8">
                  <c:v>0.31671907756813417</c:v>
                </c:pt>
                <c:pt idx="9">
                  <c:v>0.31082322826247477</c:v>
                </c:pt>
                <c:pt idx="10">
                  <c:v>0.31047212859141043</c:v>
                </c:pt>
                <c:pt idx="11">
                  <c:v>0.30851195946449417</c:v>
                </c:pt>
                <c:pt idx="12">
                  <c:v>0.30743476600274672</c:v>
                </c:pt>
                <c:pt idx="13">
                  <c:v>0.30557876018361524</c:v>
                </c:pt>
                <c:pt idx="14">
                  <c:v>0.30608180521683359</c:v>
                </c:pt>
                <c:pt idx="15">
                  <c:v>0.30537959003209308</c:v>
                </c:pt>
                <c:pt idx="16">
                  <c:v>0.30479028449342177</c:v>
                </c:pt>
                <c:pt idx="17">
                  <c:v>0.30535697989231286</c:v>
                </c:pt>
                <c:pt idx="18">
                  <c:v>0.30758733419811496</c:v>
                </c:pt>
                <c:pt idx="19">
                  <c:v>0.30384356418742708</c:v>
                </c:pt>
                <c:pt idx="20">
                  <c:v>0.30255871389344829</c:v>
                </c:pt>
                <c:pt idx="21">
                  <c:v>0.30131492720175512</c:v>
                </c:pt>
                <c:pt idx="22">
                  <c:v>0.30402402402402401</c:v>
                </c:pt>
                <c:pt idx="23">
                  <c:v>0.3041818228723267</c:v>
                </c:pt>
                <c:pt idx="24">
                  <c:v>0.30380595989557657</c:v>
                </c:pt>
                <c:pt idx="25">
                  <c:v>0.30266464709715091</c:v>
                </c:pt>
                <c:pt idx="26">
                  <c:v>0.30198090992432275</c:v>
                </c:pt>
                <c:pt idx="27">
                  <c:v>0.30261018186645428</c:v>
                </c:pt>
                <c:pt idx="28">
                  <c:v>0.30379475941413642</c:v>
                </c:pt>
                <c:pt idx="29">
                  <c:v>0.30510575091808745</c:v>
                </c:pt>
                <c:pt idx="30">
                  <c:v>0.30547263681592041</c:v>
                </c:pt>
                <c:pt idx="31">
                  <c:v>0.30191808942530629</c:v>
                </c:pt>
                <c:pt idx="32">
                  <c:v>0.30004016835781272</c:v>
                </c:pt>
                <c:pt idx="33">
                  <c:v>0.30140260803244229</c:v>
                </c:pt>
                <c:pt idx="34">
                  <c:v>0.30315931183998879</c:v>
                </c:pt>
                <c:pt idx="35">
                  <c:v>0.30423707530585153</c:v>
                </c:pt>
                <c:pt idx="36">
                  <c:v>0.30339368848493503</c:v>
                </c:pt>
                <c:pt idx="37">
                  <c:v>0.30312142377964563</c:v>
                </c:pt>
                <c:pt idx="38">
                  <c:v>0.30421477922015827</c:v>
                </c:pt>
                <c:pt idx="39">
                  <c:v>0.30360700245050509</c:v>
                </c:pt>
                <c:pt idx="40">
                  <c:v>0.30482776067799466</c:v>
                </c:pt>
                <c:pt idx="41">
                  <c:v>0.30496561046396053</c:v>
                </c:pt>
                <c:pt idx="42">
                  <c:v>0.30474260101509459</c:v>
                </c:pt>
                <c:pt idx="43">
                  <c:v>0.30487658997567685</c:v>
                </c:pt>
                <c:pt idx="44">
                  <c:v>0.30417377406912238</c:v>
                </c:pt>
                <c:pt idx="45">
                  <c:v>0.30429474182711519</c:v>
                </c:pt>
                <c:pt idx="46">
                  <c:v>0.30416987037597953</c:v>
                </c:pt>
                <c:pt idx="47">
                  <c:v>0.30177142857142858</c:v>
                </c:pt>
                <c:pt idx="48">
                  <c:v>0.30034428178139644</c:v>
                </c:pt>
                <c:pt idx="49">
                  <c:v>0.30020553910468561</c:v>
                </c:pt>
                <c:pt idx="50">
                  <c:v>0.30020393921120919</c:v>
                </c:pt>
                <c:pt idx="51">
                  <c:v>0.30029572161037082</c:v>
                </c:pt>
                <c:pt idx="52">
                  <c:v>0.30085731375024921</c:v>
                </c:pt>
                <c:pt idx="53">
                  <c:v>0.30374794069192751</c:v>
                </c:pt>
                <c:pt idx="54">
                  <c:v>0.30475569923731716</c:v>
                </c:pt>
                <c:pt idx="55">
                  <c:v>0.30484411191281596</c:v>
                </c:pt>
                <c:pt idx="56">
                  <c:v>0.29666067320451317</c:v>
                </c:pt>
                <c:pt idx="57">
                  <c:v>0.25400835544515327</c:v>
                </c:pt>
                <c:pt idx="58">
                  <c:v>0.23382400369980466</c:v>
                </c:pt>
                <c:pt idx="59">
                  <c:v>0.23943026116791946</c:v>
                </c:pt>
                <c:pt idx="60">
                  <c:v>0.25369491863085675</c:v>
                </c:pt>
                <c:pt idx="61">
                  <c:v>0.26335839430757868</c:v>
                </c:pt>
                <c:pt idx="62">
                  <c:v>0.24811366501794199</c:v>
                </c:pt>
                <c:pt idx="63">
                  <c:v>0.25331883600138116</c:v>
                </c:pt>
                <c:pt idx="64">
                  <c:v>0.27606841827999473</c:v>
                </c:pt>
                <c:pt idx="65">
                  <c:v>0.28160478817918266</c:v>
                </c:pt>
                <c:pt idx="66">
                  <c:v>0.29229782021117312</c:v>
                </c:pt>
                <c:pt idx="67">
                  <c:v>0.30127414335954045</c:v>
                </c:pt>
                <c:pt idx="68">
                  <c:v>0.30305886879569066</c:v>
                </c:pt>
                <c:pt idx="69">
                  <c:v>0.30492991022208221</c:v>
                </c:pt>
                <c:pt idx="70">
                  <c:v>0.30628978911194849</c:v>
                </c:pt>
                <c:pt idx="71">
                  <c:v>0.30507690665654685</c:v>
                </c:pt>
                <c:pt idx="72">
                  <c:v>0.30607670596048481</c:v>
                </c:pt>
                <c:pt idx="73">
                  <c:v>0.3116373241246056</c:v>
                </c:pt>
                <c:pt idx="74">
                  <c:v>0.31424842998124136</c:v>
                </c:pt>
                <c:pt idx="75">
                  <c:v>0.31320176754871626</c:v>
                </c:pt>
                <c:pt idx="76">
                  <c:v>0.31380953870863448</c:v>
                </c:pt>
                <c:pt idx="77">
                  <c:v>0.32590348409435188</c:v>
                </c:pt>
                <c:pt idx="78">
                  <c:v>0.33061711871301291</c:v>
                </c:pt>
                <c:pt idx="79">
                  <c:v>0.33376024237416513</c:v>
                </c:pt>
                <c:pt idx="80">
                  <c:v>0.334863282523373</c:v>
                </c:pt>
                <c:pt idx="81">
                  <c:v>0.33732775797715603</c:v>
                </c:pt>
                <c:pt idx="82">
                  <c:v>0.3340239432262419</c:v>
                </c:pt>
                <c:pt idx="83">
                  <c:v>0.32813911724353323</c:v>
                </c:pt>
                <c:pt idx="84">
                  <c:v>0.32451377453380215</c:v>
                </c:pt>
                <c:pt idx="85">
                  <c:v>0.3242920313313794</c:v>
                </c:pt>
                <c:pt idx="86">
                  <c:v>0.32834757834757833</c:v>
                </c:pt>
                <c:pt idx="87">
                  <c:v>0.33024565689467972</c:v>
                </c:pt>
                <c:pt idx="88">
                  <c:v>0.33047076978575868</c:v>
                </c:pt>
                <c:pt idx="89">
                  <c:v>0.32960364974033468</c:v>
                </c:pt>
                <c:pt idx="90">
                  <c:v>0.32877782475231143</c:v>
                </c:pt>
                <c:pt idx="91">
                  <c:v>0.33265505668454848</c:v>
                </c:pt>
                <c:pt idx="92">
                  <c:v>0.33383080669232584</c:v>
                </c:pt>
                <c:pt idx="93">
                  <c:v>0.33445095599479496</c:v>
                </c:pt>
                <c:pt idx="94">
                  <c:v>0.33425385899470356</c:v>
                </c:pt>
                <c:pt idx="95">
                  <c:v>0.33302358553829059</c:v>
                </c:pt>
                <c:pt idx="96">
                  <c:v>0.3331230702831911</c:v>
                </c:pt>
                <c:pt idx="97">
                  <c:v>0.33248279672509923</c:v>
                </c:pt>
                <c:pt idx="98">
                  <c:v>0.33184443040565192</c:v>
                </c:pt>
                <c:pt idx="99">
                  <c:v>0.31234357273380736</c:v>
                </c:pt>
                <c:pt idx="100">
                  <c:v>0.30123106937136429</c:v>
                </c:pt>
                <c:pt idx="101">
                  <c:v>0.30056872662328632</c:v>
                </c:pt>
              </c:numCache>
            </c:numRef>
          </c:xVal>
          <c:yVal>
            <c:numRef>
              <c:f>Sheet1!$B$2:$B$103</c:f>
              <c:numCache>
                <c:formatCode>General</c:formatCode>
                <c:ptCount val="102"/>
                <c:pt idx="0">
                  <c:v>3.1549194168607006E-2</c:v>
                </c:pt>
                <c:pt idx="1">
                  <c:v>2.5925076493376501E-2</c:v>
                </c:pt>
                <c:pt idx="2">
                  <c:v>1.9457371147598559E-2</c:v>
                </c:pt>
                <c:pt idx="3">
                  <c:v>2.1005226955186754E-2</c:v>
                </c:pt>
                <c:pt idx="4">
                  <c:v>2.3683174888924508E-2</c:v>
                </c:pt>
                <c:pt idx="5">
                  <c:v>2.4814911692122233E-2</c:v>
                </c:pt>
                <c:pt idx="6">
                  <c:v>2.2966901329024649E-2</c:v>
                </c:pt>
                <c:pt idx="7">
                  <c:v>2.1693356757167159E-2</c:v>
                </c:pt>
                <c:pt idx="8">
                  <c:v>2.508474647577718E-2</c:v>
                </c:pt>
                <c:pt idx="9">
                  <c:v>3.2219360006132694E-2</c:v>
                </c:pt>
                <c:pt idx="10">
                  <c:v>3.3455366889535383E-2</c:v>
                </c:pt>
                <c:pt idx="11">
                  <c:v>3.0774205038558523E-2</c:v>
                </c:pt>
                <c:pt idx="12">
                  <c:v>3.166311843777065E-2</c:v>
                </c:pt>
                <c:pt idx="13">
                  <c:v>2.9573633835338665E-2</c:v>
                </c:pt>
                <c:pt idx="14">
                  <c:v>2.9438294749618857E-2</c:v>
                </c:pt>
                <c:pt idx="15">
                  <c:v>3.2326555355538883E-2</c:v>
                </c:pt>
                <c:pt idx="16">
                  <c:v>3.0454183212358377E-2</c:v>
                </c:pt>
                <c:pt idx="17">
                  <c:v>3.0177244147381318E-2</c:v>
                </c:pt>
                <c:pt idx="18">
                  <c:v>3.0949579617420526E-2</c:v>
                </c:pt>
                <c:pt idx="19">
                  <c:v>3.3044676701229417E-2</c:v>
                </c:pt>
                <c:pt idx="20">
                  <c:v>3.4502368865567047E-2</c:v>
                </c:pt>
                <c:pt idx="21">
                  <c:v>3.8171203781773647E-2</c:v>
                </c:pt>
                <c:pt idx="22">
                  <c:v>3.2633840746857157E-2</c:v>
                </c:pt>
                <c:pt idx="23">
                  <c:v>3.22851825867847E-2</c:v>
                </c:pt>
                <c:pt idx="24">
                  <c:v>3.4293774474369265E-2</c:v>
                </c:pt>
                <c:pt idx="25">
                  <c:v>3.3493331489235549E-2</c:v>
                </c:pt>
                <c:pt idx="26">
                  <c:v>3.2256296982208908E-2</c:v>
                </c:pt>
                <c:pt idx="27">
                  <c:v>3.256327154323236E-2</c:v>
                </c:pt>
                <c:pt idx="28">
                  <c:v>3.0215972855570965E-2</c:v>
                </c:pt>
                <c:pt idx="29">
                  <c:v>2.971323515475446E-2</c:v>
                </c:pt>
                <c:pt idx="30">
                  <c:v>2.9886044202056927E-2</c:v>
                </c:pt>
                <c:pt idx="31">
                  <c:v>3.0113049153545669E-2</c:v>
                </c:pt>
                <c:pt idx="32">
                  <c:v>3.0121682992946059E-2</c:v>
                </c:pt>
                <c:pt idx="33">
                  <c:v>2.8704102443482309E-2</c:v>
                </c:pt>
                <c:pt idx="34">
                  <c:v>3.0602403901330309E-2</c:v>
                </c:pt>
                <c:pt idx="35">
                  <c:v>3.1456536502498786E-2</c:v>
                </c:pt>
                <c:pt idx="36">
                  <c:v>3.1516667937295108E-2</c:v>
                </c:pt>
                <c:pt idx="37">
                  <c:v>3.3226585884057164E-2</c:v>
                </c:pt>
                <c:pt idx="38">
                  <c:v>3.3016326225624587E-2</c:v>
                </c:pt>
                <c:pt idx="39">
                  <c:v>3.0075909553288729E-2</c:v>
                </c:pt>
                <c:pt idx="40">
                  <c:v>3.0308227143147046E-2</c:v>
                </c:pt>
                <c:pt idx="41">
                  <c:v>3.1273537834975489E-2</c:v>
                </c:pt>
                <c:pt idx="42">
                  <c:v>3.0059016900147784E-2</c:v>
                </c:pt>
                <c:pt idx="43">
                  <c:v>3.0573863083611635E-2</c:v>
                </c:pt>
                <c:pt idx="44">
                  <c:v>3.254448153409624E-2</c:v>
                </c:pt>
                <c:pt idx="45">
                  <c:v>3.2420025270644671E-2</c:v>
                </c:pt>
                <c:pt idx="46">
                  <c:v>3.0841270586476857E-2</c:v>
                </c:pt>
                <c:pt idx="47">
                  <c:v>3.4545476528939606E-2</c:v>
                </c:pt>
                <c:pt idx="48">
                  <c:v>3.9378011399146942E-2</c:v>
                </c:pt>
                <c:pt idx="49">
                  <c:v>3.4585845792310457E-2</c:v>
                </c:pt>
                <c:pt idx="50">
                  <c:v>3.6889295123608744E-2</c:v>
                </c:pt>
                <c:pt idx="51">
                  <c:v>3.516974061970235E-2</c:v>
                </c:pt>
                <c:pt idx="52">
                  <c:v>3.3440411726256954E-2</c:v>
                </c:pt>
                <c:pt idx="53">
                  <c:v>3.0775515895011849E-2</c:v>
                </c:pt>
                <c:pt idx="54">
                  <c:v>2.856172806220978E-2</c:v>
                </c:pt>
                <c:pt idx="55">
                  <c:v>2.9260191711765828E-2</c:v>
                </c:pt>
                <c:pt idx="56">
                  <c:v>3.1178692703543048E-2</c:v>
                </c:pt>
                <c:pt idx="57">
                  <c:v>3.7031471681131703E-2</c:v>
                </c:pt>
                <c:pt idx="58">
                  <c:v>3.9909501581123753E-2</c:v>
                </c:pt>
                <c:pt idx="59">
                  <c:v>3.3090443177845791E-2</c:v>
                </c:pt>
                <c:pt idx="60">
                  <c:v>2.0429936026239697E-2</c:v>
                </c:pt>
                <c:pt idx="61">
                  <c:v>1.5942339180034886E-2</c:v>
                </c:pt>
                <c:pt idx="62">
                  <c:v>2.6561543645322632E-2</c:v>
                </c:pt>
                <c:pt idx="63">
                  <c:v>3.5068893654044385E-2</c:v>
                </c:pt>
                <c:pt idx="64">
                  <c:v>3.0967228847484717E-2</c:v>
                </c:pt>
                <c:pt idx="65">
                  <c:v>2.6027056162994167E-2</c:v>
                </c:pt>
                <c:pt idx="66">
                  <c:v>2.5871503741223587E-2</c:v>
                </c:pt>
                <c:pt idx="67">
                  <c:v>2.691260699372984E-2</c:v>
                </c:pt>
                <c:pt idx="68">
                  <c:v>2.5874418970458959E-2</c:v>
                </c:pt>
                <c:pt idx="69">
                  <c:v>2.3193315376484971E-2</c:v>
                </c:pt>
                <c:pt idx="70">
                  <c:v>2.2686657383630057E-2</c:v>
                </c:pt>
                <c:pt idx="71">
                  <c:v>2.6189284143623485E-2</c:v>
                </c:pt>
                <c:pt idx="72">
                  <c:v>2.7336338114147821E-2</c:v>
                </c:pt>
                <c:pt idx="73">
                  <c:v>2.7740990571672709E-2</c:v>
                </c:pt>
                <c:pt idx="74">
                  <c:v>2.8775273119844166E-2</c:v>
                </c:pt>
                <c:pt idx="75">
                  <c:v>2.8510329318482425E-2</c:v>
                </c:pt>
                <c:pt idx="76">
                  <c:v>2.7909474603405617E-2</c:v>
                </c:pt>
                <c:pt idx="77">
                  <c:v>2.354699792786898E-2</c:v>
                </c:pt>
                <c:pt idx="78">
                  <c:v>2.3516397046911525E-2</c:v>
                </c:pt>
                <c:pt idx="79">
                  <c:v>2.2115174941799768E-2</c:v>
                </c:pt>
                <c:pt idx="80">
                  <c:v>2.2268202762568419E-2</c:v>
                </c:pt>
                <c:pt idx="81">
                  <c:v>2.1244426266941792E-2</c:v>
                </c:pt>
                <c:pt idx="82">
                  <c:v>3.1177386289303839E-2</c:v>
                </c:pt>
                <c:pt idx="83">
                  <c:v>2.6306476866990773E-2</c:v>
                </c:pt>
                <c:pt idx="84">
                  <c:v>2.5524833007679375E-2</c:v>
                </c:pt>
                <c:pt idx="85">
                  <c:v>2.6871534411513368E-2</c:v>
                </c:pt>
                <c:pt idx="86">
                  <c:v>2.6338851413823878E-2</c:v>
                </c:pt>
                <c:pt idx="87">
                  <c:v>2.4648701089615546E-2</c:v>
                </c:pt>
                <c:pt idx="88">
                  <c:v>2.6238033764437702E-2</c:v>
                </c:pt>
                <c:pt idx="89">
                  <c:v>3.0191859532939729E-2</c:v>
                </c:pt>
                <c:pt idx="90">
                  <c:v>3.0716851696320817E-2</c:v>
                </c:pt>
                <c:pt idx="91">
                  <c:v>3.1790352756617284E-2</c:v>
                </c:pt>
                <c:pt idx="92">
                  <c:v>2.9789485452214992E-2</c:v>
                </c:pt>
                <c:pt idx="93">
                  <c:v>2.7419432969366012E-2</c:v>
                </c:pt>
                <c:pt idx="94">
                  <c:v>2.5375304588112154E-2</c:v>
                </c:pt>
                <c:pt idx="95">
                  <c:v>2.7271435244645044E-2</c:v>
                </c:pt>
                <c:pt idx="96">
                  <c:v>2.4300725205733124E-2</c:v>
                </c:pt>
                <c:pt idx="97">
                  <c:v>2.5953063658202231E-2</c:v>
                </c:pt>
                <c:pt idx="98">
                  <c:v>2.870484051773789E-2</c:v>
                </c:pt>
                <c:pt idx="99">
                  <c:v>3.0161179689259059E-2</c:v>
                </c:pt>
                <c:pt idx="100">
                  <c:v>3.7558407981539428E-2</c:v>
                </c:pt>
                <c:pt idx="101">
                  <c:v>3.5796970668813106E-2</c:v>
                </c:pt>
              </c:numCache>
            </c:numRef>
          </c:yVal>
          <c:smooth val="0"/>
          <c:extLst>
            <c:ext xmlns:c16="http://schemas.microsoft.com/office/drawing/2014/chart" uri="{C3380CC4-5D6E-409C-BE32-E72D297353CC}">
              <c16:uniqueId val="{00000000-F32D-48B7-BC20-E66FC6253BAD}"/>
            </c:ext>
          </c:extLst>
        </c:ser>
        <c:ser>
          <c:idx val="1"/>
          <c:order val="1"/>
          <c:tx>
            <c:strRef>
              <c:f>Sheet1!$B$105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Sheet1!$A$106:$A$157</c:f>
              <c:numCache>
                <c:formatCode>General</c:formatCode>
                <c:ptCount val="52"/>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numCache>
            </c:numRef>
          </c:xVal>
          <c:yVal>
            <c:numRef>
              <c:f>Sheet1!$B$106:$B$157</c:f>
              <c:numCache>
                <c:formatCode>General</c:formatCode>
                <c:ptCount val="52"/>
                <c:pt idx="0">
                  <c:v>3.3379430772150658E-2</c:v>
                </c:pt>
                <c:pt idx="1">
                  <c:v>3.5297770608354727E-2</c:v>
                </c:pt>
                <c:pt idx="2">
                  <c:v>3.603152077608085E-2</c:v>
                </c:pt>
                <c:pt idx="3">
                  <c:v>3.0978674639028675E-2</c:v>
                </c:pt>
                <c:pt idx="4">
                  <c:v>2.8133515753956471E-2</c:v>
                </c:pt>
                <c:pt idx="5">
                  <c:v>2.7512069607189618E-2</c:v>
                </c:pt>
                <c:pt idx="6">
                  <c:v>2.7535908601076187E-2</c:v>
                </c:pt>
                <c:pt idx="7">
                  <c:v>2.7306049137985969E-2</c:v>
                </c:pt>
                <c:pt idx="8">
                  <c:v>2.6838607545871734E-2</c:v>
                </c:pt>
                <c:pt idx="9">
                  <c:v>2.8577136215520643E-2</c:v>
                </c:pt>
                <c:pt idx="10">
                  <c:v>2.9045708307140341E-2</c:v>
                </c:pt>
                <c:pt idx="11">
                  <c:v>3.0151694267354034E-2</c:v>
                </c:pt>
                <c:pt idx="12">
                  <c:v>3.1278274774940926E-2</c:v>
                </c:pt>
                <c:pt idx="13">
                  <c:v>3.2623144271831599E-2</c:v>
                </c:pt>
                <c:pt idx="14">
                  <c:v>3.2081452766552027E-2</c:v>
                </c:pt>
                <c:pt idx="15">
                  <c:v>2.8476513020004538E-2</c:v>
                </c:pt>
                <c:pt idx="16">
                  <c:v>2.8897929262062423E-2</c:v>
                </c:pt>
                <c:pt idx="17">
                  <c:v>2.8572345272906727E-2</c:v>
                </c:pt>
                <c:pt idx="18">
                  <c:v>2.7582157287634194E-2</c:v>
                </c:pt>
                <c:pt idx="19">
                  <c:v>2.6684207925807661E-2</c:v>
                </c:pt>
                <c:pt idx="20">
                  <c:v>2.5074098168638374E-2</c:v>
                </c:pt>
                <c:pt idx="21">
                  <c:v>3.7053775555914395E-2</c:v>
                </c:pt>
                <c:pt idx="22">
                  <c:v>4.1201839145334811E-2</c:v>
                </c:pt>
                <c:pt idx="23">
                  <c:v>3.952108516249337E-2</c:v>
                </c:pt>
                <c:pt idx="24">
                  <c:v>3.301132678213544E-2</c:v>
                </c:pt>
                <c:pt idx="25">
                  <c:v>3.4672282379825628E-2</c:v>
                </c:pt>
                <c:pt idx="26">
                  <c:v>3.6478521099227869E-2</c:v>
                </c:pt>
                <c:pt idx="27">
                  <c:v>3.1719960612283417E-2</c:v>
                </c:pt>
                <c:pt idx="28">
                  <c:v>2.9844699099281863E-2</c:v>
                </c:pt>
                <c:pt idx="29">
                  <c:v>2.8247037929351546E-2</c:v>
                </c:pt>
                <c:pt idx="30">
                  <c:v>2.3926861689124793E-2</c:v>
                </c:pt>
                <c:pt idx="31">
                  <c:v>2.0770671408149036E-2</c:v>
                </c:pt>
                <c:pt idx="32">
                  <c:v>2.3460558709885785E-2</c:v>
                </c:pt>
                <c:pt idx="33">
                  <c:v>3.0427962862070307E-2</c:v>
                </c:pt>
                <c:pt idx="34">
                  <c:v>3.1037706913624008E-2</c:v>
                </c:pt>
                <c:pt idx="35">
                  <c:v>2.928997264422914E-2</c:v>
                </c:pt>
                <c:pt idx="36">
                  <c:v>2.9697936908540855E-2</c:v>
                </c:pt>
                <c:pt idx="37">
                  <c:v>3.0248130900335804E-2</c:v>
                </c:pt>
                <c:pt idx="38">
                  <c:v>3.5070387750061743E-2</c:v>
                </c:pt>
                <c:pt idx="39">
                  <c:v>3.1208337770205517E-2</c:v>
                </c:pt>
                <c:pt idx="40">
                  <c:v>2.6826790166755026E-2</c:v>
                </c:pt>
                <c:pt idx="41">
                  <c:v>2.4203784771293646E-2</c:v>
                </c:pt>
                <c:pt idx="42">
                  <c:v>2.4098053977022377E-2</c:v>
                </c:pt>
                <c:pt idx="43">
                  <c:v>2.4523754132153155E-2</c:v>
                </c:pt>
                <c:pt idx="44">
                  <c:v>2.2379504666963371E-2</c:v>
                </c:pt>
                <c:pt idx="45">
                  <c:v>2.104065524243157E-2</c:v>
                </c:pt>
                <c:pt idx="46">
                  <c:v>2.2028240128902143E-2</c:v>
                </c:pt>
                <c:pt idx="47">
                  <c:v>2.3321641522021073E-2</c:v>
                </c:pt>
                <c:pt idx="48">
                  <c:v>2.5721900660138006E-2</c:v>
                </c:pt>
                <c:pt idx="49">
                  <c:v>2.4967370312040958E-2</c:v>
                </c:pt>
                <c:pt idx="50">
                  <c:v>2.6033359791458374E-2</c:v>
                </c:pt>
                <c:pt idx="51">
                  <c:v>2.5702227757022279E-2</c:v>
                </c:pt>
              </c:numCache>
            </c:numRef>
          </c:yVal>
          <c:smooth val="0"/>
          <c:extLst>
            <c:ext xmlns:c16="http://schemas.microsoft.com/office/drawing/2014/chart" uri="{C3380CC4-5D6E-409C-BE32-E72D297353CC}">
              <c16:uniqueId val="{00000002-F32D-48B7-BC20-E66FC6253BAD}"/>
            </c:ext>
          </c:extLst>
        </c:ser>
        <c:ser>
          <c:idx val="2"/>
          <c:order val="2"/>
          <c:tx>
            <c:strRef>
              <c:f>Sheet1!$B$159</c:f>
              <c:strCache>
                <c:ptCount val="1"/>
                <c:pt idx="0">
                  <c:v>Custom Linep3yQ</c:v>
                </c:pt>
              </c:strCache>
            </c:strRef>
          </c:tx>
          <c:spPr>
            <a:ln w="19050" cap="rnd">
              <a:solidFill>
                <a:srgbClr val="C00000"/>
              </a:solidFill>
              <a:prstDash val="sysDot"/>
              <a:round/>
            </a:ln>
            <a:effectLst/>
          </c:spPr>
          <c:marker>
            <c:symbol val="none"/>
          </c:marker>
          <c:xVal>
            <c:numRef>
              <c:f>Sheet1!$A$160:$A$161</c:f>
              <c:numCache>
                <c:formatCode>General</c:formatCode>
                <c:ptCount val="2"/>
                <c:pt idx="0">
                  <c:v>0</c:v>
                </c:pt>
                <c:pt idx="1">
                  <c:v>0.27575744047645689</c:v>
                </c:pt>
              </c:numCache>
            </c:numRef>
          </c:xVal>
          <c:yVal>
            <c:numRef>
              <c:f>Sheet1!$B$160:$B$161</c:f>
              <c:numCache>
                <c:formatCode>General</c:formatCode>
                <c:ptCount val="2"/>
                <c:pt idx="0">
                  <c:v>3.3390590546211449E-2</c:v>
                </c:pt>
                <c:pt idx="1">
                  <c:v>3.3390590546211449E-2</c:v>
                </c:pt>
              </c:numCache>
            </c:numRef>
          </c:yVal>
          <c:smooth val="0"/>
          <c:extLst>
            <c:ext xmlns:c16="http://schemas.microsoft.com/office/drawing/2014/chart" uri="{C3380CC4-5D6E-409C-BE32-E72D297353CC}">
              <c16:uniqueId val="{00000003-F32D-48B7-BC20-E66FC6253BAD}"/>
            </c:ext>
          </c:extLst>
        </c:ser>
        <c:ser>
          <c:idx val="3"/>
          <c:order val="3"/>
          <c:tx>
            <c:strRef>
              <c:f>Sheet1!$B$163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Sheet1!$A$164:$A$165</c:f>
              <c:numCache>
                <c:formatCode>General</c:formatCode>
                <c:ptCount val="2"/>
                <c:pt idx="0">
                  <c:v>0.27575744047645689</c:v>
                </c:pt>
                <c:pt idx="1">
                  <c:v>0.27575744047645689</c:v>
                </c:pt>
              </c:numCache>
            </c:numRef>
          </c:xVal>
          <c:yVal>
            <c:numRef>
              <c:f>Sheet1!$B$164:$B$165</c:f>
              <c:numCache>
                <c:formatCode>General</c:formatCode>
                <c:ptCount val="2"/>
                <c:pt idx="0">
                  <c:v>3.3390590546211449E-2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Sheet1!$B$167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Sheet1!$A$168:$A$169</c:f>
              <c:numCache>
                <c:formatCode>General</c:formatCode>
                <c:ptCount val="2"/>
                <c:pt idx="0">
                  <c:v>0</c:v>
                </c:pt>
                <c:pt idx="1">
                  <c:v>0.28987004975079905</c:v>
                </c:pt>
              </c:numCache>
            </c:numRef>
          </c:xVal>
          <c:yVal>
            <c:numRef>
              <c:f>Sheet1!$B$168:$B$169</c:f>
              <c:numCache>
                <c:formatCode>General</c:formatCode>
                <c:ptCount val="2"/>
                <c:pt idx="0">
                  <c:v>3.1101577984060606E-2</c:v>
                </c:pt>
                <c:pt idx="1">
                  <c:v>3.1101577984060606E-2</c:v>
                </c:pt>
              </c:numCache>
            </c:numRef>
          </c:yVal>
          <c:smooth val="0"/>
          <c:extLst>
            <c:ext xmlns:c16="http://schemas.microsoft.com/office/drawing/2014/chart" uri="{C3380CC4-5D6E-409C-BE32-E72D297353CC}">
              <c16:uniqueId val="{0000000A-F32D-48B7-BC20-E66FC6253BAD}"/>
            </c:ext>
          </c:extLst>
        </c:ser>
        <c:ser>
          <c:idx val="5"/>
          <c:order val="5"/>
          <c:tx>
            <c:strRef>
              <c:f>Sheet1!$B$171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Sheet1!$A$172:$A$173</c:f>
              <c:numCache>
                <c:formatCode>General</c:formatCode>
                <c:ptCount val="2"/>
                <c:pt idx="0">
                  <c:v>0.28987004975079905</c:v>
                </c:pt>
                <c:pt idx="1">
                  <c:v>0.28987004975079905</c:v>
                </c:pt>
              </c:numCache>
            </c:numRef>
          </c:xVal>
          <c:yVal>
            <c:numRef>
              <c:f>Sheet1!$B$172:$B$173</c:f>
              <c:numCache>
                <c:formatCode>General</c:formatCode>
                <c:ptCount val="2"/>
                <c:pt idx="0">
                  <c:v>3.1101577984060606E-2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Sheet1!$B$175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Sheet1!$A$176:$A$177</c:f>
              <c:numCache>
                <c:formatCode>General</c:formatCode>
                <c:ptCount val="2"/>
                <c:pt idx="0">
                  <c:v>0</c:v>
                </c:pt>
                <c:pt idx="1">
                  <c:v>0.32888493428125432</c:v>
                </c:pt>
              </c:numCache>
            </c:numRef>
          </c:xVal>
          <c:yVal>
            <c:numRef>
              <c:f>Sheet1!$B$176:$B$177</c:f>
              <c:numCache>
                <c:formatCode>General</c:formatCode>
                <c:ptCount val="2"/>
                <c:pt idx="0">
                  <c:v>2.47735092998775E-2</c:v>
                </c:pt>
                <c:pt idx="1">
                  <c:v>2.47735092998775E-2</c:v>
                </c:pt>
              </c:numCache>
            </c:numRef>
          </c:yVal>
          <c:smooth val="0"/>
          <c:extLst>
            <c:ext xmlns:c16="http://schemas.microsoft.com/office/drawing/2014/chart" uri="{C3380CC4-5D6E-409C-BE32-E72D297353CC}">
              <c16:uniqueId val="{00000011-F32D-48B7-BC20-E66FC6253BAD}"/>
            </c:ext>
          </c:extLst>
        </c:ser>
        <c:ser>
          <c:idx val="7"/>
          <c:order val="7"/>
          <c:tx>
            <c:strRef>
              <c:f>Sheet1!$B$179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Sheet1!$A$180:$A$181</c:f>
              <c:numCache>
                <c:formatCode>General</c:formatCode>
                <c:ptCount val="2"/>
                <c:pt idx="0">
                  <c:v>0.32888493428125432</c:v>
                </c:pt>
                <c:pt idx="1">
                  <c:v>0.32888493428125432</c:v>
                </c:pt>
              </c:numCache>
            </c:numRef>
          </c:xVal>
          <c:yVal>
            <c:numRef>
              <c:f>Sheet1!$B$180:$B$181</c:f>
              <c:numCache>
                <c:formatCode>General</c:formatCode>
                <c:ptCount val="2"/>
                <c:pt idx="0">
                  <c:v>2.47735092998775E-2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Sheet1!$B$183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Sheet1!$A$184:$A$238</c:f>
              <c:numCache>
                <c:formatCode>General</c:formatCode>
                <c:ptCount val="55"/>
                <c:pt idx="0">
                  <c:v>0.30027537524725595</c:v>
                </c:pt>
                <c:pt idx="1">
                  <c:v>0.29730075765563574</c:v>
                </c:pt>
                <c:pt idx="2">
                  <c:v>0.29570200573065902</c:v>
                </c:pt>
                <c:pt idx="3">
                  <c:v>0.31448021921561914</c:v>
                </c:pt>
                <c:pt idx="4">
                  <c:v>0.33136177347242923</c:v>
                </c:pt>
                <c:pt idx="5">
                  <c:v>0.33307270569173086</c:v>
                </c:pt>
                <c:pt idx="6">
                  <c:v>0.33166752613567108</c:v>
                </c:pt>
                <c:pt idx="7">
                  <c:v>0.32586147285928319</c:v>
                </c:pt>
                <c:pt idx="8">
                  <c:v>0.31186722804269068</c:v>
                </c:pt>
                <c:pt idx="9">
                  <c:v>0.30198819791193826</c:v>
                </c:pt>
                <c:pt idx="10">
                  <c:v>0.30628135699314296</c:v>
                </c:pt>
                <c:pt idx="11">
                  <c:v>0.30602333467440657</c:v>
                </c:pt>
                <c:pt idx="12">
                  <c:v>0.29599216121535848</c:v>
                </c:pt>
                <c:pt idx="13">
                  <c:v>0.28623885717046615</c:v>
                </c:pt>
                <c:pt idx="14">
                  <c:v>0.28762365644494919</c:v>
                </c:pt>
                <c:pt idx="15">
                  <c:v>0.28755131664484873</c:v>
                </c:pt>
                <c:pt idx="16">
                  <c:v>0.28696280840471483</c:v>
                </c:pt>
                <c:pt idx="17">
                  <c:v>0.28721064015831377</c:v>
                </c:pt>
                <c:pt idx="18">
                  <c:v>0.29348244533415463</c:v>
                </c:pt>
                <c:pt idx="19">
                  <c:v>0.29535592713126096</c:v>
                </c:pt>
                <c:pt idx="20">
                  <c:v>0.30310070671378092</c:v>
                </c:pt>
                <c:pt idx="21">
                  <c:v>0.27957046979865774</c:v>
                </c:pt>
                <c:pt idx="22">
                  <c:v>0.27481983984144448</c:v>
                </c:pt>
                <c:pt idx="23">
                  <c:v>0.27548250343981256</c:v>
                </c:pt>
                <c:pt idx="24">
                  <c:v>0.28012175754367391</c:v>
                </c:pt>
                <c:pt idx="25">
                  <c:v>0.27280133678058677</c:v>
                </c:pt>
                <c:pt idx="26">
                  <c:v>0.27771501091111694</c:v>
                </c:pt>
                <c:pt idx="27">
                  <c:v>0.2855107271521517</c:v>
                </c:pt>
                <c:pt idx="28">
                  <c:v>0.29356558010196199</c:v>
                </c:pt>
                <c:pt idx="29">
                  <c:v>0.30956778721832284</c:v>
                </c:pt>
                <c:pt idx="30">
                  <c:v>0.32728343570080654</c:v>
                </c:pt>
                <c:pt idx="31">
                  <c:v>0.31941787470419025</c:v>
                </c:pt>
                <c:pt idx="32">
                  <c:v>0.30471954470877771</c:v>
                </c:pt>
                <c:pt idx="33">
                  <c:v>0.28065140307185249</c:v>
                </c:pt>
                <c:pt idx="34">
                  <c:v>0.2753120191485724</c:v>
                </c:pt>
                <c:pt idx="35">
                  <c:v>0.28568123522607253</c:v>
                </c:pt>
                <c:pt idx="36">
                  <c:v>0.27818359016915462</c:v>
                </c:pt>
                <c:pt idx="37">
                  <c:v>0.27050935580097063</c:v>
                </c:pt>
                <c:pt idx="38">
                  <c:v>0.26423557848742618</c:v>
                </c:pt>
                <c:pt idx="39">
                  <c:v>0.28109459102114626</c:v>
                </c:pt>
                <c:pt idx="40">
                  <c:v>0.30709199718129132</c:v>
                </c:pt>
                <c:pt idx="41">
                  <c:v>0.32477327621564966</c:v>
                </c:pt>
                <c:pt idx="42">
                  <c:v>0.33804664553802577</c:v>
                </c:pt>
                <c:pt idx="43">
                  <c:v>0.33756549556009047</c:v>
                </c:pt>
                <c:pt idx="44">
                  <c:v>0.33948168007149243</c:v>
                </c:pt>
                <c:pt idx="45">
                  <c:v>0.3363289691114783</c:v>
                </c:pt>
                <c:pt idx="46">
                  <c:v>0.32200980018787922</c:v>
                </c:pt>
                <c:pt idx="47">
                  <c:v>0.31968596619805895</c:v>
                </c:pt>
                <c:pt idx="48">
                  <c:v>0.31261259437685973</c:v>
                </c:pt>
                <c:pt idx="49">
                  <c:v>0.32155361155853052</c:v>
                </c:pt>
                <c:pt idx="50">
                  <c:v>0.33041269591242028</c:v>
                </c:pt>
                <c:pt idx="51">
                  <c:v>0.33073599206630305</c:v>
                </c:pt>
                <c:pt idx="52">
                  <c:v>0.28987004975079905</c:v>
                </c:pt>
                <c:pt idx="53">
                  <c:v>0.27575744047645689</c:v>
                </c:pt>
                <c:pt idx="54">
                  <c:v>0.32888493428125432</c:v>
                </c:pt>
              </c:numCache>
            </c:numRef>
          </c:xVal>
          <c:yVal>
            <c:numRef>
              <c:f>Sheet1!$B$184:$B$238</c:f>
              <c:numCache>
                <c:formatCode>General</c:formatCode>
                <c:ptCount val="55"/>
                <c:pt idx="0">
                  <c:v>2.9413873016704839E-2</c:v>
                </c:pt>
                <c:pt idx="1">
                  <c:v>2.9896344890080709E-2</c:v>
                </c:pt>
                <c:pt idx="2">
                  <c:v>3.0155656486461964E-2</c:v>
                </c:pt>
                <c:pt idx="3">
                  <c:v>2.7109900331363727E-2</c:v>
                </c:pt>
                <c:pt idx="4">
                  <c:v>2.4371775225560388E-2</c:v>
                </c:pt>
                <c:pt idx="5">
                  <c:v>2.4094268404047922E-2</c:v>
                </c:pt>
                <c:pt idx="6">
                  <c:v>2.4322183284519114E-2</c:v>
                </c:pt>
                <c:pt idx="7">
                  <c:v>2.5263903460272262E-2</c:v>
                </c:pt>
                <c:pt idx="8">
                  <c:v>2.7533717749061021E-2</c:v>
                </c:pt>
                <c:pt idx="9">
                  <c:v>2.9136059572005948E-2</c:v>
                </c:pt>
                <c:pt idx="10">
                  <c:v>2.8439725189245424E-2</c:v>
                </c:pt>
                <c:pt idx="11">
                  <c:v>2.8481575446516888E-2</c:v>
                </c:pt>
                <c:pt idx="12">
                  <c:v>3.0108594349578348E-2</c:v>
                </c:pt>
                <c:pt idx="13">
                  <c:v>3.169054387055209E-2</c:v>
                </c:pt>
                <c:pt idx="14">
                  <c:v>3.1465934595702259E-2</c:v>
                </c:pt>
                <c:pt idx="15">
                  <c:v>3.1477667841337743E-2</c:v>
                </c:pt>
                <c:pt idx="16">
                  <c:v>3.1573121681829512E-2</c:v>
                </c:pt>
                <c:pt idx="17">
                  <c:v>3.1532924296196564E-2</c:v>
                </c:pt>
                <c:pt idx="18">
                  <c:v>3.0515660900336583E-2</c:v>
                </c:pt>
                <c:pt idx="19">
                  <c:v>3.0211789143868836E-2</c:v>
                </c:pt>
                <c:pt idx="20">
                  <c:v>2.8955614795748236E-2</c:v>
                </c:pt>
                <c:pt idx="21">
                  <c:v>3.2772131418724967E-2</c:v>
                </c:pt>
                <c:pt idx="22">
                  <c:v>3.3542665870490845E-2</c:v>
                </c:pt>
                <c:pt idx="23">
                  <c:v>3.3435184307609174E-2</c:v>
                </c:pt>
                <c:pt idx="24">
                  <c:v>3.268271460365052E-2</c:v>
                </c:pt>
                <c:pt idx="25">
                  <c:v>3.3870059534782497E-2</c:v>
                </c:pt>
                <c:pt idx="26">
                  <c:v>3.3073079926514877E-2</c:v>
                </c:pt>
                <c:pt idx="27">
                  <c:v>3.1808643842456727E-2</c:v>
                </c:pt>
                <c:pt idx="28">
                  <c:v>3.0502176751221188E-2</c:v>
                </c:pt>
                <c:pt idx="29">
                  <c:v>2.7906678470255915E-2</c:v>
                </c:pt>
                <c:pt idx="30">
                  <c:v>2.5033266393526828E-2</c:v>
                </c:pt>
                <c:pt idx="31">
                  <c:v>2.630903103630991E-2</c:v>
                </c:pt>
                <c:pt idx="32">
                  <c:v>2.8693045313762239E-2</c:v>
                </c:pt>
                <c:pt idx="33">
                  <c:v>3.2596808075387743E-2</c:v>
                </c:pt>
                <c:pt idx="34">
                  <c:v>3.3462836223474769E-2</c:v>
                </c:pt>
                <c:pt idx="35">
                  <c:v>3.1780988069129081E-2</c:v>
                </c:pt>
                <c:pt idx="36">
                  <c:v>3.2997078119396075E-2</c:v>
                </c:pt>
                <c:pt idx="37">
                  <c:v>3.4241810296995578E-2</c:v>
                </c:pt>
                <c:pt idx="38">
                  <c:v>3.5259393566231922E-2</c:v>
                </c:pt>
                <c:pt idx="39">
                  <c:v>3.2524924643797831E-2</c:v>
                </c:pt>
                <c:pt idx="40">
                  <c:v>2.8308242375685959E-2</c:v>
                </c:pt>
                <c:pt idx="41">
                  <c:v>2.54404048951909E-2</c:v>
                </c:pt>
                <c:pt idx="42">
                  <c:v>2.3287513921568817E-2</c:v>
                </c:pt>
                <c:pt idx="43">
                  <c:v>2.3365554652546534E-2</c:v>
                </c:pt>
                <c:pt idx="44">
                  <c:v>2.3054756675168077E-2</c:v>
                </c:pt>
                <c:pt idx="45">
                  <c:v>2.3566114628330095E-2</c:v>
                </c:pt>
                <c:pt idx="46">
                  <c:v>2.5888630394799238E-2</c:v>
                </c:pt>
                <c:pt idx="47">
                  <c:v>2.6265547596405793E-2</c:v>
                </c:pt>
                <c:pt idx="48">
                  <c:v>2.7412822111043234E-2</c:v>
                </c:pt>
                <c:pt idx="49">
                  <c:v>2.5962622488181153E-2</c:v>
                </c:pt>
                <c:pt idx="50">
                  <c:v>2.4525712064247307E-2</c:v>
                </c:pt>
                <c:pt idx="51">
                  <c:v>2.4473274634488791E-2</c:v>
                </c:pt>
                <c:pt idx="52">
                  <c:v>3.1101577984060602E-2</c:v>
                </c:pt>
                <c:pt idx="53">
                  <c:v>3.3390590546211449E-2</c:v>
                </c:pt>
                <c:pt idx="54">
                  <c:v>2.4773509299877497E-2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0.40737801608579088"/>
          <c:min val="0.18705920295984374"/>
        </c:scaling>
        <c:delete val="0"/>
        <c:axPos val="b"/>
        <c:title>
          <c:tx>
            <c:rich>
              <a:bodyPr rot="0" spcFirstLastPara="1" vertOverflow="ellipsis" vert="horz" wrap="square" anchor="ctr" anchorCtr="1"/>
              <a:lstStyle/>
              <a:p>
                <a:pPr>
                  <a:defRPr sz="800" b="0">
                    <a:latin typeface="Nexa Bold"/>
                  </a:defRPr>
                </a:pPr>
                <a:r>
                  <a:rPr lang="en-US"/>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4.944220697440177E-2"/>
          <c:min val="1.275387134402791E-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769DB9A-EF4D-45B4-8B75-47FDE2D59E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C39D574-E557-4860-943E-A67746BB4C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0D01453-DA28-4FBF-9E06-C6AEF41387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25FA302-6403-47AF-95B3-237B143B9E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9BB335E-CB0C-4EC7-AE34-B1CC4F83AB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5BBEF4B-E386-46BD-B439-D1F2AD859C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ED340CD-D281-4E37-BBFE-672A324B8B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4D49A1E-B600-43E9-B726-0ADFD812D7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39BD17D-70A7-4C73-BE74-090108E344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3CCA6A4-6DDD-4E60-A749-84D4B4A464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38984EA-3425-43FC-B1A0-5C4FA37EFB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E9E582E-085F-458F-98F1-C2F77A7226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2700DDC-5B5C-4219-8C8E-8643D00793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2AFD3A0-9358-4702-91C4-70D061E9B5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8535E25-1632-4F91-9A7D-276B24D214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C0C22BD-9A0F-472D-A7B2-032CDDCA61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5AAA4BC7-C68C-41D4-A0A7-B9E4AA3C38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28B416D1-44A2-44A1-818B-E1EFE9D6B5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62AFEFDC-F13B-42C1-B79A-20B7D06D47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31A0ECB4-FF9F-451E-96F8-1008282112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7E986394-6BB1-44CF-9A35-775783A62B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8D92C086-29C6-4FBB-A4CE-C44B4F4DE8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1C730405-CA9F-484D-9006-DE8E8F395E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2F6A1E3E-5090-4F85-8441-D558F8E3E1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C912215-FA19-4824-A53B-2EBEE0A0AB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4FD39AC-F3E5-48D0-800E-0C79193148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D7ACF9D-59E3-49A1-9CAA-52B8CC189A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D46B844-6597-457D-AE30-E90E648B18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C8FFFF3-E55A-468C-B383-2D5C99A857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E239396-3AEC-4408-8683-4A033101F7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E54AE4E-0440-4600-A66D-CD59AC6C5D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10BB540-8408-4671-9770-6685A3F4A4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7240CBB6-788E-41CA-810F-DD4AB8E845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B9EA8B46-C9C7-48B6-A04D-6717D0BEFC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4916336A-8E05-482E-8F5D-D35B88066E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716E75AB-BCA0-45CE-B0A0-A37C01286E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16561D2F-028F-4734-972F-DF241C5AB3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2C4F6064-C029-4E0C-9759-1BB90B6180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67525DD8-F2FA-401B-A214-89F362EF14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FF482008-C4B5-4861-B802-F61E6649AF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11B2B455-8997-4F0E-A487-E1A29EBE6D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B5CBBAB1-AC65-4676-B334-F09504E95B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F45D4E32-1A1D-460F-B294-E346938266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7F44955D-74B2-4F2B-A319-A4ADD1E982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0AF145BC-08EC-4379-826C-9CA40EB7AD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5F357C3E-97F4-489A-9167-CA622749E7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29797F80-6B1B-4F19-853F-CF0143810C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CDFDBF09-8EC4-4619-82F3-037A775E97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DB5050A-2013-43DD-9CF7-35F8801C62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A3C0D8E-35AE-4FAD-82D8-B6AF802418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59D95E1-0B6E-408B-A29B-D38286523E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3FD58B3-BCE9-4973-A4A0-C4F34B12A5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D53C251-2A77-4709-938A-9A7CF0D6B8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2BF1A06-4F34-4E7E-AE18-BF37033BD5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49C90BE-5083-48AC-B6F5-801EFC1607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64EF01C-F672-4024-B9F6-88B1EEB6D9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ECAC6FA6-24C0-42FB-A52F-44B16835B1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D4B3D977-481A-440F-BAC5-8660517610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56351001-E52B-408B-96C4-4C38EA2DC1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26FD35F9-2185-491B-8AB0-7FC5C6D137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94AFA453-93E6-4D00-A84C-BE16C3B0E5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BB2646CC-ED0D-45AF-9D3A-E70ECEA181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5CA3B10D-8D1E-4850-8E27-2973B223BD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EE811D03-5394-43BD-8B72-3ECC627E74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E6E69708-95AE-4A16-B846-639B9E3EF4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9C64940F-3A68-4C42-9FE9-42002C0DB0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C48FAFBD-247A-42B2-9114-B15E1ACE5D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EC7F6C43-BE5B-4387-82FF-024124DB49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234EC4EE-163D-4B08-9CA8-D6AE0C600B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84EFDA0F-FFF2-4A2F-8BAC-1051855B3F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71-46D6-BBFE-7C00E0D51738}"/>
                </c:ext>
              </c:extLst>
            </c:dLbl>
            <c:dLbl>
              <c:idx val="7"/>
              <c:tx>
                <c:rich>
                  <a:bodyPr/>
                  <a:lstStyle/>
                  <a:p>
                    <a:fld id="{0E7DF5BB-EFD3-42F1-9F06-E2D9FDE6C8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71-46D6-BBFE-7C00E0D51738}"/>
                </c:ext>
              </c:extLst>
            </c:dLbl>
            <c:dLbl>
              <c:idx val="8"/>
              <c:tx>
                <c:rich>
                  <a:bodyPr/>
                  <a:lstStyle/>
                  <a:p>
                    <a:fld id="{DECAE6ED-EB8C-423D-BEDA-BE000D4EB8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CA-4C16-90F6-A0D9A3D8DA8E}"/>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CA-4C16-90F6-A0D9A3D8DA8E}"/>
                </c:ext>
              </c:extLst>
            </c:dLbl>
            <c:dLbl>
              <c:idx val="1"/>
              <c:tx>
                <c:rich>
                  <a:bodyPr/>
                  <a:lstStyle/>
                  <a:p>
                    <a:fld id="{E09D7996-43E0-4F3D-B8CD-96F6FD0FCF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CA-4C16-90F6-A0D9A3D8DA8E}"/>
                </c:ext>
              </c:extLst>
            </c:dLbl>
            <c:dLbl>
              <c:idx val="2"/>
              <c:tx>
                <c:rich>
                  <a:bodyPr/>
                  <a:lstStyle/>
                  <a:p>
                    <a:fld id="{B628AF78-3418-43C0-80A5-2A65599CAA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CA-4C16-90F6-A0D9A3D8DA8E}"/>
                </c:ext>
              </c:extLst>
            </c:dLbl>
            <c:dLbl>
              <c:idx val="3"/>
              <c:tx>
                <c:rich>
                  <a:bodyPr/>
                  <a:lstStyle/>
                  <a:p>
                    <a:fld id="{A8AFC5A7-0ABF-4B96-AA6C-4487E32FC7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CA-4C16-90F6-A0D9A3D8DA8E}"/>
                </c:ext>
              </c:extLst>
            </c:dLbl>
            <c:dLbl>
              <c:idx val="4"/>
              <c:tx>
                <c:rich>
                  <a:bodyPr/>
                  <a:lstStyle/>
                  <a:p>
                    <a:fld id="{A422BEF5-BA32-4F17-8DD8-8956CE10B2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CA-4C16-90F6-A0D9A3D8DA8E}"/>
                </c:ext>
              </c:extLst>
            </c:dLbl>
            <c:dLbl>
              <c:idx val="5"/>
              <c:tx>
                <c:rich>
                  <a:bodyPr/>
                  <a:lstStyle/>
                  <a:p>
                    <a:fld id="{549BEFA5-EE2E-4B79-B1EE-29CB6DBFCC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CA-4C16-90F6-A0D9A3D8DA8E}"/>
                </c:ext>
              </c:extLst>
            </c:dLbl>
            <c:dLbl>
              <c:idx val="6"/>
              <c:tx>
                <c:rich>
                  <a:bodyPr/>
                  <a:lstStyle/>
                  <a:p>
                    <a:fld id="{7FB4430E-090B-4786-9C99-379394444F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D8CA-4C16-90F6-A0D9A3D8DA8E}"/>
                </c:ext>
              </c:extLst>
            </c:dLbl>
            <c:dLbl>
              <c:idx val="7"/>
              <c:tx>
                <c:rich>
                  <a:bodyPr/>
                  <a:lstStyle/>
                  <a:p>
                    <a:fld id="{EE6A88E8-7D88-4B35-BC1A-B20DA369A7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D8CA-4C16-90F6-A0D9A3D8DA8E}"/>
                </c:ext>
              </c:extLst>
            </c:dLbl>
            <c:dLbl>
              <c:idx val="8"/>
              <c:tx>
                <c:rich>
                  <a:bodyPr/>
                  <a:lstStyle/>
                  <a:p>
                    <a:fld id="{68EDF44D-6B65-4062-96AA-391E6D71C5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D8CA-4C16-90F6-A0D9A3D8DA8E}"/>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9-D8CA-4C16-90F6-A0D9A3D8DA8E}"/>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chemeClr val="bg2">
                  <a:lumMod val="90000"/>
                </a:schemeClr>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400g</c:v>
                </c:pt>
                <c:pt idx="1">
                  <c:v>420g</c:v>
                </c:pt>
                <c:pt idx="2">
                  <c:v>540g</c:v>
                </c:pt>
                <c:pt idx="3">
                  <c:v>400g</c:v>
                </c:pt>
                <c:pt idx="4">
                  <c:v>390g</c:v>
                </c:pt>
                <c:pt idx="5">
                  <c:v>420g</c:v>
                </c:pt>
                <c:pt idx="6">
                  <c:v>400g</c:v>
                </c:pt>
                <c:pt idx="7">
                  <c:v>1000g</c:v>
                </c:pt>
                <c:pt idx="8">
                  <c:v>400g</c:v>
                </c:pt>
                <c:pt idx="9">
                  <c:v>400g</c:v>
                </c:pt>
                <c:pt idx="10">
                  <c:v>410g</c:v>
                </c:pt>
                <c:pt idx="11">
                  <c:v>350g</c:v>
                </c:pt>
              </c:strCache>
            </c:strRef>
          </c:cat>
          <c:val>
            <c:numRef>
              <c:f>Sheet1!$B$2:$B$13</c:f>
              <c:numCache>
                <c:formatCode>0.00</c:formatCode>
                <c:ptCount val="12"/>
                <c:pt idx="0">
                  <c:v>31.95</c:v>
                </c:pt>
                <c:pt idx="1">
                  <c:v>31.95</c:v>
                </c:pt>
                <c:pt idx="2">
                  <c:v>43.5</c:v>
                </c:pt>
                <c:pt idx="3">
                  <c:v>42.95</c:v>
                </c:pt>
                <c:pt idx="4">
                  <c:v>31.95</c:v>
                </c:pt>
                <c:pt idx="5">
                  <c:v>31.95</c:v>
                </c:pt>
                <c:pt idx="6">
                  <c:v>31.95</c:v>
                </c:pt>
                <c:pt idx="7">
                  <c:v>56.95</c:v>
                </c:pt>
                <c:pt idx="8">
                  <c:v>31.95</c:v>
                </c:pt>
                <c:pt idx="9">
                  <c:v>31.95</c:v>
                </c:pt>
                <c:pt idx="10">
                  <c:v>31.95</c:v>
                </c:pt>
                <c:pt idx="11">
                  <c:v>42.95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110ML</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Sheet1!$C$2:$C$10</c:f>
              <c:numCache>
                <c:formatCode>General</c:formatCode>
                <c:ptCount val="9"/>
                <c:pt idx="6" formatCode="&quot;Rp&quot;#,##0;\-&quot;Rp&quot;#,##0;&quot;Rp&quot;#,##0">
                  <c:v>2792.8312052902656</c:v>
                </c:pt>
                <c:pt idx="8" formatCode="&quot;Rp&quot;#,##0;\-&quot;Rp&quot;#,##0;&quot;Rp&quot;#,##0">
                  <c:v>2863.2650889061233</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115ML</c:v>
                </c:pt>
              </c:strCache>
            </c:strRef>
          </c:tx>
          <c:spPr>
            <a:ln w="19050">
              <a:noFill/>
            </a:ln>
          </c:spPr>
          <c:marker>
            <c:symbol val="dash"/>
            <c:size val="20"/>
            <c:spPr>
              <a:solidFill>
                <a:srgbClr val="FF99FF"/>
              </a:solidFill>
              <a:ln w="9525">
                <a:noFill/>
              </a:ln>
              <a:effectLst/>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Sheet1!$D$2:$D$10</c:f>
              <c:numCache>
                <c:formatCode>General</c:formatCode>
                <c:ptCount val="9"/>
                <c:pt idx="4" formatCode="&quot;Rp&quot;#,##0;\-&quot;Rp&quot;#,##0;&quot;Rp&quot;#,##0">
                  <c:v>2914.5186879531279</c:v>
                </c:pt>
                <c:pt idx="5" formatCode="&quot;Rp&quot;#,##0;\-&quot;Rp&quot;#,##0;&quot;Rp&quot;#,##0">
                  <c:v>2882.3390328978212</c:v>
                </c:pt>
                <c:pt idx="6" formatCode="&quot;Rp&quot;#,##0;\-&quot;Rp&quot;#,##0;&quot;Rp&quot;#,##0">
                  <c:v>2917.9009722180017</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125ML</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Sheet1!$E$2:$E$10</c:f>
              <c:numCache>
                <c:formatCode>"Rp"#,##0;\-"Rp"#,##0;"Rp"#,##0</c:formatCode>
                <c:ptCount val="9"/>
                <c:pt idx="0">
                  <c:v>2950.986704961932</c:v>
                </c:pt>
                <c:pt idx="1">
                  <c:v>2935.0404904988445</c:v>
                </c:pt>
                <c:pt idx="4">
                  <c:v>3498.981638418079</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140ML</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Sheet1!$F$2:$F$10</c:f>
              <c:numCache>
                <c:formatCode>General</c:formatCode>
                <c:ptCount val="9"/>
                <c:pt idx="2" formatCode="&quot;Rp&quot;#,##0;\-&quot;Rp&quot;#,##0;&quot;Rp&quot;#,##0">
                  <c:v>10676.518973829305</c:v>
                </c:pt>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Sheet1!$G$2:$G$10</c:f>
              <c:numCache>
                <c:formatCode>General</c:formatCode>
                <c:ptCount val="9"/>
                <c:pt idx="6" formatCode="&quot;Rp&quot;#,##0;\-&quot;Rp&quot;#,##0;&quot;Rp&quot;#,##0">
                  <c:v>4568.5241001671293</c:v>
                </c:pt>
                <c:pt idx="8" formatCode="&quot;Rp&quot;#,##0;\-&quot;Rp&quot;#,##0;&quot;Rp&quot;#,##0">
                  <c:v>5071.0509045291883</c:v>
                </c:pt>
              </c:numCache>
            </c:numRef>
          </c:val>
          <c:smooth val="0"/>
          <c:extLst>
            <c:ext xmlns:c16="http://schemas.microsoft.com/office/drawing/2014/chart" uri="{C3380CC4-5D6E-409C-BE32-E72D297353CC}">
              <c16:uniqueId val="{0000000D-47B4-4CC0-A4CC-244654BFF3D5}"/>
            </c:ext>
          </c:extLst>
        </c:ser>
        <c:ser>
          <c:idx val="5"/>
          <c:order val="5"/>
          <c:tx>
            <c:strRef>
              <c:f>Sheet1!$H$1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0E-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0F-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0-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Sheet1!$H$2:$H$10</c:f>
              <c:numCache>
                <c:formatCode>General</c:formatCode>
                <c:ptCount val="9"/>
                <c:pt idx="3" formatCode="&quot;Rp&quot;#,##0;\-&quot;Rp&quot;#,##0;&quot;Rp&quot;#,##0">
                  <c:v>10486.928098095974</c:v>
                </c:pt>
              </c:numCache>
            </c:numRef>
          </c:val>
          <c:smooth val="0"/>
          <c:extLst>
            <c:ext xmlns:c16="http://schemas.microsoft.com/office/drawing/2014/chart" uri="{C3380CC4-5D6E-409C-BE32-E72D297353CC}">
              <c16:uniqueId val="{00000011-47B4-4CC0-A4CC-244654BFF3D5}"/>
            </c:ext>
          </c:extLst>
        </c:ser>
        <c:ser>
          <c:idx val="6"/>
          <c:order val="6"/>
          <c:tx>
            <c:strRef>
              <c:f>Sheet1!$I$1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12-47B4-4CC0-A4CC-244654BFF3D5}"/>
                </c:ext>
              </c:extLst>
            </c:dLbl>
            <c:dLbl>
              <c:idx val="2"/>
              <c:delete val="1"/>
              <c:extLst>
                <c:ext xmlns:c15="http://schemas.microsoft.com/office/drawing/2012/chart" uri="{CE6537A1-D6FC-4f65-9D91-7224C49458BB}"/>
                <c:ext xmlns:c16="http://schemas.microsoft.com/office/drawing/2014/chart" uri="{C3380CC4-5D6E-409C-BE32-E72D297353CC}">
                  <c16:uniqueId val="{00000013-47B4-4CC0-A4CC-244654BFF3D5}"/>
                </c:ext>
              </c:extLst>
            </c:dLbl>
            <c:dLbl>
              <c:idx val="3"/>
              <c:delete val="1"/>
              <c:extLst>
                <c:ext xmlns:c15="http://schemas.microsoft.com/office/drawing/2012/chart" uri="{CE6537A1-D6FC-4f65-9D91-7224C49458BB}"/>
                <c:ext xmlns:c16="http://schemas.microsoft.com/office/drawing/2014/chart" uri="{C3380CC4-5D6E-409C-BE32-E72D297353CC}">
                  <c16:uniqueId val="{00000014-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1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16-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17-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Sheet1!$I$2:$I$10</c:f>
              <c:numCache>
                <c:formatCode>General</c:formatCode>
                <c:ptCount val="9"/>
                <c:pt idx="4" formatCode="&quot;Rp&quot;#,##0;\-&quot;Rp&quot;#,##0;&quot;Rp&quot;#,##0">
                  <c:v>4224</c:v>
                </c:pt>
                <c:pt idx="6" formatCode="&quot;Rp&quot;#,##0;\-&quot;Rp&quot;#,##0;&quot;Rp&quot;#,##0">
                  <c:v>3936.4490445859874</c:v>
                </c:pt>
              </c:numCache>
            </c:numRef>
          </c:val>
          <c:smooth val="0"/>
          <c:extLst>
            <c:ext xmlns:c16="http://schemas.microsoft.com/office/drawing/2014/chart" uri="{C3380CC4-5D6E-409C-BE32-E72D297353CC}">
              <c16:uniqueId val="{00000019-47B4-4CC0-A4CC-244654BFF3D5}"/>
            </c:ext>
          </c:extLst>
        </c:ser>
        <c:ser>
          <c:idx val="8"/>
          <c:order val="7"/>
          <c:tx>
            <c:strRef>
              <c:f>Sheet1!$J$1</c:f>
              <c:strCache>
                <c:ptCount val="1"/>
                <c:pt idx="0">
                  <c:v>200ML</c:v>
                </c:pt>
              </c:strCache>
            </c:strRef>
          </c:tx>
          <c:spPr>
            <a:ln w="19050">
              <a:noFill/>
            </a:ln>
          </c:spPr>
          <c:marker>
            <c:symbol val="dash"/>
            <c:size val="20"/>
            <c:spPr>
              <a:solidFill>
                <a:schemeClr val="accent6"/>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1A-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1B-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Sheet1!$J$2:$J$10</c:f>
              <c:numCache>
                <c:formatCode>"Rp"#,##0;\-"Rp"#,##0;"Rp"#,##0</c:formatCode>
                <c:ptCount val="9"/>
                <c:pt idx="0">
                  <c:v>4978.4167211904914</c:v>
                </c:pt>
                <c:pt idx="1">
                  <c:v>4828.1549366377812</c:v>
                </c:pt>
              </c:numCache>
            </c:numRef>
          </c:val>
          <c:smooth val="0"/>
          <c:extLst>
            <c:ext xmlns:c16="http://schemas.microsoft.com/office/drawing/2014/chart" uri="{C3380CC4-5D6E-409C-BE32-E72D297353CC}">
              <c16:uniqueId val="{0000001C-47B4-4CC0-A4CC-244654BFF3D5}"/>
            </c:ext>
          </c:extLst>
        </c:ser>
        <c:ser>
          <c:idx val="9"/>
          <c:order val="8"/>
          <c:tx>
            <c:strRef>
              <c:f>Sheet1!$K$1</c:f>
              <c:strCache>
                <c:ptCount val="1"/>
                <c:pt idx="0">
                  <c:v>225ML</c:v>
                </c:pt>
              </c:strCache>
            </c:strRef>
          </c:tx>
          <c:spPr>
            <a:ln w="19050">
              <a:noFill/>
            </a:ln>
          </c:spPr>
          <c:marker>
            <c:symbol val="dash"/>
            <c:size val="20"/>
            <c:spPr>
              <a:solidFill>
                <a:srgbClr val="FFC000"/>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1D-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Sheet1!$K$2:$K$10</c:f>
              <c:numCache>
                <c:formatCode>General</c:formatCode>
                <c:ptCount val="9"/>
                <c:pt idx="6" formatCode="&quot;Rp&quot;#,##0;\-&quot;Rp&quot;#,##0;&quot;Rp&quot;#,##0">
                  <c:v>6233.2118810714819</c:v>
                </c:pt>
                <c:pt idx="7" formatCode="&quot;Rp&quot;#,##0;\-&quot;Rp&quot;#,##0;&quot;Rp&quot;#,##0">
                  <c:v>6022.6814128703618</c:v>
                </c:pt>
                <c:pt idx="8" formatCode="&quot;Rp&quot;#,##0;\-&quot;Rp&quot;#,##0;&quot;Rp&quot;#,##0">
                  <c:v>10037.383997386507</c:v>
                </c:pt>
              </c:numCache>
            </c:numRef>
          </c:val>
          <c:smooth val="0"/>
          <c:extLst>
            <c:ext xmlns:c16="http://schemas.microsoft.com/office/drawing/2014/chart" uri="{C3380CC4-5D6E-409C-BE32-E72D297353CC}">
              <c16:uniqueId val="{0000001E-47B4-4CC0-A4CC-244654BFF3D5}"/>
            </c:ext>
          </c:extLst>
        </c:ser>
        <c:ser>
          <c:idx val="10"/>
          <c:order val="9"/>
          <c:tx>
            <c:strRef>
              <c:f>Sheet1!$L$1</c:f>
              <c:strCache>
                <c:ptCount val="1"/>
                <c:pt idx="0">
                  <c:v>240ML</c:v>
                </c:pt>
              </c:strCache>
            </c:strRef>
          </c:tx>
          <c:spPr>
            <a:ln w="19050">
              <a:noFill/>
            </a:ln>
          </c:spPr>
          <c:marker>
            <c:symbol val="dash"/>
            <c:size val="20"/>
            <c:spPr>
              <a:solidFill>
                <a:schemeClr val="accent4">
                  <a:lumMod val="40000"/>
                  <a:lumOff val="60000"/>
                </a:schemeClr>
              </a:solidFill>
              <a:ln>
                <a:noFill/>
              </a:ln>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Sheet1!$L$2:$L$10</c:f>
              <c:numCache>
                <c:formatCode>General</c:formatCode>
                <c:ptCount val="9"/>
                <c:pt idx="8" formatCode="&quot;Rp&quot;#,##0;\-&quot;Rp&quot;#,##0;&quot;Rp&quot;#,##0">
                  <c:v>10278.81868781226</c:v>
                </c:pt>
              </c:numCache>
            </c:numRef>
          </c:val>
          <c:smooth val="0"/>
          <c:extLst>
            <c:ext xmlns:c16="http://schemas.microsoft.com/office/drawing/2014/chart" uri="{C3380CC4-5D6E-409C-BE32-E72D297353CC}">
              <c16:uniqueId val="{0000001F-47B4-4CC0-A4CC-244654BFF3D5}"/>
            </c:ext>
          </c:extLst>
        </c:ser>
        <c:ser>
          <c:idx val="11"/>
          <c:order val="10"/>
          <c:tx>
            <c:strRef>
              <c:f>Sheet1!$M$1</c:f>
              <c:strCache>
                <c:ptCount val="1"/>
                <c:pt idx="0">
                  <c:v>250ML</c:v>
                </c:pt>
              </c:strCache>
            </c:strRef>
          </c:tx>
          <c:spPr>
            <a:ln w="19050">
              <a:noFill/>
            </a:ln>
          </c:spPr>
          <c:marker>
            <c:symbol val="dash"/>
            <c:size val="20"/>
            <c:spPr>
              <a:solidFill>
                <a:schemeClr val="accent4"/>
              </a:solidFill>
              <a:ln>
                <a:noFill/>
              </a:ln>
            </c:spPr>
          </c:marker>
          <c:dLbls>
            <c:dLbl>
              <c:idx val="4"/>
              <c:delete val="1"/>
              <c:extLst>
                <c:ext xmlns:c15="http://schemas.microsoft.com/office/drawing/2012/chart" uri="{CE6537A1-D6FC-4f65-9D91-7224C49458BB}"/>
                <c:ext xmlns:c16="http://schemas.microsoft.com/office/drawing/2014/chart" uri="{C3380CC4-5D6E-409C-BE32-E72D297353CC}">
                  <c16:uniqueId val="{00000020-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21-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22-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23-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Sheet1!$M$2:$M$10</c:f>
              <c:numCache>
                <c:formatCode>"Rp"#,##0;\-"Rp"#,##0;"Rp"#,##0</c:formatCode>
                <c:ptCount val="9"/>
                <c:pt idx="0">
                  <c:v>6205.3290831298791</c:v>
                </c:pt>
                <c:pt idx="1">
                  <c:v>6205.7844930203155</c:v>
                </c:pt>
                <c:pt idx="4">
                  <c:v>6319.8487996201256</c:v>
                </c:pt>
              </c:numCache>
            </c:numRef>
          </c:val>
          <c:smooth val="0"/>
          <c:extLst>
            <c:ext xmlns:c16="http://schemas.microsoft.com/office/drawing/2014/chart" uri="{C3380CC4-5D6E-409C-BE32-E72D297353CC}">
              <c16:uniqueId val="{00000024-47B4-4CC0-A4CC-244654BFF3D5}"/>
            </c:ext>
          </c:extLst>
        </c:ser>
        <c:ser>
          <c:idx val="13"/>
          <c:order val="11"/>
          <c:tx>
            <c:strRef>
              <c:f>Sheet1!$N$1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2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26-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Sheet1!$N$2:$N$10</c:f>
              <c:numCache>
                <c:formatCode>General</c:formatCode>
                <c:ptCount val="9"/>
                <c:pt idx="6" formatCode="&quot;Rp&quot;#,##0;\-&quot;Rp&quot;#,##0;&quot;Rp&quot;#,##0">
                  <c:v>18183.588646996981</c:v>
                </c:pt>
                <c:pt idx="7" formatCode="&quot;Rp&quot;#,##0;\-&quot;Rp&quot;#,##0;&quot;Rp&quot;#,##0">
                  <c:v>17582.684413769486</c:v>
                </c:pt>
              </c:numCache>
            </c:numRef>
          </c:val>
          <c:smooth val="0"/>
          <c:extLst>
            <c:ext xmlns:c16="http://schemas.microsoft.com/office/drawing/2014/chart" uri="{C3380CC4-5D6E-409C-BE32-E72D297353CC}">
              <c16:uniqueId val="{00000027-47B4-4CC0-A4CC-244654BFF3D5}"/>
            </c:ext>
          </c:extLst>
        </c:ser>
        <c:ser>
          <c:idx val="14"/>
          <c:order val="12"/>
          <c:tx>
            <c:strRef>
              <c:f>Sheet1!$O$1</c:f>
              <c:strCache>
                <c:ptCount val="1"/>
                <c:pt idx="0">
                  <c:v>950ML</c:v>
                </c:pt>
              </c:strCache>
            </c:strRef>
          </c:tx>
          <c:spPr>
            <a:ln w="19050">
              <a:noFill/>
            </a:ln>
          </c:spPr>
          <c:marker>
            <c:symbol val="dash"/>
            <c:size val="20"/>
          </c:marker>
          <c:dLbls>
            <c:dLbl>
              <c:idx val="4"/>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Sheet1!$O$2:$O$10</c:f>
              <c:numCache>
                <c:formatCode>General</c:formatCode>
                <c:ptCount val="9"/>
                <c:pt idx="4" formatCode="&quot;Rp&quot;#,##0;\-&quot;Rp&quot;#,##0;&quot;Rp&quot;#,##0">
                  <c:v>17294.696804820476</c:v>
                </c:pt>
                <c:pt idx="5" formatCode="&quot;Rp&quot;#,##0;\-&quot;Rp&quot;#,##0;&quot;Rp&quot;#,##0">
                  <c:v>16830.782852543489</c:v>
                </c:pt>
              </c:numCache>
            </c:numRef>
          </c:val>
          <c:smooth val="0"/>
          <c:extLst>
            <c:ext xmlns:c16="http://schemas.microsoft.com/office/drawing/2014/chart" uri="{C3380CC4-5D6E-409C-BE32-E72D297353CC}">
              <c16:uniqueId val="{00000029-47B4-4CC0-A4CC-244654BFF3D5}"/>
            </c:ext>
          </c:extLst>
        </c:ser>
        <c:ser>
          <c:idx val="15"/>
          <c:order val="13"/>
          <c:tx>
            <c:strRef>
              <c:f>Sheet1!$P$1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2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Sheet1!$P$2:$P$10</c:f>
              <c:numCache>
                <c:formatCode>"Rp"#,##0;\-"Rp"#,##0;"Rp"#,##0</c:formatCode>
                <c:ptCount val="9"/>
                <c:pt idx="0">
                  <c:v>18190.200564131246</c:v>
                </c:pt>
                <c:pt idx="1">
                  <c:v>18043.15976762721</c:v>
                </c:pt>
              </c:numCache>
            </c:numRef>
          </c:val>
          <c:smooth val="0"/>
          <c:extLst>
            <c:ext xmlns:c16="http://schemas.microsoft.com/office/drawing/2014/chart" uri="{C3380CC4-5D6E-409C-BE32-E72D297353CC}">
              <c16:uniqueId val="{0000002B-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04/13/2025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4/13/2025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4/13/2025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4/13/2025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4/13/2025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4/13/2025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4/13/2025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4/13/2025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13/04/2025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4/13/2025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13/04/2025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13/04/2025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13/04/2025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4/13/2025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4/13/2025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4/13/2025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4/13/2025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4/13/2025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4/13/2025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chart" Target="../charts/chart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31.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8" Type="http://schemas.openxmlformats.org/officeDocument/2006/relationships/chart" Target="../charts/chart21.xml"/><Relationship Id="rId3" Type="http://schemas.openxmlformats.org/officeDocument/2006/relationships/oleObject" Target="../embeddings/oleObject27.bin"/><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7.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8.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4/13/2025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1810906"/>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9235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4/13/2025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Sector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by brand by Sector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0756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4/13/2025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Price Correlation | Xtreme 3 vs Fusion | Male Shaving | National | Weekly Price vs. Share analysis</a:t>
            </a:r>
          </a:p>
          <a:p>
            <a:r>
              <a:rPr lang="en-US" dirty="0"/>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Dubai Light"/>
              </a:rPr>
              <a:t>--- P3M Average</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00A097"/>
                </a:solidFill>
                <a:effectLst/>
                <a:uLnTx/>
                <a:uFillTx/>
                <a:latin typeface="Nexa Book"/>
                <a:ea typeface="+mn-ea"/>
                <a:cs typeface="Dubai Light"/>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Dubai Light"/>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768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4/13/2025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000452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215429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4/13/2025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442197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4/13/2025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471455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8FC55-424A-ACCC-676F-44C3CCC9796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415BD49-9CDB-C892-E279-946572C3A12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BE947E9A-9EDC-50FE-5484-367359C894D7}"/>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6A5025B9-0C85-A050-B069-0AC43B6B8204}"/>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4/13/2025</a:t>
            </a:fld>
            <a:endParaRPr lang="en-US" noProof="0"/>
          </a:p>
        </p:txBody>
      </p:sp>
      <p:sp>
        <p:nvSpPr>
          <p:cNvPr id="8" name="Footer Placeholder 7">
            <a:extLst>
              <a:ext uri="{FF2B5EF4-FFF2-40B4-BE49-F238E27FC236}">
                <a16:creationId xmlns:a16="http://schemas.microsoft.com/office/drawing/2014/main" id="{1004F20C-B07D-4614-4481-965EA185837B}"/>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A91D8E7D-FEEC-5BA1-EB74-93E5E7482F8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FA0F6888-D5CC-383A-47AD-80C683524A7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2E389274-4FCB-6DE6-41BB-F4D26E075546}"/>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0B37106B-65BB-38CE-2DE5-FACF202E6E13}"/>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3AD1043F-CB15-E170-B712-2A89D1DA680D}"/>
              </a:ext>
            </a:extLst>
          </p:cNvPr>
          <p:cNvGraphicFramePr>
            <a:graphicFrameLocks noGrp="1"/>
          </p:cNvGraphicFramePr>
          <p:nvPr>
            <p:ph idx="4294967295"/>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C7CB25F2-15EE-61CD-96F8-9E24F3CFB425}"/>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C8ACCE2D-6642-ED27-3E63-215D317EDF54}"/>
              </a:ext>
            </a:extLst>
          </p:cNvPr>
          <p:cNvGraphicFramePr>
            <a:graphicFrameLocks/>
          </p:cNvGraphicFramePr>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8D2AC029-204E-C851-0DBB-376972B8F647}"/>
              </a:ext>
            </a:extLst>
          </p:cNvPr>
          <p:cNvGraphicFramePr>
            <a:graphicFrameLocks/>
          </p:cNvGraphicFramePr>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C1">
            <a:extLst>
              <a:ext uri="{FF2B5EF4-FFF2-40B4-BE49-F238E27FC236}">
                <a16:creationId xmlns:a16="http://schemas.microsoft.com/office/drawing/2014/main" id="{F3DC8CB2-3F2B-2774-573E-DFF620E84D4C}"/>
              </a:ext>
            </a:extLst>
          </p:cNvPr>
          <p:cNvGraphicFramePr>
            <a:graphicFrameLocks/>
          </p:cNvGraphicFramePr>
          <p:nvPr/>
        </p:nvGraphicFramePr>
        <p:xfrm>
          <a:off x="6566444" y="1354754"/>
          <a:ext cx="2268000" cy="3374309"/>
        </p:xfrm>
        <a:graphic>
          <a:graphicData uri="http://schemas.openxmlformats.org/drawingml/2006/chart">
            <c:chart xmlns:c="http://schemas.openxmlformats.org/drawingml/2006/chart" xmlns:r="http://schemas.openxmlformats.org/officeDocument/2006/relationships" r:id="rId8"/>
          </a:graphicData>
        </a:graphic>
      </p:graphicFrame>
      <p:sp>
        <p:nvSpPr>
          <p:cNvPr id="16" name="TextBox 15">
            <a:extLst>
              <a:ext uri="{FF2B5EF4-FFF2-40B4-BE49-F238E27FC236}">
                <a16:creationId xmlns:a16="http://schemas.microsoft.com/office/drawing/2014/main" id="{8C8CB6BD-A844-74EC-CFEC-C58CFCC7C5EC}"/>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r>
              <a:rPr lang="en-US" sz="800" dirty="0">
                <a:solidFill>
                  <a:schemeClr val="tx2"/>
                </a:solidFill>
                <a:latin typeface="Nexa Bold" panose="00000800000000000000" pitchFamily="2" charset="0"/>
              </a:rPr>
              <a:t>Avg Price / Unit</a:t>
            </a:r>
            <a:endParaRPr lang="en-CH" sz="800" dirty="0">
              <a:solidFill>
                <a:schemeClr val="tx2"/>
              </a:solidFill>
              <a:latin typeface="Nexa Bold" panose="00000800000000000000" pitchFamily="2" charset="0"/>
            </a:endParaRPr>
          </a:p>
        </p:txBody>
      </p:sp>
      <p:graphicFrame>
        <p:nvGraphicFramePr>
          <p:cNvPr id="17" name="Table 16">
            <a:extLst>
              <a:ext uri="{FF2B5EF4-FFF2-40B4-BE49-F238E27FC236}">
                <a16:creationId xmlns:a16="http://schemas.microsoft.com/office/drawing/2014/main" id="{B18FE6A9-85ED-634C-B0DB-D9A4E7A1AD69}"/>
              </a:ext>
            </a:extLst>
          </p:cNvPr>
          <p:cNvGraphicFramePr>
            <a:graphicFrameLocks noGrp="1"/>
          </p:cNvGraphicFramePr>
          <p:nvPr/>
        </p:nvGraphicFramePr>
        <p:xfrm>
          <a:off x="720534" y="1121410"/>
          <a:ext cx="8113912"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gridCol w="2028478">
                  <a:extLst>
                    <a:ext uri="{9D8B030D-6E8A-4147-A177-3AD203B41FA5}">
                      <a16:colId xmlns:a16="http://schemas.microsoft.com/office/drawing/2014/main" val="3571608413"/>
                    </a:ext>
                  </a:extLst>
                </a:gridCol>
              </a:tblGrid>
              <a:tr h="235994">
                <a:tc>
                  <a:txBody>
                    <a:bodyPr/>
                    <a:lstStyle/>
                    <a:p>
                      <a:pPr algn="ctr"/>
                      <a:r>
                        <a:rPr lang="en-US" sz="1100" dirty="0">
                          <a:solidFill>
                            <a:schemeClr val="tx2"/>
                          </a:solidFill>
                        </a:rPr>
                        <a:t>Sector 1</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2</a:t>
                      </a:r>
                    </a:p>
                  </a:txBody>
                  <a:tcPr anchor="ctr">
                    <a:solidFill>
                      <a:schemeClr val="bg2"/>
                    </a:solidFill>
                  </a:tcPr>
                </a:tc>
                <a:tc>
                  <a:txBody>
                    <a:bodyPr/>
                    <a:lstStyle/>
                    <a:p>
                      <a:pPr algn="ctr"/>
                      <a:r>
                        <a:rPr lang="en-US" sz="1100" dirty="0">
                          <a:solidFill>
                            <a:schemeClr val="tx2"/>
                          </a:solidFill>
                        </a:rPr>
                        <a:t>Sector 3</a:t>
                      </a:r>
                      <a:endParaRPr lang="en-CH" sz="1100" dirty="0">
                        <a:solidFill>
                          <a:schemeClr val="tx2"/>
                        </a:solidFill>
                      </a:endParaRPr>
                    </a:p>
                  </a:txBody>
                  <a:tcPr anchor="ctr">
                    <a:solidFill>
                      <a:schemeClr val="bg2"/>
                    </a:solidFill>
                  </a:tcPr>
                </a:tc>
                <a:tc>
                  <a:txBody>
                    <a:bodyPr/>
                    <a:lstStyle/>
                    <a:p>
                      <a:pPr algn="ctr"/>
                      <a:r>
                        <a:rPr lang="en-US" sz="1100" dirty="0">
                          <a:solidFill>
                            <a:schemeClr val="tx2"/>
                          </a:solidFill>
                        </a:rPr>
                        <a:t>Sector 4</a:t>
                      </a:r>
                      <a:endParaRPr lang="en-CH" sz="1100" dirty="0">
                        <a:solidFill>
                          <a:schemeClr val="tx2"/>
                        </a:solidFill>
                      </a:endParaRP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347436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4/13/2025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9872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4/13/2025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0486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4/13/2025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3371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4/13/2025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9323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4/13/2025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7312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4/13/2025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fr-CH"/>
              <a:t>Price Point Distribution </a:t>
            </a:r>
            <a:r>
              <a:rPr lang="en-GB"/>
              <a:t>| Brand |</a:t>
            </a:r>
            <a:r>
              <a:rPr lang="en-CH"/>
              <a:t> </a:t>
            </a:r>
            <a:r>
              <a:rPr lang="en-US"/>
              <a:t>Category </a:t>
            </a:r>
            <a:r>
              <a:rPr lang="en-GB"/>
              <a:t>| National | P12M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18130"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00165">
                  <a:extLst>
                    <a:ext uri="{9D8B030D-6E8A-4147-A177-3AD203B41FA5}">
                      <a16:colId xmlns:a16="http://schemas.microsoft.com/office/drawing/2014/main" val="1249427694"/>
                    </a:ext>
                  </a:extLst>
                </a:gridCol>
                <a:gridCol w="300165">
                  <a:extLst>
                    <a:ext uri="{9D8B030D-6E8A-4147-A177-3AD203B41FA5}">
                      <a16:colId xmlns:a16="http://schemas.microsoft.com/office/drawing/2014/main" val="2218987241"/>
                    </a:ext>
                  </a:extLst>
                </a:gridCol>
                <a:gridCol w="300165">
                  <a:extLst>
                    <a:ext uri="{9D8B030D-6E8A-4147-A177-3AD203B41FA5}">
                      <a16:colId xmlns:a16="http://schemas.microsoft.com/office/drawing/2014/main" val="3054438620"/>
                    </a:ext>
                  </a:extLst>
                </a:gridCol>
                <a:gridCol w="300165">
                  <a:extLst>
                    <a:ext uri="{9D8B030D-6E8A-4147-A177-3AD203B41FA5}">
                      <a16:colId xmlns:a16="http://schemas.microsoft.com/office/drawing/2014/main" val="3260695282"/>
                    </a:ext>
                  </a:extLst>
                </a:gridCol>
                <a:gridCol w="300165">
                  <a:extLst>
                    <a:ext uri="{9D8B030D-6E8A-4147-A177-3AD203B41FA5}">
                      <a16:colId xmlns:a16="http://schemas.microsoft.com/office/drawing/2014/main" val="2013999109"/>
                    </a:ext>
                  </a:extLst>
                </a:gridCol>
                <a:gridCol w="300165">
                  <a:extLst>
                    <a:ext uri="{9D8B030D-6E8A-4147-A177-3AD203B41FA5}">
                      <a16:colId xmlns:a16="http://schemas.microsoft.com/office/drawing/2014/main" val="444465486"/>
                    </a:ext>
                  </a:extLst>
                </a:gridCol>
                <a:gridCol w="300165">
                  <a:extLst>
                    <a:ext uri="{9D8B030D-6E8A-4147-A177-3AD203B41FA5}">
                      <a16:colId xmlns:a16="http://schemas.microsoft.com/office/drawing/2014/main" val="1559592490"/>
                    </a:ext>
                  </a:extLst>
                </a:gridCol>
                <a:gridCol w="300165">
                  <a:extLst>
                    <a:ext uri="{9D8B030D-6E8A-4147-A177-3AD203B41FA5}">
                      <a16:colId xmlns:a16="http://schemas.microsoft.com/office/drawing/2014/main" val="2735954434"/>
                    </a:ext>
                  </a:extLst>
                </a:gridCol>
                <a:gridCol w="300165">
                  <a:extLst>
                    <a:ext uri="{9D8B030D-6E8A-4147-A177-3AD203B41FA5}">
                      <a16:colId xmlns:a16="http://schemas.microsoft.com/office/drawing/2014/main" val="3859861992"/>
                    </a:ext>
                  </a:extLst>
                </a:gridCol>
                <a:gridCol w="300165">
                  <a:extLst>
                    <a:ext uri="{9D8B030D-6E8A-4147-A177-3AD203B41FA5}">
                      <a16:colId xmlns:a16="http://schemas.microsoft.com/office/drawing/2014/main" val="460972006"/>
                    </a:ext>
                  </a:extLst>
                </a:gridCol>
                <a:gridCol w="300165">
                  <a:extLst>
                    <a:ext uri="{9D8B030D-6E8A-4147-A177-3AD203B41FA5}">
                      <a16:colId xmlns:a16="http://schemas.microsoft.com/office/drawing/2014/main" val="3507623914"/>
                    </a:ext>
                  </a:extLst>
                </a:gridCol>
                <a:gridCol w="300165">
                  <a:extLst>
                    <a:ext uri="{9D8B030D-6E8A-4147-A177-3AD203B41FA5}">
                      <a16:colId xmlns:a16="http://schemas.microsoft.com/office/drawing/2014/main" val="170271243"/>
                    </a:ext>
                  </a:extLst>
                </a:gridCol>
                <a:gridCol w="300165">
                  <a:extLst>
                    <a:ext uri="{9D8B030D-6E8A-4147-A177-3AD203B41FA5}">
                      <a16:colId xmlns:a16="http://schemas.microsoft.com/office/drawing/2014/main" val="2204249940"/>
                    </a:ext>
                  </a:extLst>
                </a:gridCol>
                <a:gridCol w="300165">
                  <a:extLst>
                    <a:ext uri="{9D8B030D-6E8A-4147-A177-3AD203B41FA5}">
                      <a16:colId xmlns:a16="http://schemas.microsoft.com/office/drawing/2014/main" val="2424300055"/>
                    </a:ext>
                  </a:extLst>
                </a:gridCol>
                <a:gridCol w="300165">
                  <a:extLst>
                    <a:ext uri="{9D8B030D-6E8A-4147-A177-3AD203B41FA5}">
                      <a16:colId xmlns:a16="http://schemas.microsoft.com/office/drawing/2014/main" val="3351884686"/>
                    </a:ext>
                  </a:extLst>
                </a:gridCol>
                <a:gridCol w="300165">
                  <a:extLst>
                    <a:ext uri="{9D8B030D-6E8A-4147-A177-3AD203B41FA5}">
                      <a16:colId xmlns:a16="http://schemas.microsoft.com/office/drawing/2014/main" val="4135995131"/>
                    </a:ext>
                  </a:extLst>
                </a:gridCol>
                <a:gridCol w="300165">
                  <a:extLst>
                    <a:ext uri="{9D8B030D-6E8A-4147-A177-3AD203B41FA5}">
                      <a16:colId xmlns:a16="http://schemas.microsoft.com/office/drawing/2014/main" val="3927921266"/>
                    </a:ext>
                  </a:extLst>
                </a:gridCol>
                <a:gridCol w="300165">
                  <a:extLst>
                    <a:ext uri="{9D8B030D-6E8A-4147-A177-3AD203B41FA5}">
                      <a16:colId xmlns:a16="http://schemas.microsoft.com/office/drawing/2014/main" val="572541506"/>
                    </a:ext>
                  </a:extLst>
                </a:gridCol>
                <a:gridCol w="300165">
                  <a:extLst>
                    <a:ext uri="{9D8B030D-6E8A-4147-A177-3AD203B41FA5}">
                      <a16:colId xmlns:a16="http://schemas.microsoft.com/office/drawing/2014/main" val="2268671585"/>
                    </a:ext>
                  </a:extLst>
                </a:gridCol>
                <a:gridCol w="300165">
                  <a:extLst>
                    <a:ext uri="{9D8B030D-6E8A-4147-A177-3AD203B41FA5}">
                      <a16:colId xmlns:a16="http://schemas.microsoft.com/office/drawing/2014/main" val="3061589779"/>
                    </a:ext>
                  </a:extLst>
                </a:gridCol>
                <a:gridCol w="300165">
                  <a:extLst>
                    <a:ext uri="{9D8B030D-6E8A-4147-A177-3AD203B41FA5}">
                      <a16:colId xmlns:a16="http://schemas.microsoft.com/office/drawing/2014/main" val="2040634105"/>
                    </a:ext>
                  </a:extLst>
                </a:gridCol>
                <a:gridCol w="300165">
                  <a:extLst>
                    <a:ext uri="{9D8B030D-6E8A-4147-A177-3AD203B41FA5}">
                      <a16:colId xmlns:a16="http://schemas.microsoft.com/office/drawing/2014/main" val="1048426497"/>
                    </a:ext>
                  </a:extLst>
                </a:gridCol>
                <a:gridCol w="300165">
                  <a:extLst>
                    <a:ext uri="{9D8B030D-6E8A-4147-A177-3AD203B41FA5}">
                      <a16:colId xmlns:a16="http://schemas.microsoft.com/office/drawing/2014/main" val="2674721816"/>
                    </a:ext>
                  </a:extLst>
                </a:gridCol>
                <a:gridCol w="300165">
                  <a:extLst>
                    <a:ext uri="{9D8B030D-6E8A-4147-A177-3AD203B41FA5}">
                      <a16:colId xmlns:a16="http://schemas.microsoft.com/office/drawing/2014/main" val="268787094"/>
                    </a:ext>
                  </a:extLst>
                </a:gridCol>
                <a:gridCol w="300165">
                  <a:extLst>
                    <a:ext uri="{9D8B030D-6E8A-4147-A177-3AD203B41FA5}">
                      <a16:colId xmlns:a16="http://schemas.microsoft.com/office/drawing/2014/main" val="49073937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6</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7</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8</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9</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10</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kern="1200">
                          <a:solidFill>
                            <a:srgbClr val="575555"/>
                          </a:solidFill>
                          <a:effectLst/>
                          <a:latin typeface="+mn-lt"/>
                          <a:ea typeface="+mn-ea"/>
                          <a:cs typeface="+mn-cs"/>
                        </a:rPr>
                        <a:t>Item 12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390g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1000g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410g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350g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mj-lt"/>
                        </a:rPr>
                        <a:t>Base Price/kg (</a:t>
                      </a:r>
                      <a:r>
                        <a:rPr lang="en-US" sz="600" b="0" i="0" u="none" strike="noStrike" dirty="0" err="1">
                          <a:solidFill>
                            <a:srgbClr val="575555"/>
                          </a:solidFill>
                          <a:effectLst/>
                          <a:latin typeface="+mj-lt"/>
                        </a:rPr>
                        <a:t>kr</a:t>
                      </a:r>
                      <a:r>
                        <a:rPr lang="en-US" sz="600" b="0" i="0" u="none" strike="noStrike" dirty="0">
                          <a:solidFill>
                            <a:srgbClr val="575555"/>
                          </a:solidFill>
                          <a:effectLst/>
                          <a:latin typeface="+mj-lt"/>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57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78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123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65142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4/13/2025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3299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72912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4/13/2025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513835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TotalTime>
  <Words>1536</Words>
  <Application>Microsoft Office PowerPoint</Application>
  <PresentationFormat>On-screen Show (16:9)</PresentationFormat>
  <Paragraphs>532</Paragraphs>
  <Slides>15</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Sector/Segment Leadership Table (Replace with SO WHAT)</vt:lpstr>
      <vt:lpstr>Segment Leadership Analysis (Replace with So What)</vt:lpstr>
      <vt:lpstr>Sectors Leadership Analysis (Replace with So What)</vt:lpstr>
      <vt:lpstr>Avg Price/Vol Comparison (Replace with SO WHAT)</vt:lpstr>
      <vt:lpstr>Shelf Price/Vol Comparison (Replace with SO WHAT)</vt:lpstr>
      <vt:lpstr>Price Point Distribution Analysis by product (Replace with SO WHAT)</vt:lpstr>
      <vt:lpstr>Price Point Comparison Analysis by Product (Replace with SO WHAT)</vt:lpstr>
      <vt:lpstr>Price Point Distribution Analysis by brand (Replace with SO WHAT)</vt:lpstr>
      <vt:lpstr>Price Point Distribution by brand by Sector (Replace with SO WHAT)</vt:lpstr>
      <vt:lpstr>Price Correlation Analysis P3Y (Replace with SO WHAT)</vt:lpstr>
      <vt:lpstr>Price Positioning Summary (Replace with SO WHAT)</vt:lpstr>
      <vt:lpstr>Price Positioning Summary (Replace with SO WHAT)</vt:lpstr>
      <vt:lpstr>Price Positioning Summary (Replace with SO WHAT)</vt:lpstr>
      <vt:lpstr>Price Positioning Summary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35</cp:revision>
  <dcterms:created xsi:type="dcterms:W3CDTF">2024-07-05T14:56:51Z</dcterms:created>
  <dcterms:modified xsi:type="dcterms:W3CDTF">2025-04-13T14:30:46Z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