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28.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7"/>
  </p:notesMasterIdLst>
  <p:sldIdLst>
    <p:sldId id="2147475163" r:id="rId5"/>
    <p:sldId id="2147475164" r:id="rId6"/>
    <p:sldId id="2147475165" r:id="rId7"/>
    <p:sldId id="2147475166" r:id="rId8"/>
    <p:sldId id="2147475167" r:id="rId9"/>
    <p:sldId id="2147475168" r:id="rId10"/>
    <p:sldId id="2147475169" r:id="rId11"/>
    <p:sldId id="2147475170" r:id="rId12"/>
    <p:sldId id="2147475171" r:id="rId13"/>
    <p:sldId id="2147475172" r:id="rId14"/>
    <p:sldId id="2147475173" r:id="rId15"/>
    <p:sldId id="2147475174" r:id="rId16"/>
    <p:sldId id="2147475175" r:id="rId17"/>
    <p:sldId id="2147475176" r:id="rId18"/>
    <p:sldId id="2147475177" r:id="rId19"/>
    <p:sldId id="2147475178" r:id="rId20"/>
    <p:sldId id="2147475179" r:id="rId21"/>
    <p:sldId id="2147475180" r:id="rId22"/>
    <p:sldId id="2147475181" r:id="rId23"/>
    <p:sldId id="2147475182" r:id="rId24"/>
    <p:sldId id="2147475183" r:id="rId25"/>
    <p:sldId id="2147475184" r:id="rId2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novation Summary" id="{E57BA366-2FFA-48CA-A4F2-5178451D0E3B}">
          <p14:sldIdLst>
            <p14:sldId id="2147475163"/>
          </p14:sldIdLst>
        </p14:section>
        <p14:section name="Innovation ranking" id="{A80A09B6-6B12-4BF9-9FF9-3786E529F0B2}">
          <p14:sldIdLst>
            <p14:sldId id="2147475164"/>
            <p14:sldId id="2147475165"/>
            <p14:sldId id="2147475166"/>
            <p14:sldId id="2147475167"/>
            <p14:sldId id="2147475168"/>
            <p14:sldId id="2147475169"/>
            <p14:sldId id="2147475170"/>
          </p14:sldIdLst>
        </p14:section>
        <p14:section name="Innovation potential" id="{49DDEB3B-6030-4CC7-AEC0-352871A89573}">
          <p14:sldIdLst>
            <p14:sldId id="2147475171"/>
            <p14:sldId id="2147475172"/>
            <p14:sldId id="2147475173"/>
            <p14:sldId id="2147475174"/>
            <p14:sldId id="2147475175"/>
            <p14:sldId id="2147475176"/>
            <p14:sldId id="2147475177"/>
          </p14:sldIdLst>
        </p14:section>
        <p14:section name="Innovation sourcing" id="{8CE3465F-0BF3-4B69-B11D-E4DEA64664F7}">
          <p14:sldIdLst>
            <p14:sldId id="2147475178"/>
            <p14:sldId id="2147475179"/>
            <p14:sldId id="2147475180"/>
            <p14:sldId id="2147475181"/>
            <p14:sldId id="2147475182"/>
            <p14:sldId id="2147475183"/>
            <p14:sldId id="214747518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1D510E-8A0A-4BE8-8552-728A5B0C5021}" v="42" dt="2024-11-01T08:53:01.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103" d="100"/>
          <a:sy n="103" d="100"/>
        </p:scale>
        <p:origin x="902"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notesMaster" Target="notesMasters/notesMaster1.xml"/><Relationship Id="rId28" Type="http://schemas.openxmlformats.org/officeDocument/2006/relationships/presProps" Target="presProps.xml"/><Relationship Id="rId29" Type="http://schemas.openxmlformats.org/officeDocument/2006/relationships/viewProps" Target="viewProps.xml"/><Relationship Id="rId30" Type="http://schemas.openxmlformats.org/officeDocument/2006/relationships/theme" Target="theme/theme1.xml"/><Relationship Id="rId31" Type="http://schemas.openxmlformats.org/officeDocument/2006/relationships/tableStyles" Target="tableStyles.xml"/><Relationship Id="rId32"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Hershey's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Sheet1!$B$2:$B$7</c:f>
              <c:numCache>
                <c:formatCode>General</c:formatCode>
                <c:ptCount val="6"/>
                <c:pt idx="0">
                  <c:v>107.1841727484326</c:v>
                </c:pt>
                <c:pt idx="1">
                  <c:v>111.8359678010378</c:v>
                </c:pt>
                <c:pt idx="2">
                  <c:v>99.165790580041318</c:v>
                </c:pt>
                <c:pt idx="3">
                  <c:v>107.1841727484326</c:v>
                </c:pt>
                <c:pt idx="4">
                  <c:v>111.8359678010378</c:v>
                </c:pt>
                <c:pt idx="5">
                  <c:v>99.165790580041318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Hershey's Value Index</c:v>
                </c:pt>
              </c:strCache>
            </c:strRef>
          </c:tx>
          <c:spPr>
            <a:solidFill>
              <a:schemeClr val="tx2">
                <a:lumMod val="40000"/>
                <a:lumOff val="60000"/>
              </a:schemeClr>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Sheet1!$C$2:$C$7</c:f>
              <c:numCache>
                <c:formatCode>General</c:formatCode>
                <c:ptCount val="6"/>
                <c:pt idx="0">
                  <c:v>113.1472494991506</c:v>
                </c:pt>
                <c:pt idx="1">
                  <c:v>110.43492004860251</c:v>
                </c:pt>
                <c:pt idx="2">
                  <c:v>99.144606754943084</c:v>
                </c:pt>
                <c:pt idx="3">
                  <c:v>113.1472494991506</c:v>
                </c:pt>
                <c:pt idx="4">
                  <c:v>110.43492004860251</c:v>
                </c:pt>
                <c:pt idx="5">
                  <c:v>99.144606754943084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Hershey's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Hershey's Cookies 'n Creme Block 90g @7.95</c:v>
                </c:pt>
                <c:pt idx="1">
                  <c:v>Hershey's Cookies 'n Creme Creations Salted Caramel 38g @3.95</c:v>
                </c:pt>
                <c:pt idx="2">
                  <c:v>Hershey's Cookies 'n Creme 40Gx 4 @12.95</c:v>
                </c:pt>
                <c:pt idx="3">
                  <c:v>Hershey's Cookies 'n Creme Block</c:v>
                </c:pt>
                <c:pt idx="4">
                  <c:v>Hershey's Cookies 'n Creme Creations Salted Caramel</c:v>
                </c:pt>
                <c:pt idx="5">
                  <c:v>Hershey's Cookies 'n Creme 40Gx</c:v>
                </c:pt>
              </c:strCache>
            </c:strRef>
          </c:cat>
          <c:val>
            <c:numRef>
              <c:f>Sheet1!$D$2:$D$7</c:f>
              <c:numCache>
                <c:formatCode>General</c:formatCode>
                <c:ptCount val="6"/>
                <c:pt idx="0">
                  <c:v>119.28565403285531</c:v>
                </c:pt>
                <c:pt idx="1">
                  <c:v>115.6285998391443</c:v>
                </c:pt>
                <c:pt idx="2">
                  <c:v>99.13410097191705</c:v>
                </c:pt>
                <c:pt idx="3">
                  <c:v>119.28565403285531</c:v>
                </c:pt>
                <c:pt idx="4">
                  <c:v>115.6285998391443</c:v>
                </c:pt>
                <c:pt idx="5">
                  <c:v>99.13410097191705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9194624552591137"/>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Hershey's Cookies 'n Creme 40Gx 4</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CF6-426D-AECF-CFB74E12454F}"/>
              </c:ext>
            </c:extLst>
          </c:dPt>
          <c:dPt>
            <c:idx val="1"/>
            <c:invertIfNegative val="1"/>
            <c:bubble3D val="0"/>
            <c:spPr>
              <a:solidFill>
                <a:srgbClr val="E6E5E5"/>
              </a:solidFill>
            </c:spPr>
            <c:extLst>
              <c:ext xmlns:c16="http://schemas.microsoft.com/office/drawing/2014/chart" uri="{C3380CC4-5D6E-409C-BE32-E72D297353CC}">
                <c16:uniqueId val="{00000003-4CF6-426D-AECF-CFB74E12454F}"/>
              </c:ext>
            </c:extLst>
          </c:dPt>
          <c:dPt>
            <c:idx val="2"/>
            <c:invertIfNegative val="1"/>
            <c:bubble3D val="0"/>
            <c:spPr>
              <a:solidFill>
                <a:srgbClr val="E6E5E5"/>
              </a:solidFill>
            </c:spPr>
            <c:extLst>
              <c:ext xmlns:c16="http://schemas.microsoft.com/office/drawing/2014/chart" uri="{C3380CC4-5D6E-409C-BE32-E72D297353CC}">
                <c16:uniqueId val="{00000005-4CF6-426D-AECF-CFB74E12454F}"/>
              </c:ext>
            </c:extLst>
          </c:dPt>
          <c:dPt>
            <c:idx val="3"/>
            <c:invertIfNegative val="1"/>
            <c:bubble3D val="0"/>
            <c:spPr>
              <a:solidFill>
                <a:srgbClr val="E6E5E5"/>
              </a:solidFill>
            </c:spPr>
            <c:extLst>
              <c:ext xmlns:c16="http://schemas.microsoft.com/office/drawing/2014/chart" uri="{C3380CC4-5D6E-409C-BE32-E72D297353CC}">
                <c16:uniqueId val="{00000007-4CF6-426D-AECF-CFB74E12454F}"/>
              </c:ext>
            </c:extLst>
          </c:dPt>
          <c:dPt>
            <c:idx val="4"/>
            <c:invertIfNegative val="1"/>
            <c:bubble3D val="0"/>
            <c:spPr>
              <a:solidFill>
                <a:srgbClr val="E6E5E5"/>
              </a:solidFill>
            </c:spPr>
            <c:extLst>
              <c:ext xmlns:c16="http://schemas.microsoft.com/office/drawing/2014/chart" uri="{C3380CC4-5D6E-409C-BE32-E72D297353CC}">
                <c16:uniqueId val="{00000009-4CF6-426D-AECF-CFB74E12454F}"/>
              </c:ext>
            </c:extLst>
          </c:dPt>
          <c:dPt>
            <c:idx val="5"/>
            <c:invertIfNegative val="1"/>
            <c:bubble3D val="0"/>
            <c:spPr>
              <a:solidFill>
                <a:srgbClr val="E6E5E5"/>
              </a:solidFill>
            </c:spPr>
            <c:extLst>
              <c:ext xmlns:c16="http://schemas.microsoft.com/office/drawing/2014/chart" uri="{C3380CC4-5D6E-409C-BE32-E72D297353CC}">
                <c16:uniqueId val="{0000000B-4CF6-426D-AECF-CFB74E12454F}"/>
              </c:ext>
            </c:extLst>
          </c:dPt>
          <c:dPt>
            <c:idx val="6"/>
            <c:invertIfNegative val="1"/>
            <c:bubble3D val="0"/>
            <c:spPr>
              <a:solidFill>
                <a:srgbClr val="E6E5E5"/>
              </a:solidFill>
            </c:spPr>
            <c:extLst>
              <c:ext xmlns:c16="http://schemas.microsoft.com/office/drawing/2014/chart" uri="{C3380CC4-5D6E-409C-BE32-E72D297353CC}">
                <c16:uniqueId val="{0000000D-4CF6-426D-AECF-CFB74E12454F}"/>
              </c:ext>
            </c:extLst>
          </c:dPt>
          <c:dPt>
            <c:idx val="7"/>
            <c:invertIfNegative val="1"/>
            <c:bubble3D val="0"/>
            <c:spPr>
              <a:solidFill>
                <a:srgbClr val="E6E5E5"/>
              </a:solidFill>
            </c:spPr>
            <c:extLst>
              <c:ext xmlns:c16="http://schemas.microsoft.com/office/drawing/2014/chart" uri="{C3380CC4-5D6E-409C-BE32-E72D297353CC}">
                <c16:uniqueId val="{00000000-2DEF-4275-BB7F-2A2402E29FCF}"/>
              </c:ext>
            </c:extLst>
          </c:dPt>
          <c:dPt>
            <c:idx val="8"/>
            <c:invertIfNegative val="1"/>
            <c:bubble3D val="0"/>
            <c:spPr>
              <a:solidFill>
                <a:srgbClr val="E6E5E5"/>
              </a:solidFill>
            </c:spPr>
            <c:extLst>
              <c:ext xmlns:c16="http://schemas.microsoft.com/office/drawing/2014/chart" uri="{C3380CC4-5D6E-409C-BE32-E72D297353CC}">
                <c16:uniqueId val="{00000001-2DEF-4275-BB7F-2A2402E29FCF}"/>
              </c:ext>
            </c:extLst>
          </c:dPt>
          <c:dPt>
            <c:idx val="9"/>
            <c:invertIfNegative val="1"/>
            <c:bubble3D val="0"/>
            <c:spPr>
              <a:solidFill>
                <a:srgbClr val="E6E5E5"/>
              </a:solidFill>
            </c:spPr>
            <c:extLst>
              <c:ext xmlns:c16="http://schemas.microsoft.com/office/drawing/2014/chart" uri="{C3380CC4-5D6E-409C-BE32-E72D297353CC}">
                <c16:uniqueId val="{00000002-2DEF-4275-BB7F-2A2402E29FCF}"/>
              </c:ext>
            </c:extLst>
          </c:dPt>
          <c:dPt>
            <c:idx val="10"/>
            <c:invertIfNegative val="1"/>
            <c:bubble3D val="0"/>
            <c:spPr>
              <a:solidFill>
                <a:srgbClr val="E6E5E5"/>
              </a:solidFill>
            </c:spPr>
            <c:extLst>
              <c:ext xmlns:c16="http://schemas.microsoft.com/office/drawing/2014/chart" uri="{C3380CC4-5D6E-409C-BE32-E72D297353CC}">
                <c16:uniqueId val="{00000003-2DEF-4275-BB7F-2A2402E29FCF}"/>
              </c:ext>
            </c:extLst>
          </c:dPt>
          <c:dPt>
            <c:idx val="11"/>
            <c:invertIfNegative val="1"/>
            <c:bubble3D val="0"/>
            <c:spPr>
              <a:solidFill>
                <a:srgbClr val="E6E5E5"/>
              </a:solidFill>
            </c:spPr>
            <c:extLst>
              <c:ext xmlns:c16="http://schemas.microsoft.com/office/drawing/2014/chart" uri="{C3380CC4-5D6E-409C-BE32-E72D297353CC}">
                <c16:uniqueId val="{00000017-4CF6-426D-AECF-CFB74E12454F}"/>
              </c:ext>
            </c:extLst>
          </c:dPt>
          <c:dPt>
            <c:idx val="12"/>
            <c:invertIfNegative val="1"/>
            <c:bubble3D val="0"/>
            <c:spPr>
              <a:solidFill>
                <a:srgbClr val="E6E5E5"/>
              </a:solidFill>
            </c:spPr>
            <c:extLst>
              <c:ext xmlns:c16="http://schemas.microsoft.com/office/drawing/2014/chart" uri="{C3380CC4-5D6E-409C-BE32-E72D297353CC}">
                <c16:uniqueId val="{00000019-4CF6-426D-AECF-CFB74E12454F}"/>
              </c:ext>
            </c:extLst>
          </c:dPt>
          <c:dPt>
            <c:idx val="13"/>
            <c:invertIfNegative val="1"/>
            <c:bubble3D val="0"/>
            <c:spPr>
              <a:solidFill>
                <a:srgbClr val="E6E5E5"/>
              </a:solidFill>
            </c:spPr>
            <c:extLst>
              <c:ext xmlns:c16="http://schemas.microsoft.com/office/drawing/2014/chart" uri="{C3380CC4-5D6E-409C-BE32-E72D297353CC}">
                <c16:uniqueId val="{0000001B-4CF6-426D-AECF-CFB74E12454F}"/>
              </c:ext>
            </c:extLst>
          </c:dPt>
          <c:dPt>
            <c:idx val="14"/>
            <c:invertIfNegative val="1"/>
            <c:bubble3D val="0"/>
            <c:spPr>
              <a:solidFill>
                <a:srgbClr val="E6E5E5"/>
              </a:solidFill>
            </c:spPr>
            <c:extLst>
              <c:ext xmlns:c16="http://schemas.microsoft.com/office/drawing/2014/chart" uri="{C3380CC4-5D6E-409C-BE32-E72D297353CC}">
                <c16:uniqueId val="{0000001D-4CF6-426D-AECF-CFB74E12454F}"/>
              </c:ext>
            </c:extLst>
          </c:dPt>
          <c:dPt>
            <c:idx val="15"/>
            <c:invertIfNegative val="1"/>
            <c:bubble3D val="0"/>
            <c:spPr>
              <a:solidFill>
                <a:srgbClr val="E6E5E5"/>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0.144625596426422</c:v>
                </c:pt>
                <c:pt idx="1">
                  <c:v>7.3709483938171463E-2</c:v>
                </c:pt>
                <c:pt idx="2">
                  <c:v>7.0107128669837274E-2</c:v>
                </c:pt>
                <c:pt idx="3">
                  <c:v>5.5930863438467572E-2</c:v>
                </c:pt>
                <c:pt idx="4">
                  <c:v>4.1193482742225562E-2</c:v>
                </c:pt>
                <c:pt idx="5">
                  <c:v>3.1577164777321309E-2</c:v>
                </c:pt>
                <c:pt idx="6">
                  <c:v>4.8101004071141019E-2</c:v>
                </c:pt>
                <c:pt idx="7">
                  <c:v>3.0212086643940799E-2</c:v>
                </c:pt>
                <c:pt idx="8">
                  <c:v>3.3038799269343028E-2</c:v>
                </c:pt>
                <c:pt idx="9">
                  <c:v>2.5012729873956439E-2</c:v>
                </c:pt>
                <c:pt idx="10">
                  <c:v>2.2428122238729871E-2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8.0536282863718032E-3"/>
          <c:w val="0.96518562554386689"/>
          <c:h val="0.98008834615658758"/>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Block 90g</c:v>
                </c:pt>
              </c:strCache>
            </c:strRef>
          </c:tx>
          <c:spPr>
            <a:solidFill>
              <a:srgbClr val="E6E5E5"/>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A16F-412C-84B5-C6CF2DB60E7E}"/>
              </c:ext>
            </c:extLst>
          </c:dPt>
          <c:dPt>
            <c:idx val="1"/>
            <c:invertIfNegative val="1"/>
            <c:bubble3D val="0"/>
            <c:spPr>
              <a:solidFill>
                <a:srgbClr val="E6E5E5"/>
              </a:solidFill>
            </c:spPr>
            <c:extLst>
              <c:ext xmlns:c16="http://schemas.microsoft.com/office/drawing/2014/chart" uri="{C3380CC4-5D6E-409C-BE32-E72D297353CC}">
                <c16:uniqueId val="{00000003-A16F-412C-84B5-C6CF2DB60E7E}"/>
              </c:ext>
            </c:extLst>
          </c:dPt>
          <c:dPt>
            <c:idx val="2"/>
            <c:invertIfNegative val="1"/>
            <c:bubble3D val="0"/>
            <c:spPr>
              <a:solidFill>
                <a:srgbClr val="E6E5E5"/>
              </a:solidFill>
            </c:spPr>
            <c:extLst>
              <c:ext xmlns:c16="http://schemas.microsoft.com/office/drawing/2014/chart" uri="{C3380CC4-5D6E-409C-BE32-E72D297353CC}">
                <c16:uniqueId val="{00000005-A16F-412C-84B5-C6CF2DB60E7E}"/>
              </c:ext>
            </c:extLst>
          </c:dPt>
          <c:dPt>
            <c:idx val="3"/>
            <c:invertIfNegative val="1"/>
            <c:bubble3D val="0"/>
            <c:spPr>
              <a:solidFill>
                <a:srgbClr val="E6E5E5"/>
              </a:solidFill>
            </c:spPr>
            <c:extLst>
              <c:ext xmlns:c16="http://schemas.microsoft.com/office/drawing/2014/chart" uri="{C3380CC4-5D6E-409C-BE32-E72D297353CC}">
                <c16:uniqueId val="{00000007-A16F-412C-84B5-C6CF2DB60E7E}"/>
              </c:ext>
            </c:extLst>
          </c:dPt>
          <c:dPt>
            <c:idx val="4"/>
            <c:invertIfNegative val="1"/>
            <c:bubble3D val="0"/>
            <c:spPr>
              <a:solidFill>
                <a:srgbClr val="E6E5E5"/>
              </a:solidFill>
            </c:spPr>
            <c:extLst>
              <c:ext xmlns:c16="http://schemas.microsoft.com/office/drawing/2014/chart" uri="{C3380CC4-5D6E-409C-BE32-E72D297353CC}">
                <c16:uniqueId val="{00000009-A16F-412C-84B5-C6CF2DB60E7E}"/>
              </c:ext>
            </c:extLst>
          </c:dPt>
          <c:dPt>
            <c:idx val="5"/>
            <c:invertIfNegative val="1"/>
            <c:bubble3D val="0"/>
            <c:spPr>
              <a:solidFill>
                <a:srgbClr val="E6E5E5"/>
              </a:solidFill>
            </c:spPr>
            <c:extLst>
              <c:ext xmlns:c16="http://schemas.microsoft.com/office/drawing/2014/chart" uri="{C3380CC4-5D6E-409C-BE32-E72D297353CC}">
                <c16:uniqueId val="{0000000B-A16F-412C-84B5-C6CF2DB60E7E}"/>
              </c:ext>
            </c:extLst>
          </c:dPt>
          <c:dPt>
            <c:idx val="6"/>
            <c:invertIfNegative val="1"/>
            <c:bubble3D val="0"/>
            <c:spPr>
              <a:solidFill>
                <a:srgbClr val="E6E5E5"/>
              </a:solidFill>
            </c:spPr>
            <c:extLst>
              <c:ext xmlns:c16="http://schemas.microsoft.com/office/drawing/2014/chart" uri="{C3380CC4-5D6E-409C-BE32-E72D297353CC}">
                <c16:uniqueId val="{0000000D-A16F-412C-84B5-C6CF2DB60E7E}"/>
              </c:ext>
            </c:extLst>
          </c:dPt>
          <c:dPt>
            <c:idx val="7"/>
            <c:invertIfNegative val="1"/>
            <c:bubble3D val="0"/>
            <c:spPr>
              <a:solidFill>
                <a:srgbClr val="E6E5E5"/>
              </a:solidFill>
            </c:spPr>
            <c:extLst>
              <c:ext xmlns:c16="http://schemas.microsoft.com/office/drawing/2014/chart" uri="{C3380CC4-5D6E-409C-BE32-E72D297353CC}">
                <c16:uniqueId val="{00000000-FE5A-42FB-884A-EEDE11C690F3}"/>
              </c:ext>
            </c:extLst>
          </c:dPt>
          <c:dPt>
            <c:idx val="8"/>
            <c:invertIfNegative val="1"/>
            <c:bubble3D val="0"/>
            <c:spPr>
              <a:solidFill>
                <a:srgbClr val="E6E5E5"/>
              </a:solidFill>
            </c:spPr>
            <c:extLst>
              <c:ext xmlns:c16="http://schemas.microsoft.com/office/drawing/2014/chart" uri="{C3380CC4-5D6E-409C-BE32-E72D297353CC}">
                <c16:uniqueId val="{00000001-FE5A-42FB-884A-EEDE11C690F3}"/>
              </c:ext>
            </c:extLst>
          </c:dPt>
          <c:dPt>
            <c:idx val="9"/>
            <c:invertIfNegative val="1"/>
            <c:bubble3D val="0"/>
            <c:spPr>
              <a:solidFill>
                <a:srgbClr val="E6E5E5"/>
              </a:solidFill>
            </c:spPr>
            <c:extLst>
              <c:ext xmlns:c16="http://schemas.microsoft.com/office/drawing/2014/chart" uri="{C3380CC4-5D6E-409C-BE32-E72D297353CC}">
                <c16:uniqueId val="{00000002-FE5A-42FB-884A-EEDE11C690F3}"/>
              </c:ext>
            </c:extLst>
          </c:dPt>
          <c:dPt>
            <c:idx val="10"/>
            <c:invertIfNegative val="1"/>
            <c:bubble3D val="0"/>
            <c:spPr>
              <a:solidFill>
                <a:srgbClr val="E6E5E5"/>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8.3680830643657791E-2</c:v>
                </c:pt>
                <c:pt idx="1">
                  <c:v>8.4832717379492509E-2</c:v>
                </c:pt>
                <c:pt idx="2">
                  <c:v>6.972508654231116E-2</c:v>
                </c:pt>
                <c:pt idx="3">
                  <c:v>7.265896809008994E-2</c:v>
                </c:pt>
                <c:pt idx="4">
                  <c:v>2.6867333324909211E-2</c:v>
                </c:pt>
                <c:pt idx="5">
                  <c:v>3.2846571323964111E-2</c:v>
                </c:pt>
                <c:pt idx="6">
                  <c:v>2.9692361061533581E-2</c:v>
                </c:pt>
                <c:pt idx="7">
                  <c:v>2.4673524627930769E-2</c:v>
                </c:pt>
                <c:pt idx="8">
                  <c:v>2.4801210223196219E-2</c:v>
                </c:pt>
                <c:pt idx="9">
                  <c:v>1.6946024595636509E-2</c:v>
                </c:pt>
                <c:pt idx="10">
                  <c:v>1.974433097199577E-2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Hershey's Cookies 'n Creme Creations Salted Caramel 38g</c:v>
                </c:pt>
              </c:strCache>
            </c:strRef>
          </c:tx>
          <c:spPr>
            <a:solidFill>
              <a:srgbClr val="E6E5E5">
                <a:lumMod val="90000"/>
              </a:srgbClr>
            </a:solidFill>
            <a:ln w="9525" cap="flat" cmpd="sng" algn="ctr">
              <a:noFill/>
              <a:round/>
            </a:ln>
            <a:effectLst/>
          </c:spPr>
          <c:invertIfNegative val="0"/>
          <c:dPt>
            <c:idx val="0"/>
            <c:invertIfNegative val="1"/>
            <c:bubble3D val="0"/>
            <c:spPr>
              <a:solidFill>
                <a:srgbClr val="E6E5E5"/>
              </a:solidFill>
            </c:spPr>
            <c:extLst>
              <c:ext xmlns:c16="http://schemas.microsoft.com/office/drawing/2014/chart" uri="{C3380CC4-5D6E-409C-BE32-E72D297353CC}">
                <c16:uniqueId val="{00000001-4521-49DF-A3AD-01B14FDCFE2C}"/>
              </c:ext>
            </c:extLst>
          </c:dPt>
          <c:dPt>
            <c:idx val="1"/>
            <c:invertIfNegative val="1"/>
            <c:bubble3D val="0"/>
            <c:spPr>
              <a:solidFill>
                <a:srgbClr val="E6E5E5"/>
              </a:solidFill>
            </c:spPr>
            <c:extLst>
              <c:ext xmlns:c16="http://schemas.microsoft.com/office/drawing/2014/chart" uri="{C3380CC4-5D6E-409C-BE32-E72D297353CC}">
                <c16:uniqueId val="{00000003-4521-49DF-A3AD-01B14FDCFE2C}"/>
              </c:ext>
            </c:extLst>
          </c:dPt>
          <c:dPt>
            <c:idx val="2"/>
            <c:invertIfNegative val="1"/>
            <c:bubble3D val="0"/>
            <c:spPr>
              <a:solidFill>
                <a:srgbClr val="E6E5E5"/>
              </a:solidFill>
            </c:spPr>
            <c:extLst>
              <c:ext xmlns:c16="http://schemas.microsoft.com/office/drawing/2014/chart" uri="{C3380CC4-5D6E-409C-BE32-E72D297353CC}">
                <c16:uniqueId val="{00000005-4521-49DF-A3AD-01B14FDCFE2C}"/>
              </c:ext>
            </c:extLst>
          </c:dPt>
          <c:dPt>
            <c:idx val="3"/>
            <c:invertIfNegative val="1"/>
            <c:bubble3D val="0"/>
            <c:spPr>
              <a:solidFill>
                <a:srgbClr val="E6E5E5"/>
              </a:solidFill>
            </c:spPr>
            <c:extLst>
              <c:ext xmlns:c16="http://schemas.microsoft.com/office/drawing/2014/chart" uri="{C3380CC4-5D6E-409C-BE32-E72D297353CC}">
                <c16:uniqueId val="{00000007-4521-49DF-A3AD-01B14FDCFE2C}"/>
              </c:ext>
            </c:extLst>
          </c:dPt>
          <c:dPt>
            <c:idx val="4"/>
            <c:invertIfNegative val="1"/>
            <c:bubble3D val="0"/>
            <c:spPr>
              <a:solidFill>
                <a:srgbClr val="E6E5E5"/>
              </a:solidFill>
            </c:spPr>
            <c:extLst>
              <c:ext xmlns:c16="http://schemas.microsoft.com/office/drawing/2014/chart" uri="{C3380CC4-5D6E-409C-BE32-E72D297353CC}">
                <c16:uniqueId val="{00000009-4521-49DF-A3AD-01B14FDCFE2C}"/>
              </c:ext>
            </c:extLst>
          </c:dPt>
          <c:dPt>
            <c:idx val="5"/>
            <c:invertIfNegative val="1"/>
            <c:bubble3D val="0"/>
            <c:spPr>
              <a:solidFill>
                <a:srgbClr val="E6E5E5"/>
              </a:solidFill>
            </c:spPr>
            <c:extLst>
              <c:ext xmlns:c16="http://schemas.microsoft.com/office/drawing/2014/chart" uri="{C3380CC4-5D6E-409C-BE32-E72D297353CC}">
                <c16:uniqueId val="{0000000B-4521-49DF-A3AD-01B14FDCFE2C}"/>
              </c:ext>
            </c:extLst>
          </c:dPt>
          <c:dPt>
            <c:idx val="6"/>
            <c:invertIfNegative val="1"/>
            <c:bubble3D val="0"/>
            <c:spPr>
              <a:solidFill>
                <a:srgbClr val="E6E5E5"/>
              </a:solidFill>
            </c:spPr>
            <c:extLst>
              <c:ext xmlns:c16="http://schemas.microsoft.com/office/drawing/2014/chart" uri="{C3380CC4-5D6E-409C-BE32-E72D297353CC}">
                <c16:uniqueId val="{0000000D-4521-49DF-A3AD-01B14FDCFE2C}"/>
              </c:ext>
            </c:extLst>
          </c:dPt>
          <c:dPt>
            <c:idx val="7"/>
            <c:invertIfNegative val="1"/>
            <c:bubble3D val="0"/>
            <c:spPr>
              <a:solidFill>
                <a:srgbClr val="E6E5E5"/>
              </a:solidFill>
            </c:spPr>
            <c:extLst>
              <c:ext xmlns:c16="http://schemas.microsoft.com/office/drawing/2014/chart" uri="{C3380CC4-5D6E-409C-BE32-E72D297353CC}">
                <c16:uniqueId val="{00000000-46AD-4608-B607-5E413AFB740D}"/>
              </c:ext>
            </c:extLst>
          </c:dPt>
          <c:dPt>
            <c:idx val="8"/>
            <c:invertIfNegative val="1"/>
            <c:bubble3D val="0"/>
            <c:spPr>
              <a:solidFill>
                <a:srgbClr val="E6E5E5"/>
              </a:solidFill>
            </c:spPr>
            <c:extLst>
              <c:ext xmlns:c16="http://schemas.microsoft.com/office/drawing/2014/chart" uri="{C3380CC4-5D6E-409C-BE32-E72D297353CC}">
                <c16:uniqueId val="{00000001-46AD-4608-B607-5E413AFB740D}"/>
              </c:ext>
            </c:extLst>
          </c:dPt>
          <c:dPt>
            <c:idx val="9"/>
            <c:invertIfNegative val="1"/>
            <c:bubble3D val="0"/>
            <c:spPr>
              <a:solidFill>
                <a:srgbClr val="E6E5E5"/>
              </a:solidFill>
            </c:spPr>
            <c:extLst>
              <c:ext xmlns:c16="http://schemas.microsoft.com/office/drawing/2014/chart" uri="{C3380CC4-5D6E-409C-BE32-E72D297353CC}">
                <c16:uniqueId val="{00000002-46AD-4608-B607-5E413AFB740D}"/>
              </c:ext>
            </c:extLst>
          </c:dPt>
          <c:dPt>
            <c:idx val="10"/>
            <c:invertIfNegative val="1"/>
            <c:bubble3D val="0"/>
            <c:spPr>
              <a:solidFill>
                <a:srgbClr val="E6E5E5"/>
              </a:solidFill>
            </c:spPr>
            <c:extLst>
              <c:ext xmlns:c16="http://schemas.microsoft.com/office/drawing/2014/chart" uri="{C3380CC4-5D6E-409C-BE32-E72D297353CC}">
                <c16:uniqueId val="{00000003-46AD-4608-B607-5E413AFB740D}"/>
              </c:ext>
            </c:extLst>
          </c:dPt>
          <c:dPt>
            <c:idx val="11"/>
            <c:invertIfNegative val="1"/>
            <c:bubble3D val="0"/>
            <c:spPr>
              <a:solidFill>
                <a:srgbClr val="E6E5E5"/>
              </a:solidFill>
            </c:spPr>
            <c:extLst>
              <c:ext xmlns:c16="http://schemas.microsoft.com/office/drawing/2014/chart" uri="{C3380CC4-5D6E-409C-BE32-E72D297353CC}">
                <c16:uniqueId val="{00000017-4521-49DF-A3AD-01B14FDCFE2C}"/>
              </c:ext>
            </c:extLst>
          </c:dPt>
          <c:dPt>
            <c:idx val="12"/>
            <c:invertIfNegative val="1"/>
            <c:bubble3D val="0"/>
            <c:spPr>
              <a:solidFill>
                <a:srgbClr val="E6E5E5"/>
              </a:solidFill>
            </c:spPr>
            <c:extLst>
              <c:ext xmlns:c16="http://schemas.microsoft.com/office/drawing/2014/chart" uri="{C3380CC4-5D6E-409C-BE32-E72D297353CC}">
                <c16:uniqueId val="{00000019-4521-49DF-A3AD-01B14FDCFE2C}"/>
              </c:ext>
            </c:extLst>
          </c:dPt>
          <c:dPt>
            <c:idx val="13"/>
            <c:invertIfNegative val="1"/>
            <c:bubble3D val="0"/>
            <c:spPr>
              <a:solidFill>
                <a:srgbClr val="E6E5E5"/>
              </a:solidFill>
            </c:spPr>
            <c:extLst>
              <c:ext xmlns:c16="http://schemas.microsoft.com/office/drawing/2014/chart" uri="{C3380CC4-5D6E-409C-BE32-E72D297353CC}">
                <c16:uniqueId val="{0000001B-4521-49DF-A3AD-01B14FDCFE2C}"/>
              </c:ext>
            </c:extLst>
          </c:dPt>
          <c:dPt>
            <c:idx val="14"/>
            <c:invertIfNegative val="1"/>
            <c:bubble3D val="0"/>
            <c:spPr>
              <a:solidFill>
                <a:srgbClr val="E6E5E5"/>
              </a:solidFill>
            </c:spPr>
            <c:extLst>
              <c:ext xmlns:c16="http://schemas.microsoft.com/office/drawing/2014/chart" uri="{C3380CC4-5D6E-409C-BE32-E72D297353CC}">
                <c16:uniqueId val="{0000001D-4521-49DF-A3AD-01B14FDCFE2C}"/>
              </c:ext>
            </c:extLst>
          </c:dPt>
          <c:dPt>
            <c:idx val="15"/>
            <c:invertIfNegative val="1"/>
            <c:bubble3D val="0"/>
            <c:spPr>
              <a:solidFill>
                <a:srgbClr val="E6E5E5"/>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Sheet1!$A$2:$A$12</c:f>
              <c:numCache>
                <c:formatCode>General</c:formatCode>
                <c:ptCount val="11"/>
                <c:pt idx="0">
                  <c:v>0</c:v>
                </c:pt>
                <c:pt idx="1">
                  <c:v>1</c:v>
                </c:pt>
                <c:pt idx="2">
                  <c:v>2</c:v>
                </c:pt>
                <c:pt idx="3">
                  <c:v>3</c:v>
                </c:pt>
                <c:pt idx="4">
                  <c:v>4</c:v>
                </c:pt>
                <c:pt idx="5">
                  <c:v>5</c:v>
                </c:pt>
                <c:pt idx="6">
                  <c:v>6</c:v>
                </c:pt>
                <c:pt idx="7">
                  <c:v>7</c:v>
                </c:pt>
                <c:pt idx="8">
                  <c:v>8</c:v>
                </c:pt>
                <c:pt idx="9">
                  <c:v>9</c:v>
                </c:pt>
                <c:pt idx="10">
                  <c:v>10</c:v>
                </c:pt>
              </c:numCache>
            </c:numRef>
          </c:cat>
          <c:val>
            <c:numRef>
              <c:f>Sheet1!$B$2:$B$12</c:f>
              <c:numCache>
                <c:formatCode>General</c:formatCode>
                <c:ptCount val="11"/>
                <c:pt idx="0">
                  <c:v>5.0447854226814207E-2</c:v>
                </c:pt>
                <c:pt idx="1">
                  <c:v>7.9671669867510259E-2</c:v>
                </c:pt>
                <c:pt idx="2">
                  <c:v>9.5243035433779294E-2</c:v>
                </c:pt>
                <c:pt idx="3">
                  <c:v>4.6930023952282761E-2</c:v>
                </c:pt>
                <c:pt idx="4">
                  <c:v>5.3986451383998227E-2</c:v>
                </c:pt>
                <c:pt idx="5">
                  <c:v>3.9307564557694179E-2</c:v>
                </c:pt>
                <c:pt idx="6">
                  <c:v>1.564990410618107E-2</c:v>
                </c:pt>
                <c:pt idx="7">
                  <c:v>3.8296802999407388E-2</c:v>
                </c:pt>
                <c:pt idx="8">
                  <c:v>1.260545269416481E-2</c:v>
                </c:pt>
                <c:pt idx="9">
                  <c:v>2.5391227092504961E-2</c:v>
                </c:pt>
                <c:pt idx="10">
                  <c:v>1.8423164832667101E-2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Creations Salted Caramel 38g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1-902D-4251-AC41-C6D4CBCA5CD6}"/>
              </c:ext>
            </c:extLst>
          </c:dPt>
          <c:dPt>
            <c:idx val="1"/>
            <c:invertIfNegative val="1"/>
            <c:bubble3D val="0"/>
            <c:spPr>
              <a:solidFill>
                <a:srgbClr val="E6E5E5"/>
              </a:solidFill>
            </c:spPr>
            <c:extLst>
              <c:ext xmlns:c16="http://schemas.microsoft.com/office/drawing/2014/chart" uri="{C3380CC4-5D6E-409C-BE32-E72D297353CC}">
                <c16:uniqueId val="{00000003-902D-4251-AC41-C6D4CBCA5CD6}"/>
              </c:ext>
            </c:extLst>
          </c:dPt>
          <c:dPt>
            <c:idx val="2"/>
            <c:invertIfNegative val="1"/>
            <c:bubble3D val="0"/>
            <c:spPr>
              <a:solidFill>
                <a:srgbClr val="E6E5E5"/>
              </a:solidFill>
            </c:spPr>
            <c:extLst>
              <c:ext xmlns:c16="http://schemas.microsoft.com/office/drawing/2014/chart" uri="{C3380CC4-5D6E-409C-BE32-E72D297353CC}">
                <c16:uniqueId val="{00000005-902D-4251-AC41-C6D4CBCA5CD6}"/>
              </c:ext>
            </c:extLst>
          </c:dPt>
          <c:dPt>
            <c:idx val="3"/>
            <c:invertIfNegative val="0"/>
            <c:bubble3D val="0"/>
            <c:spPr>
              <a:solidFill>
                <a:srgbClr val="E6E5E5"/>
              </a:solidFill>
              <a:ln>
                <a:noFill/>
              </a:ln>
              <a:effectLst/>
            </c:spPr>
            <c:extLst>
              <c:ext xmlns:c16="http://schemas.microsoft.com/office/drawing/2014/chart" uri="{C3380CC4-5D6E-409C-BE32-E72D297353CC}">
                <c16:uniqueId val="{00000007-902D-4251-AC41-C6D4CBCA5CD6}"/>
              </c:ext>
            </c:extLst>
          </c:dPt>
          <c:dPt>
            <c:idx val="4"/>
            <c:invertIfNegative val="1"/>
            <c:bubble3D val="0"/>
            <c:spPr>
              <a:solidFill>
                <a:srgbClr val="E6E5E5"/>
              </a:solidFill>
            </c:spPr>
            <c:extLst>
              <c:ext xmlns:c16="http://schemas.microsoft.com/office/drawing/2014/chart" uri="{C3380CC4-5D6E-409C-BE32-E72D297353CC}">
                <c16:uniqueId val="{00000009-902D-4251-AC41-C6D4CBCA5CD6}"/>
              </c:ext>
            </c:extLst>
          </c:dPt>
          <c:dPt>
            <c:idx val="5"/>
            <c:invertIfNegative val="1"/>
            <c:bubble3D val="0"/>
            <c:spPr>
              <a:solidFill>
                <a:srgbClr val="E6E5E5"/>
              </a:solidFill>
            </c:spPr>
            <c:extLst>
              <c:ext xmlns:c16="http://schemas.microsoft.com/office/drawing/2014/chart" uri="{C3380CC4-5D6E-409C-BE32-E72D297353CC}">
                <c16:uniqueId val="{0000000B-902D-4251-AC41-C6D4CBCA5CD6}"/>
              </c:ext>
            </c:extLst>
          </c:dPt>
          <c:dPt>
            <c:idx val="6"/>
            <c:invertIfNegative val="1"/>
            <c:bubble3D val="0"/>
            <c:spPr>
              <a:solidFill>
                <a:srgbClr val="E6E5E5"/>
              </a:solidFill>
            </c:spPr>
            <c:extLst>
              <c:ext xmlns:c16="http://schemas.microsoft.com/office/drawing/2014/chart" uri="{C3380CC4-5D6E-409C-BE32-E72D297353CC}">
                <c16:uniqueId val="{0000000D-902D-4251-AC41-C6D4CBCA5CD6}"/>
              </c:ext>
            </c:extLst>
          </c:dPt>
          <c:dPt>
            <c:idx val="7"/>
            <c:invertIfNegative val="1"/>
            <c:bubble3D val="0"/>
            <c:spPr>
              <a:solidFill>
                <a:srgbClr val="E6E5E5"/>
              </a:solidFill>
            </c:spPr>
            <c:extLst>
              <c:ext xmlns:c16="http://schemas.microsoft.com/office/drawing/2014/chart" uri="{C3380CC4-5D6E-409C-BE32-E72D297353CC}">
                <c16:uniqueId val="{0000000F-902D-4251-AC41-C6D4CBCA5CD6}"/>
              </c:ext>
            </c:extLst>
          </c:dPt>
          <c:dPt>
            <c:idx val="8"/>
            <c:invertIfNegative val="1"/>
            <c:bubble3D val="0"/>
            <c:spPr>
              <a:solidFill>
                <a:srgbClr val="E6E5E5"/>
              </a:solidFill>
            </c:spPr>
            <c:extLst>
              <c:ext xmlns:c16="http://schemas.microsoft.com/office/drawing/2014/chart" uri="{C3380CC4-5D6E-409C-BE32-E72D297353CC}">
                <c16:uniqueId val="{00000011-902D-4251-AC41-C6D4CBCA5CD6}"/>
              </c:ext>
            </c:extLst>
          </c:dPt>
          <c:dPt>
            <c:idx val="9"/>
            <c:invertIfNegative val="1"/>
            <c:bubble3D val="0"/>
            <c:spPr>
              <a:solidFill>
                <a:srgbClr val="E6E5E5"/>
              </a:solidFill>
            </c:spPr>
            <c:extLst>
              <c:ext xmlns:c16="http://schemas.microsoft.com/office/drawing/2014/chart" uri="{C3380CC4-5D6E-409C-BE32-E72D297353CC}">
                <c16:uniqueId val="{00000013-902D-4251-AC41-C6D4CBCA5CD6}"/>
              </c:ext>
            </c:extLst>
          </c:dPt>
          <c:dPt>
            <c:idx val="10"/>
            <c:invertIfNegative val="1"/>
            <c:bubble3D val="0"/>
            <c:spPr>
              <a:solidFill>
                <a:srgbClr val="E6E5E5"/>
              </a:solidFill>
            </c:spPr>
            <c:extLst>
              <c:ext xmlns:c16="http://schemas.microsoft.com/office/drawing/2014/chart" uri="{C3380CC4-5D6E-409C-BE32-E72D297353CC}">
                <c16:uniqueId val="{00000015-902D-4251-AC41-C6D4CBCA5CD6}"/>
              </c:ext>
            </c:extLst>
          </c:dPt>
          <c:dPt>
            <c:idx val="11"/>
            <c:invertIfNegative val="1"/>
            <c:bubble3D val="0"/>
            <c:spPr>
              <a:solidFill>
                <a:srgbClr val="E6E5E5"/>
              </a:solidFill>
            </c:spPr>
            <c:extLst>
              <c:ext xmlns:c16="http://schemas.microsoft.com/office/drawing/2014/chart" uri="{C3380CC4-5D6E-409C-BE32-E72D297353CC}">
                <c16:uniqueId val="{00000017-902D-4251-AC41-C6D4CBCA5CD6}"/>
              </c:ext>
            </c:extLst>
          </c:dPt>
          <c:dPt>
            <c:idx val="12"/>
            <c:invertIfNegative val="1"/>
            <c:bubble3D val="0"/>
            <c:spPr>
              <a:solidFill>
                <a:srgbClr val="E6E5E5"/>
              </a:solidFill>
            </c:spPr>
            <c:extLst>
              <c:ext xmlns:c16="http://schemas.microsoft.com/office/drawing/2014/chart" uri="{C3380CC4-5D6E-409C-BE32-E72D297353CC}">
                <c16:uniqueId val="{00000019-902D-4251-AC41-C6D4CBCA5CD6}"/>
              </c:ext>
            </c:extLst>
          </c:dPt>
          <c:dPt>
            <c:idx val="13"/>
            <c:invertIfNegative val="1"/>
            <c:bubble3D val="0"/>
            <c:spPr>
              <a:solidFill>
                <a:srgbClr val="E6E5E5"/>
              </a:solidFill>
            </c:spPr>
            <c:extLst>
              <c:ext xmlns:c16="http://schemas.microsoft.com/office/drawing/2014/chart" uri="{C3380CC4-5D6E-409C-BE32-E72D297353CC}">
                <c16:uniqueId val="{0000001B-902D-4251-AC41-C6D4CBCA5CD6}"/>
              </c:ext>
            </c:extLst>
          </c:dPt>
          <c:dPt>
            <c:idx val="14"/>
            <c:invertIfNegative val="0"/>
            <c:bubble3D val="0"/>
            <c:spPr>
              <a:solidFill>
                <a:srgbClr val="E6E5E5"/>
              </a:solidFill>
              <a:ln>
                <a:noFill/>
              </a:ln>
              <a:effectLst/>
            </c:spPr>
            <c:extLst>
              <c:ext xmlns:c16="http://schemas.microsoft.com/office/drawing/2014/chart" uri="{C3380CC4-5D6E-409C-BE32-E72D297353CC}">
                <c16:uniqueId val="{0000001D-902D-4251-AC41-C6D4CBCA5CD6}"/>
              </c:ext>
            </c:extLst>
          </c:dPt>
          <c:dPt>
            <c:idx val="15"/>
            <c:invertIfNegative val="1"/>
            <c:bubble3D val="0"/>
            <c:spPr>
              <a:solidFill>
                <a:srgbClr val="E6E5E5"/>
              </a:solidFill>
            </c:spPr>
            <c:extLst>
              <c:ext xmlns:c16="http://schemas.microsoft.com/office/drawing/2014/chart" uri="{C3380CC4-5D6E-409C-BE32-E72D297353CC}">
                <c16:uniqueId val="{0000001F-902D-4251-AC41-C6D4CBCA5CD6}"/>
              </c:ext>
            </c:extLst>
          </c:dPt>
          <c:dPt>
            <c:idx val="16"/>
            <c:invertIfNegative val="1"/>
            <c:bubble3D val="0"/>
            <c:spPr>
              <a:solidFill>
                <a:srgbClr val="E6E5E5"/>
              </a:solidFill>
            </c:spPr>
            <c:extLst>
              <c:ext xmlns:c16="http://schemas.microsoft.com/office/drawing/2014/chart" uri="{C3380CC4-5D6E-409C-BE32-E72D297353CC}">
                <c16:uniqueId val="{00000021-902D-4251-AC41-C6D4CBCA5CD6}"/>
              </c:ext>
            </c:extLst>
          </c:dPt>
          <c:dPt>
            <c:idx val="17"/>
            <c:invertIfNegative val="0"/>
            <c:bubble3D val="0"/>
            <c:spPr>
              <a:solidFill>
                <a:srgbClr val="E6E5E5"/>
              </a:solidFill>
              <a:ln>
                <a:noFill/>
              </a:ln>
              <a:effectLst/>
            </c:spPr>
            <c:extLst>
              <c:ext xmlns:c16="http://schemas.microsoft.com/office/drawing/2014/chart" uri="{C3380CC4-5D6E-409C-BE32-E72D297353CC}">
                <c16:uniqueId val="{00000023-902D-4251-AC41-C6D4CBCA5CD6}"/>
              </c:ext>
            </c:extLst>
          </c:dPt>
          <c:dPt>
            <c:idx val="18"/>
            <c:invertIfNegative val="1"/>
            <c:bubble3D val="0"/>
            <c:spPr>
              <a:solidFill>
                <a:srgbClr val="E6E5E5"/>
              </a:solidFill>
            </c:spPr>
            <c:extLst>
              <c:ext xmlns:c16="http://schemas.microsoft.com/office/drawing/2014/chart" uri="{C3380CC4-5D6E-409C-BE32-E72D297353CC}">
                <c16:uniqueId val="{00000025-902D-4251-AC41-C6D4CBCA5CD6}"/>
              </c:ext>
            </c:extLst>
          </c:dPt>
          <c:dPt>
            <c:idx val="19"/>
            <c:invertIfNegative val="1"/>
            <c:bubble3D val="0"/>
            <c:spPr>
              <a:solidFill>
                <a:srgbClr val="E6E5E5"/>
              </a:solidFill>
            </c:spPr>
            <c:extLst>
              <c:ext xmlns:c16="http://schemas.microsoft.com/office/drawing/2014/chart" uri="{C3380CC4-5D6E-409C-BE32-E72D297353CC}">
                <c16:uniqueId val="{00000027-902D-4251-AC41-C6D4CBCA5CD6}"/>
              </c:ext>
            </c:extLst>
          </c:dPt>
          <c:dPt>
            <c:idx val="20"/>
            <c:invertIfNegative val="1"/>
            <c:bubble3D val="0"/>
            <c:spPr>
              <a:solidFill>
                <a:srgbClr val="E6E5E5"/>
              </a:solidFill>
            </c:spPr>
            <c:extLst>
              <c:ext xmlns:c16="http://schemas.microsoft.com/office/drawing/2014/chart" uri="{C3380CC4-5D6E-409C-BE32-E72D297353CC}">
                <c16:uniqueId val="{00000029-902D-4251-AC41-C6D4CBCA5CD6}"/>
              </c:ext>
            </c:extLst>
          </c:dPt>
          <c:dPt>
            <c:idx val="21"/>
            <c:invertIfNegative val="1"/>
            <c:bubble3D val="0"/>
            <c:spPr>
              <a:solidFill>
                <a:srgbClr val="E6E5E5"/>
              </a:solidFill>
            </c:spPr>
            <c:extLst>
              <c:ext xmlns:c16="http://schemas.microsoft.com/office/drawing/2014/chart" uri="{C3380CC4-5D6E-409C-BE32-E72D297353CC}">
                <c16:uniqueId val="{0000002B-902D-4251-AC41-C6D4CBCA5CD6}"/>
              </c:ext>
            </c:extLst>
          </c:dPt>
          <c:dPt>
            <c:idx val="22"/>
            <c:invertIfNegative val="1"/>
            <c:bubble3D val="0"/>
            <c:spPr>
              <a:solidFill>
                <a:srgbClr val="E6E5E5"/>
              </a:solidFill>
            </c:spPr>
            <c:extLst>
              <c:ext xmlns:c16="http://schemas.microsoft.com/office/drawing/2014/chart" uri="{C3380CC4-5D6E-409C-BE32-E72D297353CC}">
                <c16:uniqueId val="{0000002D-902D-4251-AC41-C6D4CBCA5CD6}"/>
              </c:ext>
            </c:extLst>
          </c:dPt>
          <c:dPt>
            <c:idx val="23"/>
            <c:invertIfNegative val="1"/>
            <c:bubble3D val="0"/>
            <c:spPr>
              <a:solidFill>
                <a:srgbClr val="E6E5E5"/>
              </a:solidFill>
            </c:spPr>
            <c:extLst>
              <c:ext xmlns:c16="http://schemas.microsoft.com/office/drawing/2014/chart" uri="{C3380CC4-5D6E-409C-BE32-E72D297353CC}">
                <c16:uniqueId val="{0000002F-902D-4251-AC41-C6D4CBCA5CD6}"/>
              </c:ext>
            </c:extLst>
          </c:dPt>
          <c:dPt>
            <c:idx val="24"/>
            <c:invertIfNegative val="1"/>
            <c:bubble3D val="0"/>
            <c:spPr>
              <a:solidFill>
                <a:srgbClr val="E6E5E5"/>
              </a:solidFill>
            </c:spPr>
            <c:extLst>
              <c:ext xmlns:c16="http://schemas.microsoft.com/office/drawing/2014/chart" uri="{C3380CC4-5D6E-409C-BE32-E72D297353CC}">
                <c16:uniqueId val="{00000031-902D-4251-AC41-C6D4CBCA5CD6}"/>
              </c:ext>
            </c:extLst>
          </c:dPt>
          <c:dPt>
            <c:idx val="25"/>
            <c:invertIfNegative val="1"/>
            <c:bubble3D val="0"/>
            <c:spPr>
              <a:solidFill>
                <a:srgbClr val="E6E5E5"/>
              </a:solidFill>
            </c:spPr>
            <c:extLst>
              <c:ext xmlns:c16="http://schemas.microsoft.com/office/drawing/2014/chart" uri="{C3380CC4-5D6E-409C-BE32-E72D297353CC}">
                <c16:uniqueId val="{00000033-902D-4251-AC41-C6D4CBCA5CD6}"/>
              </c:ext>
            </c:extLst>
          </c:dPt>
          <c:dPt>
            <c:idx val="26"/>
            <c:invertIfNegative val="1"/>
            <c:bubble3D val="0"/>
            <c:spPr>
              <a:solidFill>
                <a:srgbClr val="E6E5E5"/>
              </a:solidFill>
            </c:spPr>
            <c:extLst>
              <c:ext xmlns:c16="http://schemas.microsoft.com/office/drawing/2014/chart" uri="{C3380CC4-5D6E-409C-BE32-E72D297353CC}">
                <c16:uniqueId val="{00000035-902D-4251-AC41-C6D4CBCA5CD6}"/>
              </c:ext>
            </c:extLst>
          </c:dPt>
          <c:dPt>
            <c:idx val="27"/>
            <c:invertIfNegative val="1"/>
            <c:bubble3D val="0"/>
            <c:spPr>
              <a:solidFill>
                <a:srgbClr val="E6E5E5"/>
              </a:solidFill>
            </c:spPr>
            <c:extLst>
              <c:ext xmlns:c16="http://schemas.microsoft.com/office/drawing/2014/chart" uri="{C3380CC4-5D6E-409C-BE32-E72D297353CC}">
                <c16:uniqueId val="{00000037-902D-4251-AC41-C6D4CBCA5CD6}"/>
              </c:ext>
            </c:extLst>
          </c:dPt>
          <c:dPt>
            <c:idx val="28"/>
            <c:invertIfNegative val="1"/>
            <c:bubble3D val="0"/>
            <c:spPr>
              <a:solidFill>
                <a:srgbClr val="E6E5E5"/>
              </a:solidFill>
            </c:spPr>
            <c:extLst>
              <c:ext xmlns:c16="http://schemas.microsoft.com/office/drawing/2014/chart" uri="{C3380CC4-5D6E-409C-BE32-E72D297353CC}">
                <c16:uniqueId val="{00000039-902D-4251-AC41-C6D4CBCA5CD6}"/>
              </c:ext>
            </c:extLst>
          </c:dPt>
          <c:dPt>
            <c:idx val="29"/>
            <c:invertIfNegative val="1"/>
            <c:bubble3D val="0"/>
            <c:spPr>
              <a:solidFill>
                <a:srgbClr val="E6E5E5"/>
              </a:solidFill>
            </c:spPr>
            <c:extLst>
              <c:ext xmlns:c16="http://schemas.microsoft.com/office/drawing/2014/chart" uri="{C3380CC4-5D6E-409C-BE32-E72D297353CC}">
                <c16:uniqueId val="{0000003B-902D-4251-AC41-C6D4CBCA5CD6}"/>
              </c:ext>
            </c:extLst>
          </c:dPt>
          <c:dPt>
            <c:idx val="30"/>
            <c:invertIfNegative val="1"/>
            <c:bubble3D val="0"/>
            <c:spPr>
              <a:solidFill>
                <a:srgbClr val="E6E5E5"/>
              </a:solidFill>
            </c:spPr>
            <c:extLst>
              <c:ext xmlns:c16="http://schemas.microsoft.com/office/drawing/2014/chart" uri="{C3380CC4-5D6E-409C-BE32-E72D297353CC}">
                <c16:uniqueId val="{0000003D-902D-4251-AC41-C6D4CBCA5CD6}"/>
              </c:ext>
            </c:extLst>
          </c:dPt>
          <c:dPt>
            <c:idx val="31"/>
            <c:invertIfNegative val="1"/>
            <c:bubble3D val="0"/>
            <c:spPr>
              <a:solidFill>
                <a:srgbClr val="E6E5E5"/>
              </a:solidFill>
            </c:spPr>
            <c:extLst>
              <c:ext xmlns:c16="http://schemas.microsoft.com/office/drawing/2014/chart" uri="{C3380CC4-5D6E-409C-BE32-E72D297353CC}">
                <c16:uniqueId val="{0000003F-902D-4251-AC41-C6D4CBCA5CD6}"/>
              </c:ext>
            </c:extLst>
          </c:dPt>
          <c:dPt>
            <c:idx val="32"/>
            <c:invertIfNegative val="0"/>
            <c:bubble3D val="0"/>
            <c:spPr>
              <a:solidFill>
                <a:srgbClr val="E6E5E5"/>
              </a:solidFill>
              <a:ln>
                <a:noFill/>
              </a:ln>
              <a:effectLst/>
            </c:spPr>
            <c:extLst>
              <c:ext xmlns:c16="http://schemas.microsoft.com/office/drawing/2014/chart" uri="{C3380CC4-5D6E-409C-BE32-E72D297353CC}">
                <c16:uniqueId val="{00000041-902D-4251-AC41-C6D4CBCA5CD6}"/>
              </c:ext>
            </c:extLst>
          </c:dPt>
          <c:dPt>
            <c:idx val="33"/>
            <c:invertIfNegative val="1"/>
            <c:bubble3D val="0"/>
            <c:spPr>
              <a:solidFill>
                <a:srgbClr val="E6E5E5"/>
              </a:solidFill>
            </c:spPr>
            <c:extLst>
              <c:ext xmlns:c16="http://schemas.microsoft.com/office/drawing/2014/chart" uri="{C3380CC4-5D6E-409C-BE32-E72D297353CC}">
                <c16:uniqueId val="{00000043-902D-4251-AC41-C6D4CBCA5CD6}"/>
              </c:ext>
            </c:extLst>
          </c:dPt>
          <c:dPt>
            <c:idx val="34"/>
            <c:invertIfNegative val="1"/>
            <c:bubble3D val="0"/>
            <c:spPr>
              <a:solidFill>
                <a:srgbClr val="E6E5E5"/>
              </a:solidFill>
            </c:spPr>
            <c:extLst>
              <c:ext xmlns:c16="http://schemas.microsoft.com/office/drawing/2014/chart" uri="{C3380CC4-5D6E-409C-BE32-E72D297353CC}">
                <c16:uniqueId val="{00000045-902D-4251-AC41-C6D4CBCA5CD6}"/>
              </c:ext>
            </c:extLst>
          </c:dPt>
          <c:dPt>
            <c:idx val="35"/>
            <c:invertIfNegative val="1"/>
            <c:bubble3D val="0"/>
            <c:spPr>
              <a:solidFill>
                <a:srgbClr val="E6E5E5"/>
              </a:solidFill>
            </c:spPr>
            <c:extLst>
              <c:ext xmlns:c16="http://schemas.microsoft.com/office/drawing/2014/chart" uri="{C3380CC4-5D6E-409C-BE32-E72D297353CC}">
                <c16:uniqueId val="{00000047-902D-4251-AC41-C6D4CBCA5CD6}"/>
              </c:ext>
            </c:extLst>
          </c:dPt>
          <c:dPt>
            <c:idx val="36"/>
            <c:invertIfNegative val="1"/>
            <c:bubble3D val="0"/>
            <c:spPr>
              <a:solidFill>
                <a:srgbClr val="E6E5E5"/>
              </a:solidFill>
            </c:spPr>
            <c:extLst>
              <c:ext xmlns:c16="http://schemas.microsoft.com/office/drawing/2014/chart" uri="{C3380CC4-5D6E-409C-BE32-E72D297353CC}">
                <c16:uniqueId val="{00000049-902D-4251-AC41-C6D4CBCA5CD6}"/>
              </c:ext>
            </c:extLst>
          </c:dPt>
          <c:dPt>
            <c:idx val="37"/>
            <c:invertIfNegative val="1"/>
            <c:bubble3D val="0"/>
            <c:spPr>
              <a:solidFill>
                <a:srgbClr val="E6E5E5"/>
              </a:solidFill>
            </c:spPr>
            <c:extLst>
              <c:ext xmlns:c16="http://schemas.microsoft.com/office/drawing/2014/chart" uri="{C3380CC4-5D6E-409C-BE32-E72D297353CC}">
                <c16:uniqueId val="{0000004B-902D-4251-AC41-C6D4CBCA5CD6}"/>
              </c:ext>
            </c:extLst>
          </c:dPt>
          <c:dPt>
            <c:idx val="38"/>
            <c:invertIfNegative val="1"/>
            <c:bubble3D val="0"/>
            <c:spPr>
              <a:solidFill>
                <a:srgbClr val="E6E5E5"/>
              </a:solidFill>
            </c:spPr>
            <c:extLst>
              <c:ext xmlns:c16="http://schemas.microsoft.com/office/drawing/2014/chart" uri="{C3380CC4-5D6E-409C-BE32-E72D297353CC}">
                <c16:uniqueId val="{0000004D-902D-4251-AC41-C6D4CBCA5CD6}"/>
              </c:ext>
            </c:extLst>
          </c:dPt>
          <c:dPt>
            <c:idx val="39"/>
            <c:invertIfNegative val="1"/>
            <c:bubble3D val="0"/>
            <c:spPr>
              <a:solidFill>
                <a:srgbClr val="E6E5E5"/>
              </a:solidFill>
            </c:spPr>
            <c:extLst>
              <c:ext xmlns:c16="http://schemas.microsoft.com/office/drawing/2014/chart" uri="{C3380CC4-5D6E-409C-BE32-E72D297353CC}">
                <c16:uniqueId val="{0000004F-902D-4251-AC41-C6D4CBCA5CD6}"/>
              </c:ext>
            </c:extLst>
          </c:dPt>
          <c:dPt>
            <c:idx val="40"/>
            <c:invertIfNegative val="1"/>
            <c:bubble3D val="0"/>
            <c:spPr>
              <a:solidFill>
                <a:srgbClr val="E6E5E5"/>
              </a:solidFill>
            </c:spPr>
            <c:extLst>
              <c:ext xmlns:c16="http://schemas.microsoft.com/office/drawing/2014/chart" uri="{C3380CC4-5D6E-409C-BE32-E72D297353CC}">
                <c16:uniqueId val="{00000051-902D-4251-AC41-C6D4CBCA5CD6}"/>
              </c:ext>
            </c:extLst>
          </c:dPt>
          <c:dPt>
            <c:idx val="41"/>
            <c:invertIfNegative val="1"/>
            <c:bubble3D val="0"/>
            <c:spPr>
              <a:solidFill>
                <a:srgbClr val="E6E5E5"/>
              </a:solidFill>
            </c:spPr>
            <c:extLst>
              <c:ext xmlns:c16="http://schemas.microsoft.com/office/drawing/2014/chart" uri="{C3380CC4-5D6E-409C-BE32-E72D297353CC}">
                <c16:uniqueId val="{00000053-902D-4251-AC41-C6D4CBCA5CD6}"/>
              </c:ext>
            </c:extLst>
          </c:dPt>
          <c:dPt>
            <c:idx val="42"/>
            <c:invertIfNegative val="1"/>
            <c:bubble3D val="0"/>
            <c:spPr>
              <a:solidFill>
                <a:srgbClr val="E6E5E5"/>
              </a:solidFill>
            </c:spPr>
            <c:extLst>
              <c:ext xmlns:c16="http://schemas.microsoft.com/office/drawing/2014/chart" uri="{C3380CC4-5D6E-409C-BE32-E72D297353CC}">
                <c16:uniqueId val="{00000055-902D-4251-AC41-C6D4CBCA5CD6}"/>
              </c:ext>
            </c:extLst>
          </c:dPt>
          <c:dPt>
            <c:idx val="43"/>
            <c:invertIfNegative val="1"/>
            <c:bubble3D val="0"/>
            <c:spPr>
              <a:solidFill>
                <a:srgbClr val="E6E5E5"/>
              </a:solidFill>
            </c:spPr>
            <c:extLst>
              <c:ext xmlns:c16="http://schemas.microsoft.com/office/drawing/2014/chart" uri="{C3380CC4-5D6E-409C-BE32-E72D297353CC}">
                <c16:uniqueId val="{00000057-902D-4251-AC41-C6D4CBCA5CD6}"/>
              </c:ext>
            </c:extLst>
          </c:dPt>
          <c:dPt>
            <c:idx val="44"/>
            <c:invertIfNegative val="0"/>
            <c:bubble3D val="0"/>
            <c:spPr>
              <a:solidFill>
                <a:srgbClr val="E6E5E5"/>
              </a:solidFill>
              <a:ln>
                <a:noFill/>
              </a:ln>
              <a:effectLst/>
            </c:spPr>
            <c:extLst>
              <c:ext xmlns:c16="http://schemas.microsoft.com/office/drawing/2014/chart" uri="{C3380CC4-5D6E-409C-BE32-E72D297353CC}">
                <c16:uniqueId val="{00000059-902D-4251-AC41-C6D4CBCA5CD6}"/>
              </c:ext>
            </c:extLst>
          </c:dPt>
          <c:dPt>
            <c:idx val="45"/>
            <c:invertIfNegative val="1"/>
            <c:bubble3D val="0"/>
            <c:spPr>
              <a:solidFill>
                <a:srgbClr val="E6E5E5"/>
              </a:solidFill>
            </c:spPr>
            <c:extLst>
              <c:ext xmlns:c16="http://schemas.microsoft.com/office/drawing/2014/chart" uri="{C3380CC4-5D6E-409C-BE32-E72D297353CC}">
                <c16:uniqueId val="{0000005B-902D-4251-AC41-C6D4CBCA5CD6}"/>
              </c:ext>
            </c:extLst>
          </c:dPt>
          <c:dPt>
            <c:idx val="46"/>
            <c:invertIfNegative val="1"/>
            <c:bubble3D val="0"/>
            <c:spPr>
              <a:solidFill>
                <a:srgbClr val="E6E5E5"/>
              </a:solidFill>
            </c:spPr>
            <c:extLst>
              <c:ext xmlns:c16="http://schemas.microsoft.com/office/drawing/2014/chart" uri="{C3380CC4-5D6E-409C-BE32-E72D297353CC}">
                <c16:uniqueId val="{0000005D-902D-4251-AC41-C6D4CBCA5CD6}"/>
              </c:ext>
            </c:extLst>
          </c:dPt>
          <c:dPt>
            <c:idx val="47"/>
            <c:invertIfNegative val="1"/>
            <c:bubble3D val="0"/>
            <c:spPr>
              <a:solidFill>
                <a:srgbClr val="E6E5E5"/>
              </a:solidFill>
            </c:spPr>
            <c:extLst>
              <c:ext xmlns:c16="http://schemas.microsoft.com/office/drawing/2014/chart" uri="{C3380CC4-5D6E-409C-BE32-E72D297353CC}">
                <c16:uniqueId val="{0000005F-902D-4251-AC41-C6D4CBCA5CD6}"/>
              </c:ext>
            </c:extLst>
          </c:dPt>
          <c:dPt>
            <c:idx val="48"/>
            <c:invertIfNegative val="1"/>
            <c:bubble3D val="0"/>
            <c:spPr>
              <a:solidFill>
                <a:srgbClr val="E6E5E5"/>
              </a:solidFill>
            </c:spPr>
            <c:extLst>
              <c:ext xmlns:c16="http://schemas.microsoft.com/office/drawing/2014/chart" uri="{C3380CC4-5D6E-409C-BE32-E72D297353CC}">
                <c16:uniqueId val="{00000061-902D-4251-AC41-C6D4CBCA5CD6}"/>
              </c:ext>
            </c:extLst>
          </c:dPt>
          <c:dPt>
            <c:idx val="49"/>
            <c:invertIfNegative val="0"/>
            <c:bubble3D val="0"/>
            <c:spPr>
              <a:solidFill>
                <a:srgbClr val="E6E5E5"/>
              </a:solidFill>
              <a:ln>
                <a:noFill/>
              </a:ln>
              <a:effectLst/>
            </c:spPr>
            <c:extLst>
              <c:ext xmlns:c16="http://schemas.microsoft.com/office/drawing/2014/chart" uri="{C3380CC4-5D6E-409C-BE32-E72D297353CC}">
                <c16:uniqueId val="{00000063-902D-4251-AC41-C6D4CBCA5CD6}"/>
              </c:ext>
            </c:extLst>
          </c:dPt>
          <c:dPt>
            <c:idx val="50"/>
            <c:invertIfNegative val="0"/>
            <c:bubble3D val="0"/>
            <c:spPr>
              <a:solidFill>
                <a:srgbClr val="E6E5E5"/>
              </a:solidFill>
              <a:ln>
                <a:noFill/>
              </a:ln>
              <a:effectLst/>
            </c:spPr>
            <c:extLst>
              <c:ext xmlns:c16="http://schemas.microsoft.com/office/drawing/2014/chart" uri="{C3380CC4-5D6E-409C-BE32-E72D297353CC}">
                <c16:uniqueId val="{00000065-902D-4251-AC41-C6D4CBCA5CD6}"/>
              </c:ext>
            </c:extLst>
          </c:dPt>
          <c:dPt>
            <c:idx val="51"/>
            <c:invertIfNegative val="1"/>
            <c:bubble3D val="0"/>
            <c:spPr>
              <a:solidFill>
                <a:srgbClr val="E6E5E5"/>
              </a:solidFill>
            </c:spPr>
            <c:extLst>
              <c:ext xmlns:c16="http://schemas.microsoft.com/office/drawing/2014/chart" uri="{C3380CC4-5D6E-409C-BE32-E72D297353CC}">
                <c16:uniqueId val="{00000067-902D-4251-AC41-C6D4CBCA5CD6}"/>
              </c:ext>
            </c:extLst>
          </c:dPt>
          <c:dPt>
            <c:idx val="52"/>
            <c:invertIfNegative val="1"/>
            <c:bubble3D val="0"/>
            <c:spPr>
              <a:solidFill>
                <a:srgbClr val="E6E5E5"/>
              </a:solidFill>
            </c:spPr>
            <c:extLst>
              <c:ext xmlns:c16="http://schemas.microsoft.com/office/drawing/2014/chart" uri="{C3380CC4-5D6E-409C-BE32-E72D297353CC}">
                <c16:uniqueId val="{00000069-902D-4251-AC41-C6D4CBCA5CD6}"/>
              </c:ext>
            </c:extLst>
          </c:dPt>
          <c:dPt>
            <c:idx val="53"/>
            <c:invertIfNegative val="1"/>
            <c:bubble3D val="0"/>
            <c:spPr>
              <a:solidFill>
                <a:srgbClr val="E6E5E5"/>
              </a:solidFill>
            </c:spPr>
            <c:extLst>
              <c:ext xmlns:c16="http://schemas.microsoft.com/office/drawing/2014/chart" uri="{C3380CC4-5D6E-409C-BE32-E72D297353CC}">
                <c16:uniqueId val="{0000006B-B2E8-4080-83D6-EECA18439E6A}"/>
              </c:ext>
            </c:extLst>
          </c:dPt>
          <c:dPt>
            <c:idx val="54"/>
            <c:invertIfNegative val="1"/>
            <c:bubble3D val="0"/>
            <c:spPr>
              <a:solidFill>
                <a:srgbClr val="E6E5E5"/>
              </a:solidFill>
            </c:spPr>
            <c:extLst>
              <c:ext xmlns:c16="http://schemas.microsoft.com/office/drawing/2014/chart" uri="{C3380CC4-5D6E-409C-BE32-E72D297353CC}">
                <c16:uniqueId val="{0000006D-B2E8-4080-83D6-EECA18439E6A}"/>
              </c:ext>
            </c:extLst>
          </c:dPt>
          <c:dPt>
            <c:idx val="55"/>
            <c:invertIfNegative val="1"/>
            <c:bubble3D val="0"/>
            <c:spPr>
              <a:solidFill>
                <a:srgbClr val="E6E5E5"/>
              </a:solidFill>
            </c:spPr>
            <c:extLst>
              <c:ext xmlns:c16="http://schemas.microsoft.com/office/drawing/2014/chart" uri="{C3380CC4-5D6E-409C-BE32-E72D297353CC}">
                <c16:uniqueId val="{0000006F-B2E8-4080-83D6-EECA18439E6A}"/>
              </c:ext>
            </c:extLst>
          </c:dPt>
          <c:dPt>
            <c:idx val="56"/>
            <c:invertIfNegative val="1"/>
            <c:bubble3D val="0"/>
            <c:spPr>
              <a:solidFill>
                <a:srgbClr val="E6E5E5"/>
              </a:solidFill>
            </c:spPr>
            <c:extLst>
              <c:ext xmlns:c16="http://schemas.microsoft.com/office/drawing/2014/chart" uri="{C3380CC4-5D6E-409C-BE32-E72D297353CC}">
                <c16:uniqueId val="{00000071-B2E8-4080-83D6-EECA18439E6A}"/>
              </c:ext>
            </c:extLst>
          </c:dPt>
          <c:dPt>
            <c:idx val="57"/>
            <c:invertIfNegative val="1"/>
            <c:bubble3D val="0"/>
            <c:spPr>
              <a:solidFill>
                <a:srgbClr val="E6E5E5"/>
              </a:solidFill>
            </c:spPr>
            <c:extLst>
              <c:ext xmlns:c16="http://schemas.microsoft.com/office/drawing/2014/chart" uri="{C3380CC4-5D6E-409C-BE32-E72D297353CC}">
                <c16:uniqueId val="{00000073-B2E8-4080-83D6-EECA18439E6A}"/>
              </c:ext>
            </c:extLst>
          </c:dPt>
          <c:dPt>
            <c:idx val="58"/>
            <c:invertIfNegative val="1"/>
            <c:bubble3D val="0"/>
            <c:spPr>
              <a:solidFill>
                <a:srgbClr val="E6E5E5"/>
              </a:solidFill>
            </c:spPr>
            <c:extLst>
              <c:ext xmlns:c16="http://schemas.microsoft.com/office/drawing/2014/chart" uri="{C3380CC4-5D6E-409C-BE32-E72D297353CC}">
                <c16:uniqueId val="{00000075-B2E8-4080-83D6-EECA18439E6A}"/>
              </c:ext>
            </c:extLst>
          </c:dPt>
          <c:dPt>
            <c:idx val="59"/>
            <c:invertIfNegative val="1"/>
            <c:bubble3D val="0"/>
            <c:spPr>
              <a:solidFill>
                <a:srgbClr val="E6E5E5"/>
              </a:solidFill>
            </c:spPr>
            <c:extLst>
              <c:ext xmlns:c16="http://schemas.microsoft.com/office/drawing/2014/chart" uri="{C3380CC4-5D6E-409C-BE32-E72D297353CC}">
                <c16:uniqueId val="{00000077-B2E8-4080-83D6-EECA18439E6A}"/>
              </c:ext>
            </c:extLst>
          </c:dPt>
          <c:dPt>
            <c:idx val="60"/>
            <c:invertIfNegative val="1"/>
            <c:bubble3D val="0"/>
            <c:spPr>
              <a:solidFill>
                <a:srgbClr val="E6E5E5"/>
              </a:solidFill>
            </c:spPr>
            <c:extLst>
              <c:ext xmlns:c16="http://schemas.microsoft.com/office/drawing/2014/chart" uri="{C3380CC4-5D6E-409C-BE32-E72D297353CC}">
                <c16:uniqueId val="{00000079-B2E8-4080-83D6-EECA18439E6A}"/>
              </c:ext>
            </c:extLst>
          </c:dPt>
          <c:dPt>
            <c:idx val="61"/>
            <c:invertIfNegative val="1"/>
            <c:bubble3D val="0"/>
            <c:spPr>
              <a:solidFill>
                <a:srgbClr val="E6E5E5"/>
              </a:solidFill>
            </c:spPr>
            <c:extLst>
              <c:ext xmlns:c16="http://schemas.microsoft.com/office/drawing/2014/chart" uri="{C3380CC4-5D6E-409C-BE32-E72D297353CC}">
                <c16:uniqueId val="{0000007B-B2E8-4080-83D6-EECA18439E6A}"/>
              </c:ext>
            </c:extLst>
          </c:dPt>
          <c:dPt>
            <c:idx val="62"/>
            <c:invertIfNegative val="1"/>
            <c:bubble3D val="0"/>
            <c:spPr>
              <a:solidFill>
                <a:srgbClr val="E6E5E5"/>
              </a:solidFill>
            </c:spPr>
            <c:extLst>
              <c:ext xmlns:c16="http://schemas.microsoft.com/office/drawing/2014/chart" uri="{C3380CC4-5D6E-409C-BE32-E72D297353CC}">
                <c16:uniqueId val="{0000007D-B2E8-4080-83D6-EECA18439E6A}"/>
              </c:ext>
            </c:extLst>
          </c:dPt>
          <c:dPt>
            <c:idx val="63"/>
            <c:invertIfNegative val="1"/>
            <c:bubble3D val="0"/>
            <c:spPr>
              <a:solidFill>
                <a:srgbClr val="E6E5E5"/>
              </a:solidFill>
            </c:spPr>
            <c:extLst>
              <c:ext xmlns:c16="http://schemas.microsoft.com/office/drawing/2014/chart" uri="{C3380CC4-5D6E-409C-BE32-E72D297353CC}">
                <c16:uniqueId val="{0000007F-B2E8-4080-83D6-EECA18439E6A}"/>
              </c:ext>
            </c:extLst>
          </c:dPt>
          <c:dPt>
            <c:idx val="64"/>
            <c:invertIfNegative val="1"/>
            <c:bubble3D val="0"/>
            <c:spPr>
              <a:solidFill>
                <a:srgbClr val="E6E5E5"/>
              </a:solidFill>
            </c:spPr>
            <c:extLst>
              <c:ext xmlns:c16="http://schemas.microsoft.com/office/drawing/2014/chart" uri="{C3380CC4-5D6E-409C-BE32-E72D297353CC}">
                <c16:uniqueId val="{00000081-B2E8-4080-83D6-EECA18439E6A}"/>
              </c:ext>
            </c:extLst>
          </c:dPt>
          <c:dPt>
            <c:idx val="65"/>
            <c:invertIfNegative val="1"/>
            <c:bubble3D val="0"/>
            <c:spPr>
              <a:solidFill>
                <a:srgbClr val="E6E5E5"/>
              </a:solidFill>
            </c:spPr>
            <c:extLst>
              <c:ext xmlns:c16="http://schemas.microsoft.com/office/drawing/2014/chart" uri="{C3380CC4-5D6E-409C-BE32-E72D297353CC}">
                <c16:uniqueId val="{00000083-B2E8-4080-83D6-EECA18439E6A}"/>
              </c:ext>
            </c:extLst>
          </c:dPt>
          <c:dPt>
            <c:idx val="66"/>
            <c:invertIfNegative val="1"/>
            <c:bubble3D val="0"/>
            <c:spPr>
              <a:solidFill>
                <a:srgbClr val="E6E5E5"/>
              </a:solidFill>
            </c:spPr>
            <c:extLst>
              <c:ext xmlns:c16="http://schemas.microsoft.com/office/drawing/2014/chart" uri="{C3380CC4-5D6E-409C-BE32-E72D297353CC}">
                <c16:uniqueId val="{00000085-B2E8-4080-83D6-EECA18439E6A}"/>
              </c:ext>
            </c:extLst>
          </c:dPt>
          <c:dPt>
            <c:idx val="67"/>
            <c:invertIfNegative val="1"/>
            <c:bubble3D val="0"/>
            <c:spPr>
              <a:solidFill>
                <a:srgbClr val="E6E5E5"/>
              </a:solidFill>
            </c:spPr>
            <c:extLst>
              <c:ext xmlns:c16="http://schemas.microsoft.com/office/drawing/2014/chart" uri="{C3380CC4-5D6E-409C-BE32-E72D297353CC}">
                <c16:uniqueId val="{00000087-B2E8-4080-83D6-EECA18439E6A}"/>
              </c:ext>
            </c:extLst>
          </c:dPt>
          <c:dPt>
            <c:idx val="68"/>
            <c:invertIfNegative val="1"/>
            <c:bubble3D val="0"/>
            <c:spPr>
              <a:solidFill>
                <a:srgbClr val="E6E5E5"/>
              </a:solidFill>
            </c:spPr>
            <c:extLst>
              <c:ext xmlns:c16="http://schemas.microsoft.com/office/drawing/2014/chart" uri="{C3380CC4-5D6E-409C-BE32-E72D297353CC}">
                <c16:uniqueId val="{00000089-B2E8-4080-83D6-EECA18439E6A}"/>
              </c:ext>
            </c:extLst>
          </c:dPt>
          <c:dPt>
            <c:idx val="69"/>
            <c:invertIfNegative val="1"/>
            <c:bubble3D val="0"/>
            <c:spPr>
              <a:solidFill>
                <a:srgbClr val="E6E5E5"/>
              </a:solidFill>
            </c:spPr>
            <c:extLst>
              <c:ext xmlns:c16="http://schemas.microsoft.com/office/drawing/2014/chart" uri="{C3380CC4-5D6E-409C-BE32-E72D297353CC}">
                <c16:uniqueId val="{0000008B-B2E8-4080-83D6-EECA18439E6A}"/>
              </c:ext>
            </c:extLst>
          </c:dPt>
          <c:dPt>
            <c:idx val="70"/>
            <c:invertIfNegative val="1"/>
            <c:bubble3D val="0"/>
            <c:spPr>
              <a:solidFill>
                <a:srgbClr val="E6E5E5"/>
              </a:solidFill>
            </c:spPr>
            <c:extLst>
              <c:ext xmlns:c16="http://schemas.microsoft.com/office/drawing/2014/chart" uri="{C3380CC4-5D6E-409C-BE32-E72D297353CC}">
                <c16:uniqueId val="{0000008D-B2E8-4080-83D6-EECA18439E6A}"/>
              </c:ext>
            </c:extLst>
          </c:dPt>
          <c:dPt>
            <c:idx val="71"/>
            <c:invertIfNegative val="1"/>
            <c:bubble3D val="0"/>
            <c:spPr>
              <a:solidFill>
                <a:srgbClr val="E6E5E5"/>
              </a:solidFill>
            </c:spPr>
            <c:extLst>
              <c:ext xmlns:c16="http://schemas.microsoft.com/office/drawing/2014/chart" uri="{C3380CC4-5D6E-409C-BE32-E72D297353CC}">
                <c16:uniqueId val="{0000008F-B2E8-4080-83D6-EECA18439E6A}"/>
              </c:ext>
            </c:extLst>
          </c:dPt>
          <c:dPt>
            <c:idx val="72"/>
            <c:invertIfNegative val="1"/>
            <c:bubble3D val="0"/>
            <c:spPr>
              <a:solidFill>
                <a:srgbClr val="E6E5E5"/>
              </a:solidFill>
            </c:spPr>
            <c:extLst>
              <c:ext xmlns:c16="http://schemas.microsoft.com/office/drawing/2014/chart" uri="{C3380CC4-5D6E-409C-BE32-E72D297353CC}">
                <c16:uniqueId val="{00000091-B2E8-4080-83D6-EECA18439E6A}"/>
              </c:ext>
            </c:extLst>
          </c:dPt>
          <c:dPt>
            <c:idx val="73"/>
            <c:invertIfNegative val="1"/>
            <c:bubble3D val="0"/>
            <c:spPr>
              <a:solidFill>
                <a:srgbClr val="E6E5E5"/>
              </a:solidFill>
            </c:spPr>
            <c:extLst>
              <c:ext xmlns:c16="http://schemas.microsoft.com/office/drawing/2014/chart" uri="{C3380CC4-5D6E-409C-BE32-E72D297353CC}">
                <c16:uniqueId val="{00000093-B2E8-4080-83D6-EECA18439E6A}"/>
              </c:ext>
            </c:extLst>
          </c:dPt>
          <c:dPt>
            <c:idx val="74"/>
            <c:invertIfNegative val="1"/>
            <c:bubble3D val="0"/>
            <c:spPr>
              <a:solidFill>
                <a:srgbClr val="E6E5E5"/>
              </a:solidFill>
            </c:spPr>
            <c:extLst>
              <c:ext xmlns:c16="http://schemas.microsoft.com/office/drawing/2014/chart" uri="{C3380CC4-5D6E-409C-BE32-E72D297353CC}">
                <c16:uniqueId val="{00000095-B2E8-4080-83D6-EECA18439E6A}"/>
              </c:ext>
            </c:extLst>
          </c:dPt>
          <c:dPt>
            <c:idx val="75"/>
            <c:invertIfNegative val="1"/>
            <c:bubble3D val="0"/>
            <c:spPr>
              <a:solidFill>
                <a:srgbClr val="E6E5E5"/>
              </a:solidFill>
            </c:spPr>
            <c:extLst>
              <c:ext xmlns:c16="http://schemas.microsoft.com/office/drawing/2014/chart" uri="{C3380CC4-5D6E-409C-BE32-E72D297353CC}">
                <c16:uniqueId val="{00000097-B2E8-4080-83D6-EECA18439E6A}"/>
              </c:ext>
            </c:extLst>
          </c:dPt>
          <c:dPt>
            <c:idx val="76"/>
            <c:invertIfNegative val="1"/>
            <c:bubble3D val="0"/>
            <c:spPr>
              <a:solidFill>
                <a:srgbClr val="E6E5E5"/>
              </a:solidFill>
            </c:spPr>
            <c:extLst>
              <c:ext xmlns:c16="http://schemas.microsoft.com/office/drawing/2014/chart" uri="{C3380CC4-5D6E-409C-BE32-E72D297353CC}">
                <c16:uniqueId val="{00000099-B2E8-4080-83D6-EECA18439E6A}"/>
              </c:ext>
            </c:extLst>
          </c:dPt>
          <c:dPt>
            <c:idx val="77"/>
            <c:invertIfNegative val="1"/>
            <c:bubble3D val="0"/>
            <c:spPr>
              <a:solidFill>
                <a:srgbClr val="E6E5E5"/>
              </a:solidFill>
            </c:spPr>
            <c:extLst>
              <c:ext xmlns:c16="http://schemas.microsoft.com/office/drawing/2014/chart" uri="{C3380CC4-5D6E-409C-BE32-E72D297353CC}">
                <c16:uniqueId val="{0000009B-B2E8-4080-83D6-EECA18439E6A}"/>
              </c:ext>
            </c:extLst>
          </c:dPt>
          <c:dPt>
            <c:idx val="78"/>
            <c:invertIfNegative val="1"/>
            <c:bubble3D val="0"/>
            <c:spPr>
              <a:solidFill>
                <a:srgbClr val="E6E5E5"/>
              </a:solidFill>
            </c:spPr>
            <c:extLst>
              <c:ext xmlns:c16="http://schemas.microsoft.com/office/drawing/2014/chart" uri="{C3380CC4-5D6E-409C-BE32-E72D297353CC}">
                <c16:uniqueId val="{0000009D-B2E8-4080-83D6-EECA18439E6A}"/>
              </c:ext>
            </c:extLst>
          </c:dPt>
          <c:dPt>
            <c:idx val="79"/>
            <c:invertIfNegative val="1"/>
            <c:bubble3D val="0"/>
            <c:spPr>
              <a:solidFill>
                <a:srgbClr val="E6E5E5"/>
              </a:solidFill>
            </c:spPr>
            <c:extLst>
              <c:ext xmlns:c16="http://schemas.microsoft.com/office/drawing/2014/chart" uri="{C3380CC4-5D6E-409C-BE32-E72D297353CC}">
                <c16:uniqueId val="{0000009F-B2E8-4080-83D6-EECA18439E6A}"/>
              </c:ext>
            </c:extLst>
          </c:dPt>
          <c:dPt>
            <c:idx val="80"/>
            <c:invertIfNegative val="1"/>
            <c:bubble3D val="0"/>
            <c:spPr>
              <a:solidFill>
                <a:srgbClr val="E6E5E5"/>
              </a:solidFill>
            </c:spPr>
            <c:extLst>
              <c:ext xmlns:c16="http://schemas.microsoft.com/office/drawing/2014/chart" uri="{C3380CC4-5D6E-409C-BE32-E72D297353CC}">
                <c16:uniqueId val="{000000A1-B2E8-4080-83D6-EECA18439E6A}"/>
              </c:ext>
            </c:extLst>
          </c:dPt>
          <c:dPt>
            <c:idx val="81"/>
            <c:invertIfNegative val="1"/>
            <c:bubble3D val="0"/>
            <c:spPr>
              <a:solidFill>
                <a:srgbClr val="E6E5E5"/>
              </a:solidFill>
            </c:spPr>
            <c:extLst>
              <c:ext xmlns:c16="http://schemas.microsoft.com/office/drawing/2014/chart" uri="{C3380CC4-5D6E-409C-BE32-E72D297353CC}">
                <c16:uniqueId val="{000000A3-B2E8-4080-83D6-EECA18439E6A}"/>
              </c:ext>
            </c:extLst>
          </c:dPt>
          <c:dPt>
            <c:idx val="82"/>
            <c:invertIfNegative val="1"/>
            <c:bubble3D val="0"/>
            <c:spPr>
              <a:solidFill>
                <a:srgbClr val="E6E5E5"/>
              </a:solidFill>
            </c:spPr>
            <c:extLst>
              <c:ext xmlns:c16="http://schemas.microsoft.com/office/drawing/2014/chart" uri="{C3380CC4-5D6E-409C-BE32-E72D297353CC}">
                <c16:uniqueId val="{000000A5-B2E8-4080-83D6-EECA18439E6A}"/>
              </c:ext>
            </c:extLst>
          </c:dPt>
          <c:dPt>
            <c:idx val="83"/>
            <c:invertIfNegative val="1"/>
            <c:bubble3D val="0"/>
            <c:spPr>
              <a:solidFill>
                <a:srgbClr val="E6E5E5"/>
              </a:solidFill>
            </c:spPr>
            <c:extLst>
              <c:ext xmlns:c16="http://schemas.microsoft.com/office/drawing/2014/chart" uri="{C3380CC4-5D6E-409C-BE32-E72D297353CC}">
                <c16:uniqueId val="{000000A7-B2E8-4080-83D6-EECA18439E6A}"/>
              </c:ext>
            </c:extLst>
          </c:dPt>
          <c:dPt>
            <c:idx val="84"/>
            <c:invertIfNegative val="1"/>
            <c:bubble3D val="0"/>
            <c:spPr>
              <a:solidFill>
                <a:srgbClr val="E6E5E5"/>
              </a:solidFill>
            </c:spPr>
            <c:extLst>
              <c:ext xmlns:c16="http://schemas.microsoft.com/office/drawing/2014/chart" uri="{C3380CC4-5D6E-409C-BE32-E72D297353CC}">
                <c16:uniqueId val="{000000A9-B2E8-4080-83D6-EECA18439E6A}"/>
              </c:ext>
            </c:extLst>
          </c:dPt>
          <c:dPt>
            <c:idx val="85"/>
            <c:invertIfNegative val="1"/>
            <c:bubble3D val="0"/>
            <c:spPr>
              <a:solidFill>
                <a:srgbClr val="E6E5E5"/>
              </a:solidFill>
            </c:spPr>
            <c:extLst>
              <c:ext xmlns:c16="http://schemas.microsoft.com/office/drawing/2014/chart" uri="{C3380CC4-5D6E-409C-BE32-E72D297353CC}">
                <c16:uniqueId val="{000000AB-B2E8-4080-83D6-EECA18439E6A}"/>
              </c:ext>
            </c:extLst>
          </c:dPt>
          <c:dPt>
            <c:idx val="86"/>
            <c:invertIfNegative val="1"/>
            <c:bubble3D val="0"/>
            <c:spPr>
              <a:solidFill>
                <a:srgbClr val="E6E5E5"/>
              </a:solidFill>
            </c:spPr>
            <c:extLst>
              <c:ext xmlns:c16="http://schemas.microsoft.com/office/drawing/2014/chart" uri="{C3380CC4-5D6E-409C-BE32-E72D297353CC}">
                <c16:uniqueId val="{000000AD-B2E8-4080-83D6-EECA18439E6A}"/>
              </c:ext>
            </c:extLst>
          </c:dPt>
          <c:dPt>
            <c:idx val="87"/>
            <c:invertIfNegative val="1"/>
            <c:bubble3D val="0"/>
            <c:spPr>
              <a:solidFill>
                <a:srgbClr val="E6E5E5"/>
              </a:solidFill>
            </c:spPr>
            <c:extLst>
              <c:ext xmlns:c16="http://schemas.microsoft.com/office/drawing/2014/chart" uri="{C3380CC4-5D6E-409C-BE32-E72D297353CC}">
                <c16:uniqueId val="{000000AF-B2E8-4080-83D6-EECA18439E6A}"/>
              </c:ext>
            </c:extLst>
          </c:dPt>
          <c:dPt>
            <c:idx val="88"/>
            <c:invertIfNegative val="1"/>
            <c:bubble3D val="0"/>
            <c:spPr>
              <a:solidFill>
                <a:srgbClr val="E6E5E5"/>
              </a:solidFill>
            </c:spPr>
            <c:extLst>
              <c:ext xmlns:c16="http://schemas.microsoft.com/office/drawing/2014/chart" uri="{C3380CC4-5D6E-409C-BE32-E72D297353CC}">
                <c16:uniqueId val="{000000B1-B2E8-4080-83D6-EECA18439E6A}"/>
              </c:ext>
            </c:extLst>
          </c:dPt>
          <c:dPt>
            <c:idx val="89"/>
            <c:invertIfNegative val="1"/>
            <c:bubble3D val="0"/>
            <c:spPr>
              <a:solidFill>
                <a:srgbClr val="E6E5E5"/>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Creations Salted Caramel 38g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Block 90g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8.7534810601232665E-2</c:v>
                </c:pt>
                <c:pt idx="1">
                  <c:v>5.7559500892221442E-2</c:v>
                </c:pt>
                <c:pt idx="2">
                  <c:v>5.2484576460387768E-2</c:v>
                </c:pt>
                <c:pt idx="3">
                  <c:v>5.2431668272041182E-2</c:v>
                </c:pt>
                <c:pt idx="4">
                  <c:v>4.868892335715206E-2</c:v>
                </c:pt>
                <c:pt idx="5">
                  <c:v>3.9883127665807053E-2</c:v>
                </c:pt>
                <c:pt idx="6">
                  <c:v>2.9310751584451511E-2</c:v>
                </c:pt>
                <c:pt idx="7">
                  <c:v>2.7693958481604788E-2</c:v>
                </c:pt>
                <c:pt idx="8">
                  <c:v>2.520913477236672E-2</c:v>
                </c:pt>
                <c:pt idx="9">
                  <c:v>2.4955217813546149E-2</c:v>
                </c:pt>
                <c:pt idx="10">
                  <c:v>2.4411629377003408E-2</c:v>
                </c:pt>
                <c:pt idx="11">
                  <c:v>2.432162347521807E-2</c:v>
                </c:pt>
                <c:pt idx="12">
                  <c:v>2.2631346863859841E-2</c:v>
                </c:pt>
                <c:pt idx="13">
                  <c:v>2.2425372973408079E-2</c:v>
                </c:pt>
                <c:pt idx="14">
                  <c:v>2.1309215636296241E-2</c:v>
                </c:pt>
                <c:pt idx="15">
                  <c:v>2.0959753622360241E-2</c:v>
                </c:pt>
                <c:pt idx="16">
                  <c:v>2.0800319571241239E-2</c:v>
                </c:pt>
                <c:pt idx="17">
                  <c:v>1.7970810967835201E-2</c:v>
                </c:pt>
                <c:pt idx="18">
                  <c:v>1.6850758622753849E-2</c:v>
                </c:pt>
                <c:pt idx="19">
                  <c:v>1.596269816570935E-2</c:v>
                </c:pt>
                <c:pt idx="20">
                  <c:v>1.5112238409568249E-2</c:v>
                </c:pt>
                <c:pt idx="21">
                  <c:v>1.461542990237732E-2</c:v>
                </c:pt>
                <c:pt idx="22">
                  <c:v>1.4334284118613001E-2</c:v>
                </c:pt>
                <c:pt idx="23">
                  <c:v>1.430940527615138E-2</c:v>
                </c:pt>
                <c:pt idx="24">
                  <c:v>1.4289080781313281E-2</c:v>
                </c:pt>
                <c:pt idx="25">
                  <c:v>1.403814668354727E-2</c:v>
                </c:pt>
                <c:pt idx="26">
                  <c:v>1.330105136333818E-2</c:v>
                </c:pt>
                <c:pt idx="27">
                  <c:v>1.279435495102535E-2</c:v>
                </c:pt>
                <c:pt idx="28">
                  <c:v>1.1555834851677259E-2</c:v>
                </c:pt>
                <c:pt idx="29">
                  <c:v>1.1353549481144559E-2</c:v>
                </c:pt>
                <c:pt idx="30">
                  <c:v>1.086773292425431E-2</c:v>
                </c:pt>
                <c:pt idx="31">
                  <c:v>1.0487758880938881E-2</c:v>
                </c:pt>
                <c:pt idx="32">
                  <c:v>1.043360818931305E-2</c:v>
                </c:pt>
                <c:pt idx="33">
                  <c:v>1.021010493667055E-2</c:v>
                </c:pt>
                <c:pt idx="34">
                  <c:v>1.0000357436865779E-2</c:v>
                </c:pt>
                <c:pt idx="35">
                  <c:v>9.6856196504729163E-3</c:v>
                </c:pt>
                <c:pt idx="36">
                  <c:v>9.406623878718887E-3</c:v>
                </c:pt>
                <c:pt idx="37">
                  <c:v>8.1035583272461749E-3</c:v>
                </c:pt>
                <c:pt idx="38">
                  <c:v>7.5495692266556828E-3</c:v>
                </c:pt>
                <c:pt idx="39">
                  <c:v>7.4420449325245048E-3</c:v>
                </c:pt>
                <c:pt idx="40">
                  <c:v>7.2277216112720663E-3</c:v>
                </c:pt>
                <c:pt idx="41">
                  <c:v>7.1673392735173798E-3</c:v>
                </c:pt>
                <c:pt idx="42">
                  <c:v>6.7869153080573506E-3</c:v>
                </c:pt>
                <c:pt idx="43">
                  <c:v>6.6451374901548904E-3</c:v>
                </c:pt>
                <c:pt idx="44">
                  <c:v>6.5885098340167552E-3</c:v>
                </c:pt>
                <c:pt idx="45">
                  <c:v>6.1118889102816784E-3</c:v>
                </c:pt>
                <c:pt idx="46">
                  <c:v>5.4493931229054396E-3</c:v>
                </c:pt>
                <c:pt idx="47">
                  <c:v>5.4360110602241834E-3</c:v>
                </c:pt>
                <c:pt idx="48">
                  <c:v>5.072109933842715E-3</c:v>
                </c:pt>
                <c:pt idx="49">
                  <c:v>4.8778405380791113E-3</c:v>
                </c:pt>
                <c:pt idx="50">
                  <c:v>4.8293537084955207E-3</c:v>
                </c:pt>
                <c:pt idx="51">
                  <c:v>4.756436351299226E-3</c:v>
                </c:pt>
                <c:pt idx="52">
                  <c:v>4.6147312769180401E-3</c:v>
                </c:pt>
                <c:pt idx="53">
                  <c:v>4.5051743706602341E-3</c:v>
                </c:pt>
                <c:pt idx="54">
                  <c:v>4.4076916789279564E-3</c:v>
                </c:pt>
                <c:pt idx="55">
                  <c:v>4.0239190321588224E-3</c:v>
                </c:pt>
                <c:pt idx="56">
                  <c:v>3.9206240800433037E-3</c:v>
                </c:pt>
                <c:pt idx="57">
                  <c:v>3.4990833523240289E-3</c:v>
                </c:pt>
                <c:pt idx="58">
                  <c:v>3.3187734201093398E-3</c:v>
                </c:pt>
                <c:pt idx="59">
                  <c:v>2.7137303220649859E-3</c:v>
                </c:pt>
                <c:pt idx="60">
                  <c:v>2.541702375438945E-3</c:v>
                </c:pt>
                <c:pt idx="61">
                  <c:v>2.4340625382641319E-3</c:v>
                </c:pt>
                <c:pt idx="62">
                  <c:v>2.4219716916852839E-3</c:v>
                </c:pt>
                <c:pt idx="63">
                  <c:v>2.1593638402186001E-3</c:v>
                </c:pt>
                <c:pt idx="64">
                  <c:v>1.6564163558322471E-3</c:v>
                </c:pt>
                <c:pt idx="65">
                  <c:v>1.534050800512053E-3</c:v>
                </c:pt>
                <c:pt idx="66">
                  <c:v>8.8861505707664911E-4</c:v>
                </c:pt>
                <c:pt idx="67">
                  <c:v>7.8139805979037706E-4</c:v>
                </c:pt>
                <c:pt idx="68">
                  <c:v>2.7164883385527279E-4</c:v>
                </c:pt>
                <c:pt idx="69">
                  <c:v>7.2832393059720158E-5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40Gx 4</c:v>
                </c:pt>
              </c:strCache>
            </c:strRef>
          </c:tx>
          <c:spPr>
            <a:solidFill>
              <a:schemeClr val="bg2"/>
            </a:solidFill>
            <a:ln>
              <a:noFill/>
            </a:ln>
            <a:effectLst/>
          </c:spPr>
          <c:invertIfNegative val="0"/>
          <c:dPt>
            <c:idx val="0"/>
            <c:invertIfNegative val="1"/>
            <c:bubble3D val="0"/>
            <c:spPr>
              <a:solidFill>
                <a:srgbClr val="E6E5E5"/>
              </a:solidFill>
            </c:spPr>
            <c:extLst>
              <c:ext xmlns:c16="http://schemas.microsoft.com/office/drawing/2014/chart" uri="{C3380CC4-5D6E-409C-BE32-E72D297353CC}">
                <c16:uniqueId val="{00000008-A0D8-4FF8-BF2D-A6DC7B178F5A}"/>
              </c:ext>
            </c:extLst>
          </c:dPt>
          <c:dPt>
            <c:idx val="1"/>
            <c:invertIfNegative val="0"/>
            <c:bubble3D val="0"/>
            <c:spPr>
              <a:solidFill>
                <a:srgbClr val="E6E5E5"/>
              </a:solidFill>
              <a:ln>
                <a:noFill/>
              </a:ln>
              <a:effectLst/>
            </c:spPr>
            <c:extLst>
              <c:ext xmlns:c16="http://schemas.microsoft.com/office/drawing/2014/chart" uri="{C3380CC4-5D6E-409C-BE32-E72D297353CC}">
                <c16:uniqueId val="{00000009-A0D8-4FF8-BF2D-A6DC7B178F5A}"/>
              </c:ext>
            </c:extLst>
          </c:dPt>
          <c:dPt>
            <c:idx val="2"/>
            <c:invertIfNegative val="1"/>
            <c:bubble3D val="0"/>
            <c:spPr>
              <a:solidFill>
                <a:srgbClr val="E6E5E5"/>
              </a:solidFill>
            </c:spPr>
            <c:extLst>
              <c:ext xmlns:c16="http://schemas.microsoft.com/office/drawing/2014/chart" uri="{C3380CC4-5D6E-409C-BE32-E72D297353CC}">
                <c16:uniqueId val="{0000000A-A0D8-4FF8-BF2D-A6DC7B178F5A}"/>
              </c:ext>
            </c:extLst>
          </c:dPt>
          <c:dPt>
            <c:idx val="3"/>
            <c:invertIfNegative val="1"/>
            <c:bubble3D val="0"/>
            <c:spPr>
              <a:solidFill>
                <a:srgbClr val="E6E5E5"/>
              </a:solidFill>
            </c:spPr>
            <c:extLst>
              <c:ext xmlns:c16="http://schemas.microsoft.com/office/drawing/2014/chart" uri="{C3380CC4-5D6E-409C-BE32-E72D297353CC}">
                <c16:uniqueId val="{0000000B-A0D8-4FF8-BF2D-A6DC7B178F5A}"/>
              </c:ext>
            </c:extLst>
          </c:dPt>
          <c:dPt>
            <c:idx val="4"/>
            <c:invertIfNegative val="1"/>
            <c:bubble3D val="0"/>
            <c:spPr>
              <a:solidFill>
                <a:srgbClr val="E6E5E5"/>
              </a:solidFill>
            </c:spPr>
            <c:extLst>
              <c:ext xmlns:c16="http://schemas.microsoft.com/office/drawing/2014/chart" uri="{C3380CC4-5D6E-409C-BE32-E72D297353CC}">
                <c16:uniqueId val="{0000000C-A0D8-4FF8-BF2D-A6DC7B178F5A}"/>
              </c:ext>
            </c:extLst>
          </c:dPt>
          <c:dPt>
            <c:idx val="5"/>
            <c:invertIfNegative val="1"/>
            <c:bubble3D val="0"/>
            <c:spPr>
              <a:solidFill>
                <a:srgbClr val="E6E5E5"/>
              </a:solidFill>
            </c:spPr>
            <c:extLst>
              <c:ext xmlns:c16="http://schemas.microsoft.com/office/drawing/2014/chart" uri="{C3380CC4-5D6E-409C-BE32-E72D297353CC}">
                <c16:uniqueId val="{0000000D-A0D8-4FF8-BF2D-A6DC7B178F5A}"/>
              </c:ext>
            </c:extLst>
          </c:dPt>
          <c:dPt>
            <c:idx val="6"/>
            <c:invertIfNegative val="1"/>
            <c:bubble3D val="0"/>
            <c:spPr>
              <a:solidFill>
                <a:srgbClr val="E6E5E5"/>
              </a:solidFill>
            </c:spPr>
            <c:extLst>
              <c:ext xmlns:c16="http://schemas.microsoft.com/office/drawing/2014/chart" uri="{C3380CC4-5D6E-409C-BE32-E72D297353CC}">
                <c16:uniqueId val="{0000000E-A0D8-4FF8-BF2D-A6DC7B178F5A}"/>
              </c:ext>
            </c:extLst>
          </c:dPt>
          <c:dPt>
            <c:idx val="7"/>
            <c:invertIfNegative val="1"/>
            <c:bubble3D val="0"/>
            <c:spPr>
              <a:solidFill>
                <a:srgbClr val="E6E5E5"/>
              </a:solidFill>
            </c:spPr>
            <c:extLst>
              <c:ext xmlns:c16="http://schemas.microsoft.com/office/drawing/2014/chart" uri="{C3380CC4-5D6E-409C-BE32-E72D297353CC}">
                <c16:uniqueId val="{0000000F-A0D8-4FF8-BF2D-A6DC7B178F5A}"/>
              </c:ext>
            </c:extLst>
          </c:dPt>
          <c:dPt>
            <c:idx val="8"/>
            <c:invertIfNegative val="1"/>
            <c:bubble3D val="0"/>
            <c:spPr>
              <a:solidFill>
                <a:srgbClr val="E6E5E5"/>
              </a:solidFill>
            </c:spPr>
            <c:extLst>
              <c:ext xmlns:c16="http://schemas.microsoft.com/office/drawing/2014/chart" uri="{C3380CC4-5D6E-409C-BE32-E72D297353CC}">
                <c16:uniqueId val="{00000010-A0D8-4FF8-BF2D-A6DC7B178F5A}"/>
              </c:ext>
            </c:extLst>
          </c:dPt>
          <c:dPt>
            <c:idx val="9"/>
            <c:invertIfNegative val="1"/>
            <c:bubble3D val="0"/>
            <c:spPr>
              <a:solidFill>
                <a:srgbClr val="E6E5E5"/>
              </a:solidFill>
            </c:spPr>
            <c:extLst>
              <c:ext xmlns:c16="http://schemas.microsoft.com/office/drawing/2014/chart" uri="{C3380CC4-5D6E-409C-BE32-E72D297353CC}">
                <c16:uniqueId val="{00000011-A0D8-4FF8-BF2D-A6DC7B178F5A}"/>
              </c:ext>
            </c:extLst>
          </c:dPt>
          <c:dPt>
            <c:idx val="10"/>
            <c:invertIfNegative val="1"/>
            <c:bubble3D val="0"/>
            <c:spPr>
              <a:solidFill>
                <a:srgbClr val="E6E5E5"/>
              </a:solidFill>
            </c:spPr>
            <c:extLst>
              <c:ext xmlns:c16="http://schemas.microsoft.com/office/drawing/2014/chart" uri="{C3380CC4-5D6E-409C-BE32-E72D297353CC}">
                <c16:uniqueId val="{00000001-A0D8-4FF8-BF2D-A6DC7B178F5A}"/>
              </c:ext>
            </c:extLst>
          </c:dPt>
          <c:dPt>
            <c:idx val="11"/>
            <c:invertIfNegative val="0"/>
            <c:bubble3D val="0"/>
            <c:spPr>
              <a:solidFill>
                <a:srgbClr val="E6E5E5"/>
              </a:solidFill>
              <a:ln>
                <a:noFill/>
              </a:ln>
              <a:effectLst/>
            </c:spPr>
            <c:extLst>
              <c:ext xmlns:c16="http://schemas.microsoft.com/office/drawing/2014/chart" uri="{C3380CC4-5D6E-409C-BE32-E72D297353CC}">
                <c16:uniqueId val="{00000003-A0D8-4FF8-BF2D-A6DC7B178F5A}"/>
              </c:ext>
            </c:extLst>
          </c:dPt>
          <c:dPt>
            <c:idx val="12"/>
            <c:invertIfNegative val="1"/>
            <c:bubble3D val="0"/>
            <c:spPr>
              <a:solidFill>
                <a:srgbClr val="E6E5E5"/>
              </a:solidFill>
            </c:spPr>
            <c:extLst>
              <c:ext xmlns:c16="http://schemas.microsoft.com/office/drawing/2014/chart" uri="{C3380CC4-5D6E-409C-BE32-E72D297353CC}">
                <c16:uniqueId val="{00000005-A0D8-4FF8-BF2D-A6DC7B178F5A}"/>
              </c:ext>
            </c:extLst>
          </c:dPt>
          <c:dPt>
            <c:idx val="13"/>
            <c:invertIfNegative val="1"/>
            <c:bubble3D val="0"/>
            <c:spPr>
              <a:solidFill>
                <a:srgbClr val="E6E5E5"/>
              </a:solidFill>
            </c:spPr>
            <c:extLst>
              <c:ext xmlns:c16="http://schemas.microsoft.com/office/drawing/2014/chart" uri="{C3380CC4-5D6E-409C-BE32-E72D297353CC}">
                <c16:uniqueId val="{00000012-A0D8-4FF8-BF2D-A6DC7B178F5A}"/>
              </c:ext>
            </c:extLst>
          </c:dPt>
          <c:dPt>
            <c:idx val="14"/>
            <c:invertIfNegative val="1"/>
            <c:bubble3D val="0"/>
            <c:spPr>
              <a:solidFill>
                <a:srgbClr val="E6E5E5"/>
              </a:solidFill>
            </c:spPr>
            <c:extLst>
              <c:ext xmlns:c16="http://schemas.microsoft.com/office/drawing/2014/chart" uri="{C3380CC4-5D6E-409C-BE32-E72D297353CC}">
                <c16:uniqueId val="{00000013-A0D8-4FF8-BF2D-A6DC7B178F5A}"/>
              </c:ext>
            </c:extLst>
          </c:dPt>
          <c:dPt>
            <c:idx val="15"/>
            <c:invertIfNegative val="1"/>
            <c:bubble3D val="0"/>
            <c:spPr>
              <a:solidFill>
                <a:srgbClr val="E6E5E5"/>
              </a:solidFill>
            </c:spPr>
            <c:extLst>
              <c:ext xmlns:c16="http://schemas.microsoft.com/office/drawing/2014/chart" uri="{C3380CC4-5D6E-409C-BE32-E72D297353CC}">
                <c16:uniqueId val="{00000014-A0D8-4FF8-BF2D-A6DC7B178F5A}"/>
              </c:ext>
            </c:extLst>
          </c:dPt>
          <c:dPt>
            <c:idx val="16"/>
            <c:invertIfNegative val="1"/>
            <c:bubble3D val="0"/>
            <c:spPr>
              <a:solidFill>
                <a:srgbClr val="E6E5E5"/>
              </a:solidFill>
            </c:spPr>
            <c:extLst>
              <c:ext xmlns:c16="http://schemas.microsoft.com/office/drawing/2014/chart" uri="{C3380CC4-5D6E-409C-BE32-E72D297353CC}">
                <c16:uniqueId val="{00000015-A0D8-4FF8-BF2D-A6DC7B178F5A}"/>
              </c:ext>
            </c:extLst>
          </c:dPt>
          <c:dPt>
            <c:idx val="17"/>
            <c:invertIfNegative val="1"/>
            <c:bubble3D val="0"/>
            <c:spPr>
              <a:solidFill>
                <a:srgbClr val="E6E5E5"/>
              </a:solidFill>
            </c:spPr>
            <c:extLst>
              <c:ext xmlns:c16="http://schemas.microsoft.com/office/drawing/2014/chart" uri="{C3380CC4-5D6E-409C-BE32-E72D297353CC}">
                <c16:uniqueId val="{00000016-A0D8-4FF8-BF2D-A6DC7B178F5A}"/>
              </c:ext>
            </c:extLst>
          </c:dPt>
          <c:dPt>
            <c:idx val="18"/>
            <c:invertIfNegative val="1"/>
            <c:bubble3D val="0"/>
            <c:spPr>
              <a:solidFill>
                <a:srgbClr val="E6E5E5"/>
              </a:solidFill>
            </c:spPr>
            <c:extLst>
              <c:ext xmlns:c16="http://schemas.microsoft.com/office/drawing/2014/chart" uri="{C3380CC4-5D6E-409C-BE32-E72D297353CC}">
                <c16:uniqueId val="{00000017-A0D8-4FF8-BF2D-A6DC7B178F5A}"/>
              </c:ext>
            </c:extLst>
          </c:dPt>
          <c:dPt>
            <c:idx val="19"/>
            <c:invertIfNegative val="1"/>
            <c:bubble3D val="0"/>
            <c:spPr>
              <a:solidFill>
                <a:srgbClr val="E6E5E5"/>
              </a:solidFill>
            </c:spPr>
            <c:extLst>
              <c:ext xmlns:c16="http://schemas.microsoft.com/office/drawing/2014/chart" uri="{C3380CC4-5D6E-409C-BE32-E72D297353CC}">
                <c16:uniqueId val="{00000018-A0D8-4FF8-BF2D-A6DC7B178F5A}"/>
              </c:ext>
            </c:extLst>
          </c:dPt>
          <c:dPt>
            <c:idx val="20"/>
            <c:invertIfNegative val="1"/>
            <c:bubble3D val="0"/>
            <c:spPr>
              <a:solidFill>
                <a:srgbClr val="E6E5E5"/>
              </a:solidFill>
            </c:spPr>
            <c:extLst>
              <c:ext xmlns:c16="http://schemas.microsoft.com/office/drawing/2014/chart" uri="{C3380CC4-5D6E-409C-BE32-E72D297353CC}">
                <c16:uniqueId val="{00000019-A0D8-4FF8-BF2D-A6DC7B178F5A}"/>
              </c:ext>
            </c:extLst>
          </c:dPt>
          <c:dPt>
            <c:idx val="21"/>
            <c:invertIfNegative val="1"/>
            <c:bubble3D val="0"/>
            <c:spPr>
              <a:solidFill>
                <a:srgbClr val="E6E5E5"/>
              </a:solidFill>
            </c:spPr>
            <c:extLst>
              <c:ext xmlns:c16="http://schemas.microsoft.com/office/drawing/2014/chart" uri="{C3380CC4-5D6E-409C-BE32-E72D297353CC}">
                <c16:uniqueId val="{0000001A-A0D8-4FF8-BF2D-A6DC7B178F5A}"/>
              </c:ext>
            </c:extLst>
          </c:dPt>
          <c:dPt>
            <c:idx val="22"/>
            <c:invertIfNegative val="1"/>
            <c:bubble3D val="0"/>
            <c:spPr>
              <a:solidFill>
                <a:srgbClr val="E6E5E5"/>
              </a:solidFill>
            </c:spPr>
            <c:extLst>
              <c:ext xmlns:c16="http://schemas.microsoft.com/office/drawing/2014/chart" uri="{C3380CC4-5D6E-409C-BE32-E72D297353CC}">
                <c16:uniqueId val="{0000001B-A0D8-4FF8-BF2D-A6DC7B178F5A}"/>
              </c:ext>
            </c:extLst>
          </c:dPt>
          <c:dPt>
            <c:idx val="23"/>
            <c:invertIfNegative val="1"/>
            <c:bubble3D val="0"/>
            <c:spPr>
              <a:solidFill>
                <a:srgbClr val="E6E5E5"/>
              </a:solidFill>
            </c:spPr>
            <c:extLst>
              <c:ext xmlns:c16="http://schemas.microsoft.com/office/drawing/2014/chart" uri="{C3380CC4-5D6E-409C-BE32-E72D297353CC}">
                <c16:uniqueId val="{0000001C-A0D8-4FF8-BF2D-A6DC7B178F5A}"/>
              </c:ext>
            </c:extLst>
          </c:dPt>
          <c:dPt>
            <c:idx val="24"/>
            <c:invertIfNegative val="1"/>
            <c:bubble3D val="0"/>
            <c:spPr>
              <a:solidFill>
                <a:srgbClr val="E6E5E5"/>
              </a:solidFill>
            </c:spPr>
            <c:extLst>
              <c:ext xmlns:c16="http://schemas.microsoft.com/office/drawing/2014/chart" uri="{C3380CC4-5D6E-409C-BE32-E72D297353CC}">
                <c16:uniqueId val="{0000001D-A0D8-4FF8-BF2D-A6DC7B178F5A}"/>
              </c:ext>
            </c:extLst>
          </c:dPt>
          <c:dPt>
            <c:idx val="25"/>
            <c:invertIfNegative val="1"/>
            <c:bubble3D val="0"/>
            <c:spPr>
              <a:solidFill>
                <a:srgbClr val="E6E5E5"/>
              </a:solidFill>
            </c:spPr>
            <c:extLst>
              <c:ext xmlns:c16="http://schemas.microsoft.com/office/drawing/2014/chart" uri="{C3380CC4-5D6E-409C-BE32-E72D297353CC}">
                <c16:uniqueId val="{0000001E-A0D8-4FF8-BF2D-A6DC7B178F5A}"/>
              </c:ext>
            </c:extLst>
          </c:dPt>
          <c:dPt>
            <c:idx val="26"/>
            <c:invertIfNegative val="1"/>
            <c:bubble3D val="0"/>
            <c:spPr>
              <a:solidFill>
                <a:srgbClr val="E6E5E5"/>
              </a:solidFill>
            </c:spPr>
            <c:extLst>
              <c:ext xmlns:c16="http://schemas.microsoft.com/office/drawing/2014/chart" uri="{C3380CC4-5D6E-409C-BE32-E72D297353CC}">
                <c16:uniqueId val="{0000001F-A0D8-4FF8-BF2D-A6DC7B178F5A}"/>
              </c:ext>
            </c:extLst>
          </c:dPt>
          <c:dPt>
            <c:idx val="27"/>
            <c:invertIfNegative val="1"/>
            <c:bubble3D val="0"/>
            <c:spPr>
              <a:solidFill>
                <a:srgbClr val="E6E5E5"/>
              </a:solidFill>
            </c:spPr>
            <c:extLst>
              <c:ext xmlns:c16="http://schemas.microsoft.com/office/drawing/2014/chart" uri="{C3380CC4-5D6E-409C-BE32-E72D297353CC}">
                <c16:uniqueId val="{00000020-A0D8-4FF8-BF2D-A6DC7B178F5A}"/>
              </c:ext>
            </c:extLst>
          </c:dPt>
          <c:dPt>
            <c:idx val="28"/>
            <c:invertIfNegative val="1"/>
            <c:bubble3D val="0"/>
            <c:spPr>
              <a:solidFill>
                <a:srgbClr val="E6E5E5"/>
              </a:solidFill>
            </c:spPr>
            <c:extLst>
              <c:ext xmlns:c16="http://schemas.microsoft.com/office/drawing/2014/chart" uri="{C3380CC4-5D6E-409C-BE32-E72D297353CC}">
                <c16:uniqueId val="{00000021-A0D8-4FF8-BF2D-A6DC7B178F5A}"/>
              </c:ext>
            </c:extLst>
          </c:dPt>
          <c:dPt>
            <c:idx val="29"/>
            <c:invertIfNegative val="1"/>
            <c:bubble3D val="0"/>
            <c:spPr>
              <a:solidFill>
                <a:srgbClr val="E6E5E5"/>
              </a:solidFill>
            </c:spPr>
            <c:extLst>
              <c:ext xmlns:c16="http://schemas.microsoft.com/office/drawing/2014/chart" uri="{C3380CC4-5D6E-409C-BE32-E72D297353CC}">
                <c16:uniqueId val="{00000022-A0D8-4FF8-BF2D-A6DC7B178F5A}"/>
              </c:ext>
            </c:extLst>
          </c:dPt>
          <c:dPt>
            <c:idx val="30"/>
            <c:invertIfNegative val="1"/>
            <c:bubble3D val="0"/>
            <c:spPr>
              <a:solidFill>
                <a:srgbClr val="E6E5E5"/>
              </a:solidFill>
            </c:spPr>
            <c:extLst>
              <c:ext xmlns:c16="http://schemas.microsoft.com/office/drawing/2014/chart" uri="{C3380CC4-5D6E-409C-BE32-E72D297353CC}">
                <c16:uniqueId val="{00000023-A0D8-4FF8-BF2D-A6DC7B178F5A}"/>
              </c:ext>
            </c:extLst>
          </c:dPt>
          <c:dPt>
            <c:idx val="31"/>
            <c:invertIfNegative val="1"/>
            <c:bubble3D val="0"/>
            <c:spPr>
              <a:solidFill>
                <a:srgbClr val="E6E5E5"/>
              </a:solidFill>
            </c:spPr>
            <c:extLst>
              <c:ext xmlns:c16="http://schemas.microsoft.com/office/drawing/2014/chart" uri="{C3380CC4-5D6E-409C-BE32-E72D297353CC}">
                <c16:uniqueId val="{00000024-A0D8-4FF8-BF2D-A6DC7B178F5A}"/>
              </c:ext>
            </c:extLst>
          </c:dPt>
          <c:dPt>
            <c:idx val="32"/>
            <c:invertIfNegative val="1"/>
            <c:bubble3D val="0"/>
            <c:spPr>
              <a:solidFill>
                <a:srgbClr val="E6E5E5"/>
              </a:solidFill>
            </c:spPr>
            <c:extLst>
              <c:ext xmlns:c16="http://schemas.microsoft.com/office/drawing/2014/chart" uri="{C3380CC4-5D6E-409C-BE32-E72D297353CC}">
                <c16:uniqueId val="{00000025-A0D8-4FF8-BF2D-A6DC7B178F5A}"/>
              </c:ext>
            </c:extLst>
          </c:dPt>
          <c:dPt>
            <c:idx val="33"/>
            <c:invertIfNegative val="1"/>
            <c:bubble3D val="0"/>
            <c:spPr>
              <a:solidFill>
                <a:srgbClr val="E6E5E5"/>
              </a:solidFill>
            </c:spPr>
            <c:extLst>
              <c:ext xmlns:c16="http://schemas.microsoft.com/office/drawing/2014/chart" uri="{C3380CC4-5D6E-409C-BE32-E72D297353CC}">
                <c16:uniqueId val="{00000026-A0D8-4FF8-BF2D-A6DC7B178F5A}"/>
              </c:ext>
            </c:extLst>
          </c:dPt>
          <c:dPt>
            <c:idx val="34"/>
            <c:invertIfNegative val="1"/>
            <c:bubble3D val="0"/>
            <c:spPr>
              <a:solidFill>
                <a:srgbClr val="E6E5E5"/>
              </a:solidFill>
            </c:spPr>
            <c:extLst>
              <c:ext xmlns:c16="http://schemas.microsoft.com/office/drawing/2014/chart" uri="{C3380CC4-5D6E-409C-BE32-E72D297353CC}">
                <c16:uniqueId val="{00000027-A0D8-4FF8-BF2D-A6DC7B178F5A}"/>
              </c:ext>
            </c:extLst>
          </c:dPt>
          <c:dPt>
            <c:idx val="35"/>
            <c:invertIfNegative val="1"/>
            <c:bubble3D val="0"/>
            <c:spPr>
              <a:solidFill>
                <a:srgbClr val="E6E5E5"/>
              </a:solidFill>
            </c:spPr>
            <c:extLst>
              <c:ext xmlns:c16="http://schemas.microsoft.com/office/drawing/2014/chart" uri="{C3380CC4-5D6E-409C-BE32-E72D297353CC}">
                <c16:uniqueId val="{00000028-A0D8-4FF8-BF2D-A6DC7B178F5A}"/>
              </c:ext>
            </c:extLst>
          </c:dPt>
          <c:dPt>
            <c:idx val="36"/>
            <c:invertIfNegative val="1"/>
            <c:bubble3D val="0"/>
            <c:spPr>
              <a:solidFill>
                <a:srgbClr val="E6E5E5"/>
              </a:solidFill>
            </c:spPr>
            <c:extLst>
              <c:ext xmlns:c16="http://schemas.microsoft.com/office/drawing/2014/chart" uri="{C3380CC4-5D6E-409C-BE32-E72D297353CC}">
                <c16:uniqueId val="{00000029-A0D8-4FF8-BF2D-A6DC7B178F5A}"/>
              </c:ext>
            </c:extLst>
          </c:dPt>
          <c:dPt>
            <c:idx val="37"/>
            <c:invertIfNegative val="1"/>
            <c:bubble3D val="0"/>
            <c:spPr>
              <a:solidFill>
                <a:srgbClr val="E6E5E5"/>
              </a:solidFill>
            </c:spPr>
            <c:extLst>
              <c:ext xmlns:c16="http://schemas.microsoft.com/office/drawing/2014/chart" uri="{C3380CC4-5D6E-409C-BE32-E72D297353CC}">
                <c16:uniqueId val="{0000002A-A0D8-4FF8-BF2D-A6DC7B178F5A}"/>
              </c:ext>
            </c:extLst>
          </c:dPt>
          <c:dPt>
            <c:idx val="38"/>
            <c:invertIfNegative val="1"/>
            <c:bubble3D val="0"/>
            <c:spPr>
              <a:solidFill>
                <a:srgbClr val="E6E5E5"/>
              </a:solidFill>
            </c:spPr>
            <c:extLst>
              <c:ext xmlns:c16="http://schemas.microsoft.com/office/drawing/2014/chart" uri="{C3380CC4-5D6E-409C-BE32-E72D297353CC}">
                <c16:uniqueId val="{0000002B-A0D8-4FF8-BF2D-A6DC7B178F5A}"/>
              </c:ext>
            </c:extLst>
          </c:dPt>
          <c:dPt>
            <c:idx val="39"/>
            <c:invertIfNegative val="1"/>
            <c:bubble3D val="0"/>
            <c:spPr>
              <a:solidFill>
                <a:srgbClr val="E6E5E5"/>
              </a:solidFill>
            </c:spPr>
            <c:extLst>
              <c:ext xmlns:c16="http://schemas.microsoft.com/office/drawing/2014/chart" uri="{C3380CC4-5D6E-409C-BE32-E72D297353CC}">
                <c16:uniqueId val="{0000002C-A0D8-4FF8-BF2D-A6DC7B178F5A}"/>
              </c:ext>
            </c:extLst>
          </c:dPt>
          <c:dPt>
            <c:idx val="40"/>
            <c:invertIfNegative val="1"/>
            <c:bubble3D val="0"/>
            <c:spPr>
              <a:solidFill>
                <a:srgbClr val="E6E5E5"/>
              </a:solidFill>
            </c:spPr>
            <c:extLst>
              <c:ext xmlns:c16="http://schemas.microsoft.com/office/drawing/2014/chart" uri="{C3380CC4-5D6E-409C-BE32-E72D297353CC}">
                <c16:uniqueId val="{0000002D-A0D8-4FF8-BF2D-A6DC7B178F5A}"/>
              </c:ext>
            </c:extLst>
          </c:dPt>
          <c:dPt>
            <c:idx val="41"/>
            <c:invertIfNegative val="1"/>
            <c:bubble3D val="0"/>
            <c:spPr>
              <a:solidFill>
                <a:srgbClr val="E6E5E5"/>
              </a:solidFill>
            </c:spPr>
            <c:extLst>
              <c:ext xmlns:c16="http://schemas.microsoft.com/office/drawing/2014/chart" uri="{C3380CC4-5D6E-409C-BE32-E72D297353CC}">
                <c16:uniqueId val="{0000002E-A0D8-4FF8-BF2D-A6DC7B178F5A}"/>
              </c:ext>
            </c:extLst>
          </c:dPt>
          <c:dPt>
            <c:idx val="42"/>
            <c:invertIfNegative val="1"/>
            <c:bubble3D val="0"/>
            <c:spPr>
              <a:solidFill>
                <a:srgbClr val="E6E5E5"/>
              </a:solidFill>
            </c:spPr>
            <c:extLst>
              <c:ext xmlns:c16="http://schemas.microsoft.com/office/drawing/2014/chart" uri="{C3380CC4-5D6E-409C-BE32-E72D297353CC}">
                <c16:uniqueId val="{00000007-A0D8-4FF8-BF2D-A6DC7B178F5A}"/>
              </c:ext>
            </c:extLst>
          </c:dPt>
          <c:dPt>
            <c:idx val="43"/>
            <c:invertIfNegative val="1"/>
            <c:bubble3D val="0"/>
            <c:spPr>
              <a:solidFill>
                <a:srgbClr val="E6E5E5"/>
              </a:solidFill>
            </c:spPr>
            <c:extLst>
              <c:ext xmlns:c16="http://schemas.microsoft.com/office/drawing/2014/chart" uri="{C3380CC4-5D6E-409C-BE32-E72D297353CC}">
                <c16:uniqueId val="{0000002F-A0D8-4FF8-BF2D-A6DC7B178F5A}"/>
              </c:ext>
            </c:extLst>
          </c:dPt>
          <c:dPt>
            <c:idx val="44"/>
            <c:invertIfNegative val="1"/>
            <c:bubble3D val="0"/>
            <c:spPr>
              <a:solidFill>
                <a:srgbClr val="E6E5E5"/>
              </a:solidFill>
            </c:spPr>
            <c:extLst>
              <c:ext xmlns:c16="http://schemas.microsoft.com/office/drawing/2014/chart" uri="{C3380CC4-5D6E-409C-BE32-E72D297353CC}">
                <c16:uniqueId val="{00000030-A0D8-4FF8-BF2D-A6DC7B178F5A}"/>
              </c:ext>
            </c:extLst>
          </c:dPt>
          <c:dPt>
            <c:idx val="45"/>
            <c:invertIfNegative val="1"/>
            <c:bubble3D val="0"/>
            <c:spPr>
              <a:solidFill>
                <a:srgbClr val="E6E5E5"/>
              </a:solidFill>
            </c:spPr>
            <c:extLst>
              <c:ext xmlns:c16="http://schemas.microsoft.com/office/drawing/2014/chart" uri="{C3380CC4-5D6E-409C-BE32-E72D297353CC}">
                <c16:uniqueId val="{00000031-A0D8-4FF8-BF2D-A6DC7B178F5A}"/>
              </c:ext>
            </c:extLst>
          </c:dPt>
          <c:dPt>
            <c:idx val="46"/>
            <c:invertIfNegative val="0"/>
            <c:bubble3D val="0"/>
            <c:spPr>
              <a:solidFill>
                <a:srgbClr val="E6E5E5"/>
              </a:solidFill>
              <a:ln>
                <a:noFill/>
              </a:ln>
              <a:effectLst/>
            </c:spPr>
            <c:extLst>
              <c:ext xmlns:c16="http://schemas.microsoft.com/office/drawing/2014/chart" uri="{C3380CC4-5D6E-409C-BE32-E72D297353CC}">
                <c16:uniqueId val="{00000032-A0D8-4FF8-BF2D-A6DC7B178F5A}"/>
              </c:ext>
            </c:extLst>
          </c:dPt>
          <c:dPt>
            <c:idx val="47"/>
            <c:invertIfNegative val="1"/>
            <c:bubble3D val="0"/>
            <c:spPr>
              <a:solidFill>
                <a:srgbClr val="E6E5E5"/>
              </a:solidFill>
            </c:spPr>
            <c:extLst>
              <c:ext xmlns:c16="http://schemas.microsoft.com/office/drawing/2014/chart" uri="{C3380CC4-5D6E-409C-BE32-E72D297353CC}">
                <c16:uniqueId val="{00000033-A0D8-4FF8-BF2D-A6DC7B178F5A}"/>
              </c:ext>
            </c:extLst>
          </c:dPt>
          <c:dPt>
            <c:idx val="48"/>
            <c:invertIfNegative val="0"/>
            <c:bubble3D val="0"/>
            <c:spPr>
              <a:solidFill>
                <a:srgbClr val="E6E5E5"/>
              </a:solidFill>
              <a:ln>
                <a:noFill/>
              </a:ln>
              <a:effectLst/>
            </c:spPr>
            <c:extLst>
              <c:ext xmlns:c16="http://schemas.microsoft.com/office/drawing/2014/chart" uri="{C3380CC4-5D6E-409C-BE32-E72D297353CC}">
                <c16:uniqueId val="{00000034-A0D8-4FF8-BF2D-A6DC7B178F5A}"/>
              </c:ext>
            </c:extLst>
          </c:dPt>
          <c:dPt>
            <c:idx val="49"/>
            <c:invertIfNegative val="1"/>
            <c:bubble3D val="0"/>
            <c:spPr>
              <a:solidFill>
                <a:srgbClr val="E6E5E5"/>
              </a:solidFill>
            </c:spPr>
            <c:extLst>
              <c:ext xmlns:c16="http://schemas.microsoft.com/office/drawing/2014/chart" uri="{C3380CC4-5D6E-409C-BE32-E72D297353CC}">
                <c16:uniqueId val="{00000035-A0D8-4FF8-BF2D-A6DC7B178F5A}"/>
              </c:ext>
            </c:extLst>
          </c:dPt>
          <c:dPt>
            <c:idx val="50"/>
            <c:invertIfNegative val="1"/>
            <c:bubble3D val="0"/>
            <c:spPr>
              <a:solidFill>
                <a:srgbClr val="E6E5E5"/>
              </a:solidFill>
            </c:spPr>
            <c:extLst>
              <c:ext xmlns:c16="http://schemas.microsoft.com/office/drawing/2014/chart" uri="{C3380CC4-5D6E-409C-BE32-E72D297353CC}">
                <c16:uniqueId val="{00000036-A0D8-4FF8-BF2D-A6DC7B178F5A}"/>
              </c:ext>
            </c:extLst>
          </c:dPt>
          <c:dPt>
            <c:idx val="51"/>
            <c:invertIfNegative val="1"/>
            <c:bubble3D val="0"/>
            <c:spPr>
              <a:solidFill>
                <a:srgbClr val="E6E5E5"/>
              </a:solidFill>
            </c:spPr>
            <c:extLst>
              <c:ext xmlns:c16="http://schemas.microsoft.com/office/drawing/2014/chart" uri="{C3380CC4-5D6E-409C-BE32-E72D297353CC}">
                <c16:uniqueId val="{00000037-A0D8-4FF8-BF2D-A6DC7B178F5A}"/>
              </c:ext>
            </c:extLst>
          </c:dPt>
          <c:dPt>
            <c:idx val="52"/>
            <c:invertIfNegative val="0"/>
            <c:bubble3D val="0"/>
            <c:spPr>
              <a:solidFill>
                <a:srgbClr val="E6E5E5"/>
              </a:solidFill>
              <a:ln>
                <a:noFill/>
              </a:ln>
              <a:effectLst/>
            </c:spPr>
            <c:extLst>
              <c:ext xmlns:c16="http://schemas.microsoft.com/office/drawing/2014/chart" uri="{C3380CC4-5D6E-409C-BE32-E72D297353CC}">
                <c16:uniqueId val="{00000038-A0D8-4FF8-BF2D-A6DC7B178F5A}"/>
              </c:ext>
            </c:extLst>
          </c:dPt>
          <c:dPt>
            <c:idx val="53"/>
            <c:invertIfNegative val="1"/>
            <c:bubble3D val="0"/>
            <c:spPr>
              <a:solidFill>
                <a:srgbClr val="E6E5E5"/>
              </a:solidFill>
            </c:spPr>
            <c:extLst>
              <c:ext xmlns:c16="http://schemas.microsoft.com/office/drawing/2014/chart" uri="{C3380CC4-5D6E-409C-BE32-E72D297353CC}">
                <c16:uniqueId val="{0000006B-B572-4DF2-A18B-EB5D630E70B4}"/>
              </c:ext>
            </c:extLst>
          </c:dPt>
          <c:dPt>
            <c:idx val="54"/>
            <c:invertIfNegative val="1"/>
            <c:bubble3D val="0"/>
            <c:spPr>
              <a:solidFill>
                <a:srgbClr val="E6E5E5"/>
              </a:solidFill>
            </c:spPr>
            <c:extLst>
              <c:ext xmlns:c16="http://schemas.microsoft.com/office/drawing/2014/chart" uri="{C3380CC4-5D6E-409C-BE32-E72D297353CC}">
                <c16:uniqueId val="{0000006D-B572-4DF2-A18B-EB5D630E70B4}"/>
              </c:ext>
            </c:extLst>
          </c:dPt>
          <c:dPt>
            <c:idx val="55"/>
            <c:invertIfNegative val="1"/>
            <c:bubble3D val="0"/>
            <c:spPr>
              <a:solidFill>
                <a:srgbClr val="E6E5E5"/>
              </a:solidFill>
            </c:spPr>
            <c:extLst>
              <c:ext xmlns:c16="http://schemas.microsoft.com/office/drawing/2014/chart" uri="{C3380CC4-5D6E-409C-BE32-E72D297353CC}">
                <c16:uniqueId val="{0000006F-B572-4DF2-A18B-EB5D630E70B4}"/>
              </c:ext>
            </c:extLst>
          </c:dPt>
          <c:dPt>
            <c:idx val="56"/>
            <c:invertIfNegative val="1"/>
            <c:bubble3D val="0"/>
            <c:spPr>
              <a:solidFill>
                <a:srgbClr val="E6E5E5"/>
              </a:solidFill>
            </c:spPr>
            <c:extLst>
              <c:ext xmlns:c16="http://schemas.microsoft.com/office/drawing/2014/chart" uri="{C3380CC4-5D6E-409C-BE32-E72D297353CC}">
                <c16:uniqueId val="{00000071-B572-4DF2-A18B-EB5D630E70B4}"/>
              </c:ext>
            </c:extLst>
          </c:dPt>
          <c:dPt>
            <c:idx val="57"/>
            <c:invertIfNegative val="1"/>
            <c:bubble3D val="0"/>
            <c:spPr>
              <a:solidFill>
                <a:srgbClr val="E6E5E5"/>
              </a:solidFill>
            </c:spPr>
            <c:extLst>
              <c:ext xmlns:c16="http://schemas.microsoft.com/office/drawing/2014/chart" uri="{C3380CC4-5D6E-409C-BE32-E72D297353CC}">
                <c16:uniqueId val="{00000073-B572-4DF2-A18B-EB5D630E70B4}"/>
              </c:ext>
            </c:extLst>
          </c:dPt>
          <c:dPt>
            <c:idx val="58"/>
            <c:invertIfNegative val="1"/>
            <c:bubble3D val="0"/>
            <c:spPr>
              <a:solidFill>
                <a:srgbClr val="E6E5E5"/>
              </a:solidFill>
            </c:spPr>
            <c:extLst>
              <c:ext xmlns:c16="http://schemas.microsoft.com/office/drawing/2014/chart" uri="{C3380CC4-5D6E-409C-BE32-E72D297353CC}">
                <c16:uniqueId val="{00000075-B572-4DF2-A18B-EB5D630E70B4}"/>
              </c:ext>
            </c:extLst>
          </c:dPt>
          <c:dPt>
            <c:idx val="59"/>
            <c:invertIfNegative val="1"/>
            <c:bubble3D val="0"/>
            <c:spPr>
              <a:solidFill>
                <a:srgbClr val="E6E5E5"/>
              </a:solidFill>
            </c:spPr>
            <c:extLst>
              <c:ext xmlns:c16="http://schemas.microsoft.com/office/drawing/2014/chart" uri="{C3380CC4-5D6E-409C-BE32-E72D297353CC}">
                <c16:uniqueId val="{00000077-B572-4DF2-A18B-EB5D630E70B4}"/>
              </c:ext>
            </c:extLst>
          </c:dPt>
          <c:dPt>
            <c:idx val="60"/>
            <c:invertIfNegative val="1"/>
            <c:bubble3D val="0"/>
            <c:spPr>
              <a:solidFill>
                <a:srgbClr val="E6E5E5"/>
              </a:solidFill>
            </c:spPr>
            <c:extLst>
              <c:ext xmlns:c16="http://schemas.microsoft.com/office/drawing/2014/chart" uri="{C3380CC4-5D6E-409C-BE32-E72D297353CC}">
                <c16:uniqueId val="{00000079-B572-4DF2-A18B-EB5D630E70B4}"/>
              </c:ext>
            </c:extLst>
          </c:dPt>
          <c:dPt>
            <c:idx val="61"/>
            <c:invertIfNegative val="1"/>
            <c:bubble3D val="0"/>
            <c:spPr>
              <a:solidFill>
                <a:srgbClr val="E6E5E5"/>
              </a:solidFill>
            </c:spPr>
            <c:extLst>
              <c:ext xmlns:c16="http://schemas.microsoft.com/office/drawing/2014/chart" uri="{C3380CC4-5D6E-409C-BE32-E72D297353CC}">
                <c16:uniqueId val="{0000007B-B572-4DF2-A18B-EB5D630E70B4}"/>
              </c:ext>
            </c:extLst>
          </c:dPt>
          <c:dPt>
            <c:idx val="62"/>
            <c:invertIfNegative val="1"/>
            <c:bubble3D val="0"/>
            <c:spPr>
              <a:solidFill>
                <a:srgbClr val="E6E5E5"/>
              </a:solidFill>
            </c:spPr>
            <c:extLst>
              <c:ext xmlns:c16="http://schemas.microsoft.com/office/drawing/2014/chart" uri="{C3380CC4-5D6E-409C-BE32-E72D297353CC}">
                <c16:uniqueId val="{0000007D-B572-4DF2-A18B-EB5D630E70B4}"/>
              </c:ext>
            </c:extLst>
          </c:dPt>
          <c:dPt>
            <c:idx val="63"/>
            <c:invertIfNegative val="1"/>
            <c:bubble3D val="0"/>
            <c:spPr>
              <a:solidFill>
                <a:srgbClr val="E6E5E5"/>
              </a:solidFill>
            </c:spPr>
            <c:extLst>
              <c:ext xmlns:c16="http://schemas.microsoft.com/office/drawing/2014/chart" uri="{C3380CC4-5D6E-409C-BE32-E72D297353CC}">
                <c16:uniqueId val="{0000007F-B572-4DF2-A18B-EB5D630E70B4}"/>
              </c:ext>
            </c:extLst>
          </c:dPt>
          <c:dPt>
            <c:idx val="64"/>
            <c:invertIfNegative val="1"/>
            <c:bubble3D val="0"/>
            <c:spPr>
              <a:solidFill>
                <a:srgbClr val="E6E5E5"/>
              </a:solidFill>
            </c:spPr>
            <c:extLst>
              <c:ext xmlns:c16="http://schemas.microsoft.com/office/drawing/2014/chart" uri="{C3380CC4-5D6E-409C-BE32-E72D297353CC}">
                <c16:uniqueId val="{00000081-B572-4DF2-A18B-EB5D630E70B4}"/>
              </c:ext>
            </c:extLst>
          </c:dPt>
          <c:dPt>
            <c:idx val="65"/>
            <c:invertIfNegative val="1"/>
            <c:bubble3D val="0"/>
            <c:spPr>
              <a:solidFill>
                <a:srgbClr val="E6E5E5"/>
              </a:solidFill>
            </c:spPr>
            <c:extLst>
              <c:ext xmlns:c16="http://schemas.microsoft.com/office/drawing/2014/chart" uri="{C3380CC4-5D6E-409C-BE32-E72D297353CC}">
                <c16:uniqueId val="{00000083-B572-4DF2-A18B-EB5D630E70B4}"/>
              </c:ext>
            </c:extLst>
          </c:dPt>
          <c:dPt>
            <c:idx val="66"/>
            <c:invertIfNegative val="1"/>
            <c:bubble3D val="0"/>
            <c:spPr>
              <a:solidFill>
                <a:srgbClr val="E6E5E5"/>
              </a:solidFill>
            </c:spPr>
            <c:extLst>
              <c:ext xmlns:c16="http://schemas.microsoft.com/office/drawing/2014/chart" uri="{C3380CC4-5D6E-409C-BE32-E72D297353CC}">
                <c16:uniqueId val="{00000085-B572-4DF2-A18B-EB5D630E70B4}"/>
              </c:ext>
            </c:extLst>
          </c:dPt>
          <c:dPt>
            <c:idx val="67"/>
            <c:invertIfNegative val="1"/>
            <c:bubble3D val="0"/>
            <c:spPr>
              <a:solidFill>
                <a:srgbClr val="E6E5E5"/>
              </a:solidFill>
            </c:spPr>
            <c:extLst>
              <c:ext xmlns:c16="http://schemas.microsoft.com/office/drawing/2014/chart" uri="{C3380CC4-5D6E-409C-BE32-E72D297353CC}">
                <c16:uniqueId val="{00000087-B572-4DF2-A18B-EB5D630E70B4}"/>
              </c:ext>
            </c:extLst>
          </c:dPt>
          <c:dPt>
            <c:idx val="68"/>
            <c:invertIfNegative val="1"/>
            <c:bubble3D val="0"/>
            <c:spPr>
              <a:solidFill>
                <a:srgbClr val="E6E5E5"/>
              </a:solidFill>
            </c:spPr>
            <c:extLst>
              <c:ext xmlns:c16="http://schemas.microsoft.com/office/drawing/2014/chart" uri="{C3380CC4-5D6E-409C-BE32-E72D297353CC}">
                <c16:uniqueId val="{00000089-B572-4DF2-A18B-EB5D630E70B4}"/>
              </c:ext>
            </c:extLst>
          </c:dPt>
          <c:dPt>
            <c:idx val="69"/>
            <c:invertIfNegative val="1"/>
            <c:bubble3D val="0"/>
            <c:spPr>
              <a:solidFill>
                <a:srgbClr val="E6E5E5"/>
              </a:solidFill>
            </c:spPr>
            <c:extLst>
              <c:ext xmlns:c16="http://schemas.microsoft.com/office/drawing/2014/chart" uri="{C3380CC4-5D6E-409C-BE32-E72D297353CC}">
                <c16:uniqueId val="{0000008B-B572-4DF2-A18B-EB5D630E70B4}"/>
              </c:ext>
            </c:extLst>
          </c:dPt>
          <c:dPt>
            <c:idx val="70"/>
            <c:invertIfNegative val="1"/>
            <c:bubble3D val="0"/>
            <c:spPr>
              <a:solidFill>
                <a:srgbClr val="E6E5E5"/>
              </a:solidFill>
            </c:spPr>
            <c:extLst>
              <c:ext xmlns:c16="http://schemas.microsoft.com/office/drawing/2014/chart" uri="{C3380CC4-5D6E-409C-BE32-E72D297353CC}">
                <c16:uniqueId val="{0000008D-B572-4DF2-A18B-EB5D630E70B4}"/>
              </c:ext>
            </c:extLst>
          </c:dPt>
          <c:dPt>
            <c:idx val="71"/>
            <c:invertIfNegative val="1"/>
            <c:bubble3D val="0"/>
            <c:spPr>
              <a:solidFill>
                <a:srgbClr val="E6E5E5"/>
              </a:solidFill>
            </c:spPr>
            <c:extLst>
              <c:ext xmlns:c16="http://schemas.microsoft.com/office/drawing/2014/chart" uri="{C3380CC4-5D6E-409C-BE32-E72D297353CC}">
                <c16:uniqueId val="{0000008F-B572-4DF2-A18B-EB5D630E70B4}"/>
              </c:ext>
            </c:extLst>
          </c:dPt>
          <c:dPt>
            <c:idx val="72"/>
            <c:invertIfNegative val="1"/>
            <c:bubble3D val="0"/>
            <c:spPr>
              <a:solidFill>
                <a:srgbClr val="E6E5E5"/>
              </a:solidFill>
            </c:spPr>
            <c:extLst>
              <c:ext xmlns:c16="http://schemas.microsoft.com/office/drawing/2014/chart" uri="{C3380CC4-5D6E-409C-BE32-E72D297353CC}">
                <c16:uniqueId val="{00000091-B572-4DF2-A18B-EB5D630E70B4}"/>
              </c:ext>
            </c:extLst>
          </c:dPt>
          <c:dPt>
            <c:idx val="73"/>
            <c:invertIfNegative val="1"/>
            <c:bubble3D val="0"/>
            <c:spPr>
              <a:solidFill>
                <a:srgbClr val="E6E5E5"/>
              </a:solidFill>
            </c:spPr>
            <c:extLst>
              <c:ext xmlns:c16="http://schemas.microsoft.com/office/drawing/2014/chart" uri="{C3380CC4-5D6E-409C-BE32-E72D297353CC}">
                <c16:uniqueId val="{00000093-B572-4DF2-A18B-EB5D630E70B4}"/>
              </c:ext>
            </c:extLst>
          </c:dPt>
          <c:dPt>
            <c:idx val="74"/>
            <c:invertIfNegative val="1"/>
            <c:bubble3D val="0"/>
            <c:spPr>
              <a:solidFill>
                <a:srgbClr val="E6E5E5"/>
              </a:solidFill>
            </c:spPr>
            <c:extLst>
              <c:ext xmlns:c16="http://schemas.microsoft.com/office/drawing/2014/chart" uri="{C3380CC4-5D6E-409C-BE32-E72D297353CC}">
                <c16:uniqueId val="{00000095-B572-4DF2-A18B-EB5D630E70B4}"/>
              </c:ext>
            </c:extLst>
          </c:dPt>
          <c:dPt>
            <c:idx val="75"/>
            <c:invertIfNegative val="1"/>
            <c:bubble3D val="0"/>
            <c:spPr>
              <a:solidFill>
                <a:srgbClr val="E6E5E5"/>
              </a:solidFill>
            </c:spPr>
            <c:extLst>
              <c:ext xmlns:c16="http://schemas.microsoft.com/office/drawing/2014/chart" uri="{C3380CC4-5D6E-409C-BE32-E72D297353CC}">
                <c16:uniqueId val="{00000097-B572-4DF2-A18B-EB5D630E70B4}"/>
              </c:ext>
            </c:extLst>
          </c:dPt>
          <c:dPt>
            <c:idx val="76"/>
            <c:invertIfNegative val="1"/>
            <c:bubble3D val="0"/>
            <c:spPr>
              <a:solidFill>
                <a:srgbClr val="E6E5E5"/>
              </a:solidFill>
            </c:spPr>
            <c:extLst>
              <c:ext xmlns:c16="http://schemas.microsoft.com/office/drawing/2014/chart" uri="{C3380CC4-5D6E-409C-BE32-E72D297353CC}">
                <c16:uniqueId val="{00000099-B572-4DF2-A18B-EB5D630E70B4}"/>
              </c:ext>
            </c:extLst>
          </c:dPt>
          <c:dPt>
            <c:idx val="77"/>
            <c:invertIfNegative val="1"/>
            <c:bubble3D val="0"/>
            <c:spPr>
              <a:solidFill>
                <a:srgbClr val="E6E5E5"/>
              </a:solidFill>
            </c:spPr>
            <c:extLst>
              <c:ext xmlns:c16="http://schemas.microsoft.com/office/drawing/2014/chart" uri="{C3380CC4-5D6E-409C-BE32-E72D297353CC}">
                <c16:uniqueId val="{0000009B-B572-4DF2-A18B-EB5D630E70B4}"/>
              </c:ext>
            </c:extLst>
          </c:dPt>
          <c:dPt>
            <c:idx val="78"/>
            <c:invertIfNegative val="1"/>
            <c:bubble3D val="0"/>
            <c:spPr>
              <a:solidFill>
                <a:srgbClr val="E6E5E5"/>
              </a:solidFill>
            </c:spPr>
            <c:extLst>
              <c:ext xmlns:c16="http://schemas.microsoft.com/office/drawing/2014/chart" uri="{C3380CC4-5D6E-409C-BE32-E72D297353CC}">
                <c16:uniqueId val="{0000009D-B572-4DF2-A18B-EB5D630E70B4}"/>
              </c:ext>
            </c:extLst>
          </c:dPt>
          <c:dPt>
            <c:idx val="79"/>
            <c:invertIfNegative val="1"/>
            <c:bubble3D val="0"/>
            <c:spPr>
              <a:solidFill>
                <a:srgbClr val="E6E5E5"/>
              </a:solidFill>
            </c:spPr>
            <c:extLst>
              <c:ext xmlns:c16="http://schemas.microsoft.com/office/drawing/2014/chart" uri="{C3380CC4-5D6E-409C-BE32-E72D297353CC}">
                <c16:uniqueId val="{0000009F-B572-4DF2-A18B-EB5D630E70B4}"/>
              </c:ext>
            </c:extLst>
          </c:dPt>
          <c:dPt>
            <c:idx val="80"/>
            <c:invertIfNegative val="1"/>
            <c:bubble3D val="0"/>
            <c:spPr>
              <a:solidFill>
                <a:srgbClr val="E6E5E5"/>
              </a:solidFill>
            </c:spPr>
            <c:extLst>
              <c:ext xmlns:c16="http://schemas.microsoft.com/office/drawing/2014/chart" uri="{C3380CC4-5D6E-409C-BE32-E72D297353CC}">
                <c16:uniqueId val="{000000A1-B572-4DF2-A18B-EB5D630E70B4}"/>
              </c:ext>
            </c:extLst>
          </c:dPt>
          <c:dPt>
            <c:idx val="81"/>
            <c:invertIfNegative val="1"/>
            <c:bubble3D val="0"/>
            <c:spPr>
              <a:solidFill>
                <a:srgbClr val="E6E5E5"/>
              </a:solidFill>
            </c:spPr>
            <c:extLst>
              <c:ext xmlns:c16="http://schemas.microsoft.com/office/drawing/2014/chart" uri="{C3380CC4-5D6E-409C-BE32-E72D297353CC}">
                <c16:uniqueId val="{000000A3-B572-4DF2-A18B-EB5D630E70B4}"/>
              </c:ext>
            </c:extLst>
          </c:dPt>
          <c:dPt>
            <c:idx val="82"/>
            <c:invertIfNegative val="1"/>
            <c:bubble3D val="0"/>
            <c:spPr>
              <a:solidFill>
                <a:srgbClr val="E6E5E5"/>
              </a:solidFill>
            </c:spPr>
            <c:extLst>
              <c:ext xmlns:c16="http://schemas.microsoft.com/office/drawing/2014/chart" uri="{C3380CC4-5D6E-409C-BE32-E72D297353CC}">
                <c16:uniqueId val="{000000A5-B572-4DF2-A18B-EB5D630E70B4}"/>
              </c:ext>
            </c:extLst>
          </c:dPt>
          <c:dPt>
            <c:idx val="83"/>
            <c:invertIfNegative val="1"/>
            <c:bubble3D val="0"/>
            <c:spPr>
              <a:solidFill>
                <a:srgbClr val="E6E5E5"/>
              </a:solidFill>
            </c:spPr>
            <c:extLst>
              <c:ext xmlns:c16="http://schemas.microsoft.com/office/drawing/2014/chart" uri="{C3380CC4-5D6E-409C-BE32-E72D297353CC}">
                <c16:uniqueId val="{000000A7-B572-4DF2-A18B-EB5D630E70B4}"/>
              </c:ext>
            </c:extLst>
          </c:dPt>
          <c:dPt>
            <c:idx val="84"/>
            <c:invertIfNegative val="1"/>
            <c:bubble3D val="0"/>
            <c:spPr>
              <a:solidFill>
                <a:srgbClr val="E6E5E5"/>
              </a:solidFill>
            </c:spPr>
            <c:extLst>
              <c:ext xmlns:c16="http://schemas.microsoft.com/office/drawing/2014/chart" uri="{C3380CC4-5D6E-409C-BE32-E72D297353CC}">
                <c16:uniqueId val="{000000A9-B572-4DF2-A18B-EB5D630E70B4}"/>
              </c:ext>
            </c:extLst>
          </c:dPt>
          <c:dPt>
            <c:idx val="85"/>
            <c:invertIfNegative val="1"/>
            <c:bubble3D val="0"/>
            <c:spPr>
              <a:solidFill>
                <a:srgbClr val="E6E5E5"/>
              </a:solidFill>
            </c:spPr>
            <c:extLst>
              <c:ext xmlns:c16="http://schemas.microsoft.com/office/drawing/2014/chart" uri="{C3380CC4-5D6E-409C-BE32-E72D297353CC}">
                <c16:uniqueId val="{000000AB-B572-4DF2-A18B-EB5D630E70B4}"/>
              </c:ext>
            </c:extLst>
          </c:dPt>
          <c:dPt>
            <c:idx val="86"/>
            <c:invertIfNegative val="1"/>
            <c:bubble3D val="0"/>
            <c:spPr>
              <a:solidFill>
                <a:srgbClr val="E6E5E5"/>
              </a:solidFill>
            </c:spPr>
            <c:extLst>
              <c:ext xmlns:c16="http://schemas.microsoft.com/office/drawing/2014/chart" uri="{C3380CC4-5D6E-409C-BE32-E72D297353CC}">
                <c16:uniqueId val="{000000AD-B572-4DF2-A18B-EB5D630E70B4}"/>
              </c:ext>
            </c:extLst>
          </c:dPt>
          <c:dPt>
            <c:idx val="87"/>
            <c:invertIfNegative val="1"/>
            <c:bubble3D val="0"/>
            <c:spPr>
              <a:solidFill>
                <a:srgbClr val="E6E5E5"/>
              </a:solidFill>
            </c:spPr>
            <c:extLst>
              <c:ext xmlns:c16="http://schemas.microsoft.com/office/drawing/2014/chart" uri="{C3380CC4-5D6E-409C-BE32-E72D297353CC}">
                <c16:uniqueId val="{000000AF-B572-4DF2-A18B-EB5D630E70B4}"/>
              </c:ext>
            </c:extLst>
          </c:dPt>
          <c:dPt>
            <c:idx val="88"/>
            <c:invertIfNegative val="1"/>
            <c:bubble3D val="0"/>
            <c:spPr>
              <a:solidFill>
                <a:srgbClr val="E6E5E5"/>
              </a:solidFill>
            </c:spPr>
            <c:extLst>
              <c:ext xmlns:c16="http://schemas.microsoft.com/office/drawing/2014/chart" uri="{C3380CC4-5D6E-409C-BE32-E72D297353CC}">
                <c16:uniqueId val="{000000B1-B572-4DF2-A18B-EB5D630E70B4}"/>
              </c:ext>
            </c:extLst>
          </c:dPt>
          <c:dPt>
            <c:idx val="89"/>
            <c:invertIfNegative val="1"/>
            <c:bubble3D val="0"/>
            <c:spPr>
              <a:solidFill>
                <a:srgbClr val="E6E5E5"/>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Ferrero Rocher 200g</c:v>
                </c:pt>
                <c:pt idx="24">
                  <c:v>Kinder Maxi Chocolate 21gx11 (10+1)</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Hershey's Cookies 'n Creme 40Gx 4</c:v>
                </c:pt>
                <c:pt idx="58">
                  <c:v>Galaxy Smooth Milk Chocolate 80g</c:v>
                </c:pt>
                <c:pt idx="59">
                  <c:v>Galaxy Ripple Bar 33g</c:v>
                </c:pt>
                <c:pt idx="60">
                  <c:v>Hershey's Chocobites Cookies 'n Creme 90g</c:v>
                </c:pt>
                <c:pt idx="61">
                  <c:v>Hershey's Kisses Special Selection Assorted 100g</c:v>
                </c:pt>
                <c:pt idx="62">
                  <c:v>Hershey's Chocobites Salted Caramel 81g</c:v>
                </c:pt>
                <c:pt idx="63">
                  <c:v>Hershey's Cookies N' Chocolate 40g</c:v>
                </c:pt>
                <c:pt idx="64">
                  <c:v>Reeses Block 90g</c:v>
                </c:pt>
                <c:pt idx="65">
                  <c:v>Reeses Nut Bar 47g</c:v>
                </c:pt>
                <c:pt idx="66">
                  <c:v>Hershey's Kisses Classic Selection Assorted 100g</c:v>
                </c:pt>
                <c:pt idx="67">
                  <c:v>Hershey's Cookies N' Crème 12.76g</c:v>
                </c:pt>
                <c:pt idx="68">
                  <c:v> Reeses Wafer Sticks 42g</c:v>
                </c:pt>
                <c:pt idx="69">
                  <c:v>Hershey's Choco Tubes Cookies N' Creme 18g</c:v>
                </c:pt>
                <c:pt idx="70">
                  <c:v>Reeses Pieces 180g</c:v>
                </c:pt>
                <c:pt idx="71">
                  <c:v>Reeses Mini King Size 71g</c:v>
                </c:pt>
                <c:pt idx="72">
                  <c:v>Hershey's Cookies 'n Creme Creations Salted Caramel 38g</c:v>
                </c:pt>
                <c:pt idx="73">
                  <c:v>Hershey's Cookies 'n Creme Block 90g</c:v>
                </c:pt>
                <c:pt idx="74">
                  <c:v> Reeses Peanut Butter Cup Mini 500G</c:v>
                </c:pt>
                <c:pt idx="75">
                  <c:v>Hersheys Kisses Classic Selection Assorted 600G</c:v>
                </c:pt>
                <c:pt idx="76">
                  <c:v>Hershey's Variety Pack 40Gx3</c:v>
                </c:pt>
                <c:pt idx="77">
                  <c:v>Reeses Fast break 51g</c:v>
                </c:pt>
              </c:strCache>
            </c:strRef>
          </c:cat>
          <c:val>
            <c:numRef>
              <c:f>Sheet1!$B$2:$B$79</c:f>
              <c:numCache>
                <c:formatCode>General</c:formatCode>
                <c:ptCount val="78"/>
                <c:pt idx="0">
                  <c:v>8.7043629382212662E-2</c:v>
                </c:pt>
                <c:pt idx="1">
                  <c:v>5.7448254219214227E-2</c:v>
                </c:pt>
                <c:pt idx="2">
                  <c:v>5.2318988778503661E-2</c:v>
                </c:pt>
                <c:pt idx="3">
                  <c:v>5.2256472326913307E-2</c:v>
                </c:pt>
                <c:pt idx="4">
                  <c:v>4.8584225656166963E-2</c:v>
                </c:pt>
                <c:pt idx="5">
                  <c:v>3.9680743757639463E-2</c:v>
                </c:pt>
                <c:pt idx="6">
                  <c:v>2.9190658329038801E-2</c:v>
                </c:pt>
                <c:pt idx="7">
                  <c:v>2.7681917689682881E-2</c:v>
                </c:pt>
                <c:pt idx="8">
                  <c:v>2.513899586928656E-2</c:v>
                </c:pt>
                <c:pt idx="9">
                  <c:v>2.4890536077445059E-2</c:v>
                </c:pt>
                <c:pt idx="10">
                  <c:v>2.4344382000445201E-2</c:v>
                </c:pt>
                <c:pt idx="11">
                  <c:v>2.4239521796033451E-2</c:v>
                </c:pt>
                <c:pt idx="12">
                  <c:v>2.25895581009995E-2</c:v>
                </c:pt>
                <c:pt idx="13">
                  <c:v>2.2261008252674359E-2</c:v>
                </c:pt>
                <c:pt idx="14">
                  <c:v>2.1303629133662901E-2</c:v>
                </c:pt>
                <c:pt idx="15">
                  <c:v>2.0930028427272349E-2</c:v>
                </c:pt>
                <c:pt idx="16">
                  <c:v>2.0722378953069099E-2</c:v>
                </c:pt>
                <c:pt idx="17">
                  <c:v>1.79402528779639E-2</c:v>
                </c:pt>
                <c:pt idx="18">
                  <c:v>1.6768501477137959E-2</c:v>
                </c:pt>
                <c:pt idx="19">
                  <c:v>1.5907968576700571E-2</c:v>
                </c:pt>
                <c:pt idx="20">
                  <c:v>1.5132426772325959E-2</c:v>
                </c:pt>
                <c:pt idx="21">
                  <c:v>1.457716780008899E-2</c:v>
                </c:pt>
                <c:pt idx="22">
                  <c:v>1.428979902205051E-2</c:v>
                </c:pt>
                <c:pt idx="23">
                  <c:v>1.4260023753352421E-2</c:v>
                </c:pt>
                <c:pt idx="24">
                  <c:v>1.4242653495047679E-2</c:v>
                </c:pt>
                <c:pt idx="25">
                  <c:v>1.4009948484647721E-2</c:v>
                </c:pt>
                <c:pt idx="26">
                  <c:v>1.327189776630075E-2</c:v>
                </c:pt>
                <c:pt idx="27">
                  <c:v>1.277080676064834E-2</c:v>
                </c:pt>
                <c:pt idx="28">
                  <c:v>1.154686376230785E-2</c:v>
                </c:pt>
                <c:pt idx="29">
                  <c:v>1.1356802272850099E-2</c:v>
                </c:pt>
                <c:pt idx="30">
                  <c:v>1.083713462610989E-2</c:v>
                </c:pt>
                <c:pt idx="31">
                  <c:v>1.0457247446923411E-2</c:v>
                </c:pt>
                <c:pt idx="32">
                  <c:v>1.0406169475892761E-2</c:v>
                </c:pt>
                <c:pt idx="33">
                  <c:v>1.019402791157778E-2</c:v>
                </c:pt>
                <c:pt idx="34">
                  <c:v>9.9678416198208646E-3</c:v>
                </c:pt>
                <c:pt idx="35">
                  <c:v>9.6601873747323187E-3</c:v>
                </c:pt>
                <c:pt idx="36">
                  <c:v>9.3903672027461412E-3</c:v>
                </c:pt>
                <c:pt idx="37">
                  <c:v>8.0659148911814693E-3</c:v>
                </c:pt>
                <c:pt idx="38">
                  <c:v>7.5338492821987197E-3</c:v>
                </c:pt>
                <c:pt idx="39">
                  <c:v>7.4340972771401804E-3</c:v>
                </c:pt>
                <c:pt idx="40">
                  <c:v>7.2228964784393666E-3</c:v>
                </c:pt>
                <c:pt idx="41">
                  <c:v>7.1647097013926584E-3</c:v>
                </c:pt>
                <c:pt idx="42">
                  <c:v>6.7417978009267987E-3</c:v>
                </c:pt>
                <c:pt idx="43">
                  <c:v>6.6461212904450192E-3</c:v>
                </c:pt>
                <c:pt idx="44">
                  <c:v>6.5873687630741886E-3</c:v>
                </c:pt>
                <c:pt idx="45">
                  <c:v>6.1105982334485687E-3</c:v>
                </c:pt>
                <c:pt idx="46">
                  <c:v>5.442700859727416E-3</c:v>
                </c:pt>
                <c:pt idx="47">
                  <c:v>5.4377176631436683E-3</c:v>
                </c:pt>
                <c:pt idx="48">
                  <c:v>5.0533333079540556E-3</c:v>
                </c:pt>
                <c:pt idx="49">
                  <c:v>4.8781338061636894E-3</c:v>
                </c:pt>
                <c:pt idx="50">
                  <c:v>4.8118320644420761E-3</c:v>
                </c:pt>
                <c:pt idx="51">
                  <c:v>4.754758877646573E-3</c:v>
                </c:pt>
                <c:pt idx="52">
                  <c:v>4.6018435860742616E-3</c:v>
                </c:pt>
                <c:pt idx="53">
                  <c:v>4.5036988919860462E-3</c:v>
                </c:pt>
                <c:pt idx="54">
                  <c:v>4.3867982266635082E-3</c:v>
                </c:pt>
                <c:pt idx="55">
                  <c:v>4.0218340674676974E-3</c:v>
                </c:pt>
                <c:pt idx="56">
                  <c:v>3.9201710183767091E-3</c:v>
                </c:pt>
                <c:pt idx="57">
                  <c:v>3.7061900184166409E-3</c:v>
                </c:pt>
                <c:pt idx="58">
                  <c:v>3.4958916104209938E-3</c:v>
                </c:pt>
                <c:pt idx="59">
                  <c:v>3.3190896613840659E-3</c:v>
                </c:pt>
                <c:pt idx="60">
                  <c:v>2.6956154020616259E-3</c:v>
                </c:pt>
                <c:pt idx="61">
                  <c:v>2.53527750664386E-3</c:v>
                </c:pt>
                <c:pt idx="62">
                  <c:v>2.4278900283566068E-3</c:v>
                </c:pt>
                <c:pt idx="63">
                  <c:v>2.425599799364974E-3</c:v>
                </c:pt>
                <c:pt idx="64">
                  <c:v>2.1535528869782322E-3</c:v>
                </c:pt>
                <c:pt idx="65">
                  <c:v>1.655361952609545E-3</c:v>
                </c:pt>
                <c:pt idx="66">
                  <c:v>1.5256000407128469E-3</c:v>
                </c:pt>
                <c:pt idx="67">
                  <c:v>7.824108492337985E-4</c:v>
                </c:pt>
                <c:pt idx="68">
                  <c:v>2.7146164527440977E-4</c:v>
                </c:pt>
                <c:pt idx="69">
                  <c:v>7.2865281163403636E-5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Hershey's Cookies 'n Creme Block 90g</c:v>
                </c:pt>
              </c:strCache>
            </c:strRef>
          </c:tx>
          <c:spPr>
            <a:solidFill>
              <a:schemeClr val="bg2"/>
            </a:solidFill>
            <a:ln>
              <a:noFill/>
            </a:ln>
            <a:effectLst/>
          </c:spPr>
          <c:invertIfNegative val="0"/>
          <c:dPt>
            <c:idx val="0"/>
            <c:invertIfNegative val="0"/>
            <c:bubble3D val="0"/>
            <c:spPr>
              <a:solidFill>
                <a:srgbClr val="E6E5E5"/>
              </a:solidFill>
              <a:ln>
                <a:noFill/>
              </a:ln>
              <a:effectLst/>
            </c:spPr>
            <c:extLst>
              <c:ext xmlns:c16="http://schemas.microsoft.com/office/drawing/2014/chart" uri="{C3380CC4-5D6E-409C-BE32-E72D297353CC}">
                <c16:uniqueId val="{0000000E-7980-4C82-8C1C-32D5A7B4E44B}"/>
              </c:ext>
            </c:extLst>
          </c:dPt>
          <c:dPt>
            <c:idx val="1"/>
            <c:invertIfNegative val="1"/>
            <c:bubble3D val="0"/>
            <c:spPr>
              <a:solidFill>
                <a:srgbClr val="E6E5E5"/>
              </a:solidFill>
            </c:spPr>
            <c:extLst>
              <c:ext xmlns:c16="http://schemas.microsoft.com/office/drawing/2014/chart" uri="{C3380CC4-5D6E-409C-BE32-E72D297353CC}">
                <c16:uniqueId val="{0000000F-7980-4C82-8C1C-32D5A7B4E44B}"/>
              </c:ext>
            </c:extLst>
          </c:dPt>
          <c:dPt>
            <c:idx val="2"/>
            <c:invertIfNegative val="1"/>
            <c:bubble3D val="0"/>
            <c:spPr>
              <a:solidFill>
                <a:srgbClr val="E6E5E5"/>
              </a:solidFill>
            </c:spPr>
            <c:extLst>
              <c:ext xmlns:c16="http://schemas.microsoft.com/office/drawing/2014/chart" uri="{C3380CC4-5D6E-409C-BE32-E72D297353CC}">
                <c16:uniqueId val="{00000010-7980-4C82-8C1C-32D5A7B4E44B}"/>
              </c:ext>
            </c:extLst>
          </c:dPt>
          <c:dPt>
            <c:idx val="3"/>
            <c:invertIfNegative val="0"/>
            <c:bubble3D val="0"/>
            <c:spPr>
              <a:solidFill>
                <a:srgbClr val="E6E5E5"/>
              </a:solidFill>
              <a:ln>
                <a:noFill/>
              </a:ln>
              <a:effectLst/>
            </c:spPr>
            <c:extLst>
              <c:ext xmlns:c16="http://schemas.microsoft.com/office/drawing/2014/chart" uri="{C3380CC4-5D6E-409C-BE32-E72D297353CC}">
                <c16:uniqueId val="{00000011-7980-4C82-8C1C-32D5A7B4E44B}"/>
              </c:ext>
            </c:extLst>
          </c:dPt>
          <c:dPt>
            <c:idx val="4"/>
            <c:invertIfNegative val="1"/>
            <c:bubble3D val="0"/>
            <c:spPr>
              <a:solidFill>
                <a:srgbClr val="E6E5E5"/>
              </a:solidFill>
            </c:spPr>
            <c:extLst>
              <c:ext xmlns:c16="http://schemas.microsoft.com/office/drawing/2014/chart" uri="{C3380CC4-5D6E-409C-BE32-E72D297353CC}">
                <c16:uniqueId val="{00000012-7980-4C82-8C1C-32D5A7B4E44B}"/>
              </c:ext>
            </c:extLst>
          </c:dPt>
          <c:dPt>
            <c:idx val="5"/>
            <c:invertIfNegative val="1"/>
            <c:bubble3D val="0"/>
            <c:spPr>
              <a:solidFill>
                <a:srgbClr val="E6E5E5"/>
              </a:solidFill>
            </c:spPr>
            <c:extLst>
              <c:ext xmlns:c16="http://schemas.microsoft.com/office/drawing/2014/chart" uri="{C3380CC4-5D6E-409C-BE32-E72D297353CC}">
                <c16:uniqueId val="{00000013-7980-4C82-8C1C-32D5A7B4E44B}"/>
              </c:ext>
            </c:extLst>
          </c:dPt>
          <c:dPt>
            <c:idx val="6"/>
            <c:invertIfNegative val="1"/>
            <c:bubble3D val="0"/>
            <c:spPr>
              <a:solidFill>
                <a:srgbClr val="E6E5E5"/>
              </a:solidFill>
            </c:spPr>
            <c:extLst>
              <c:ext xmlns:c16="http://schemas.microsoft.com/office/drawing/2014/chart" uri="{C3380CC4-5D6E-409C-BE32-E72D297353CC}">
                <c16:uniqueId val="{00000014-7980-4C82-8C1C-32D5A7B4E44B}"/>
              </c:ext>
            </c:extLst>
          </c:dPt>
          <c:dPt>
            <c:idx val="7"/>
            <c:invertIfNegative val="1"/>
            <c:bubble3D val="0"/>
            <c:spPr>
              <a:solidFill>
                <a:srgbClr val="E6E5E5"/>
              </a:solidFill>
            </c:spPr>
            <c:extLst>
              <c:ext xmlns:c16="http://schemas.microsoft.com/office/drawing/2014/chart" uri="{C3380CC4-5D6E-409C-BE32-E72D297353CC}">
                <c16:uniqueId val="{00000015-7980-4C82-8C1C-32D5A7B4E44B}"/>
              </c:ext>
            </c:extLst>
          </c:dPt>
          <c:dPt>
            <c:idx val="8"/>
            <c:invertIfNegative val="1"/>
            <c:bubble3D val="0"/>
            <c:spPr>
              <a:solidFill>
                <a:srgbClr val="E6E5E5"/>
              </a:solidFill>
            </c:spPr>
            <c:extLst>
              <c:ext xmlns:c16="http://schemas.microsoft.com/office/drawing/2014/chart" uri="{C3380CC4-5D6E-409C-BE32-E72D297353CC}">
                <c16:uniqueId val="{00000016-7980-4C82-8C1C-32D5A7B4E44B}"/>
              </c:ext>
            </c:extLst>
          </c:dPt>
          <c:dPt>
            <c:idx val="9"/>
            <c:invertIfNegative val="1"/>
            <c:bubble3D val="0"/>
            <c:spPr>
              <a:solidFill>
                <a:srgbClr val="E6E5E5"/>
              </a:solidFill>
            </c:spPr>
            <c:extLst>
              <c:ext xmlns:c16="http://schemas.microsoft.com/office/drawing/2014/chart" uri="{C3380CC4-5D6E-409C-BE32-E72D297353CC}">
                <c16:uniqueId val="{00000017-7980-4C82-8C1C-32D5A7B4E44B}"/>
              </c:ext>
            </c:extLst>
          </c:dPt>
          <c:dPt>
            <c:idx val="10"/>
            <c:invertIfNegative val="1"/>
            <c:bubble3D val="0"/>
            <c:spPr>
              <a:solidFill>
                <a:srgbClr val="E6E5E5"/>
              </a:solidFill>
            </c:spPr>
            <c:extLst>
              <c:ext xmlns:c16="http://schemas.microsoft.com/office/drawing/2014/chart" uri="{C3380CC4-5D6E-409C-BE32-E72D297353CC}">
                <c16:uniqueId val="{00000018-7980-4C82-8C1C-32D5A7B4E44B}"/>
              </c:ext>
            </c:extLst>
          </c:dPt>
          <c:dPt>
            <c:idx val="11"/>
            <c:invertIfNegative val="1"/>
            <c:bubble3D val="0"/>
            <c:spPr>
              <a:solidFill>
                <a:srgbClr val="E6E5E5"/>
              </a:solidFill>
            </c:spPr>
            <c:extLst>
              <c:ext xmlns:c16="http://schemas.microsoft.com/office/drawing/2014/chart" uri="{C3380CC4-5D6E-409C-BE32-E72D297353CC}">
                <c16:uniqueId val="{00000019-7980-4C82-8C1C-32D5A7B4E44B}"/>
              </c:ext>
            </c:extLst>
          </c:dPt>
          <c:dPt>
            <c:idx val="12"/>
            <c:invertIfNegative val="1"/>
            <c:bubble3D val="0"/>
            <c:spPr>
              <a:solidFill>
                <a:srgbClr val="E6E5E5"/>
              </a:solidFill>
            </c:spPr>
            <c:extLst>
              <c:ext xmlns:c16="http://schemas.microsoft.com/office/drawing/2014/chart" uri="{C3380CC4-5D6E-409C-BE32-E72D297353CC}">
                <c16:uniqueId val="{0000001A-7980-4C82-8C1C-32D5A7B4E44B}"/>
              </c:ext>
            </c:extLst>
          </c:dPt>
          <c:dPt>
            <c:idx val="13"/>
            <c:invertIfNegative val="1"/>
            <c:bubble3D val="0"/>
            <c:spPr>
              <a:solidFill>
                <a:srgbClr val="E6E5E5"/>
              </a:solidFill>
            </c:spPr>
            <c:extLst>
              <c:ext xmlns:c16="http://schemas.microsoft.com/office/drawing/2014/chart" uri="{C3380CC4-5D6E-409C-BE32-E72D297353CC}">
                <c16:uniqueId val="{0000001B-7980-4C82-8C1C-32D5A7B4E44B}"/>
              </c:ext>
            </c:extLst>
          </c:dPt>
          <c:dPt>
            <c:idx val="14"/>
            <c:invertIfNegative val="0"/>
            <c:bubble3D val="0"/>
            <c:spPr>
              <a:solidFill>
                <a:srgbClr val="E6E5E5"/>
              </a:solidFill>
              <a:ln>
                <a:noFill/>
              </a:ln>
              <a:effectLst/>
            </c:spPr>
            <c:extLst>
              <c:ext xmlns:c16="http://schemas.microsoft.com/office/drawing/2014/chart" uri="{C3380CC4-5D6E-409C-BE32-E72D297353CC}">
                <c16:uniqueId val="{0000001C-7980-4C82-8C1C-32D5A7B4E44B}"/>
              </c:ext>
            </c:extLst>
          </c:dPt>
          <c:dPt>
            <c:idx val="15"/>
            <c:invertIfNegative val="1"/>
            <c:bubble3D val="0"/>
            <c:spPr>
              <a:solidFill>
                <a:srgbClr val="E6E5E5"/>
              </a:solidFill>
            </c:spPr>
            <c:extLst>
              <c:ext xmlns:c16="http://schemas.microsoft.com/office/drawing/2014/chart" uri="{C3380CC4-5D6E-409C-BE32-E72D297353CC}">
                <c16:uniqueId val="{0000001D-7980-4C82-8C1C-32D5A7B4E44B}"/>
              </c:ext>
            </c:extLst>
          </c:dPt>
          <c:dPt>
            <c:idx val="16"/>
            <c:invertIfNegative val="1"/>
            <c:bubble3D val="0"/>
            <c:spPr>
              <a:solidFill>
                <a:srgbClr val="E6E5E5"/>
              </a:solidFill>
            </c:spPr>
            <c:extLst>
              <c:ext xmlns:c16="http://schemas.microsoft.com/office/drawing/2014/chart" uri="{C3380CC4-5D6E-409C-BE32-E72D297353CC}">
                <c16:uniqueId val="{0000001E-7980-4C82-8C1C-32D5A7B4E44B}"/>
              </c:ext>
            </c:extLst>
          </c:dPt>
          <c:dPt>
            <c:idx val="17"/>
            <c:invertIfNegative val="0"/>
            <c:bubble3D val="0"/>
            <c:spPr>
              <a:solidFill>
                <a:srgbClr val="E6E5E5"/>
              </a:solidFill>
              <a:ln>
                <a:noFill/>
              </a:ln>
              <a:effectLst/>
            </c:spPr>
            <c:extLst>
              <c:ext xmlns:c16="http://schemas.microsoft.com/office/drawing/2014/chart" uri="{C3380CC4-5D6E-409C-BE32-E72D297353CC}">
                <c16:uniqueId val="{0000001F-7980-4C82-8C1C-32D5A7B4E44B}"/>
              </c:ext>
            </c:extLst>
          </c:dPt>
          <c:dPt>
            <c:idx val="18"/>
            <c:invertIfNegative val="1"/>
            <c:bubble3D val="0"/>
            <c:spPr>
              <a:solidFill>
                <a:srgbClr val="E6E5E5"/>
              </a:solidFill>
            </c:spPr>
            <c:extLst>
              <c:ext xmlns:c16="http://schemas.microsoft.com/office/drawing/2014/chart" uri="{C3380CC4-5D6E-409C-BE32-E72D297353CC}">
                <c16:uniqueId val="{00000020-7980-4C82-8C1C-32D5A7B4E44B}"/>
              </c:ext>
            </c:extLst>
          </c:dPt>
          <c:dPt>
            <c:idx val="19"/>
            <c:invertIfNegative val="1"/>
            <c:bubble3D val="0"/>
            <c:spPr>
              <a:solidFill>
                <a:srgbClr val="E6E5E5"/>
              </a:solidFill>
            </c:spPr>
            <c:extLst>
              <c:ext xmlns:c16="http://schemas.microsoft.com/office/drawing/2014/chart" uri="{C3380CC4-5D6E-409C-BE32-E72D297353CC}">
                <c16:uniqueId val="{00000021-7980-4C82-8C1C-32D5A7B4E44B}"/>
              </c:ext>
            </c:extLst>
          </c:dPt>
          <c:dPt>
            <c:idx val="20"/>
            <c:invertIfNegative val="1"/>
            <c:bubble3D val="0"/>
            <c:spPr>
              <a:solidFill>
                <a:srgbClr val="E6E5E5"/>
              </a:solidFill>
            </c:spPr>
            <c:extLst>
              <c:ext xmlns:c16="http://schemas.microsoft.com/office/drawing/2014/chart" uri="{C3380CC4-5D6E-409C-BE32-E72D297353CC}">
                <c16:uniqueId val="{00000022-7980-4C82-8C1C-32D5A7B4E44B}"/>
              </c:ext>
            </c:extLst>
          </c:dPt>
          <c:dPt>
            <c:idx val="21"/>
            <c:invertIfNegative val="1"/>
            <c:bubble3D val="0"/>
            <c:spPr>
              <a:solidFill>
                <a:srgbClr val="E6E5E5"/>
              </a:solidFill>
            </c:spPr>
            <c:extLst>
              <c:ext xmlns:c16="http://schemas.microsoft.com/office/drawing/2014/chart" uri="{C3380CC4-5D6E-409C-BE32-E72D297353CC}">
                <c16:uniqueId val="{00000001-7980-4C82-8C1C-32D5A7B4E44B}"/>
              </c:ext>
            </c:extLst>
          </c:dPt>
          <c:dPt>
            <c:idx val="22"/>
            <c:invertIfNegative val="1"/>
            <c:bubble3D val="0"/>
            <c:spPr>
              <a:solidFill>
                <a:srgbClr val="E6E5E5"/>
              </a:solidFill>
            </c:spPr>
            <c:extLst>
              <c:ext xmlns:c16="http://schemas.microsoft.com/office/drawing/2014/chart" uri="{C3380CC4-5D6E-409C-BE32-E72D297353CC}">
                <c16:uniqueId val="{00000023-7980-4C82-8C1C-32D5A7B4E44B}"/>
              </c:ext>
            </c:extLst>
          </c:dPt>
          <c:dPt>
            <c:idx val="23"/>
            <c:invertIfNegative val="1"/>
            <c:bubble3D val="0"/>
            <c:spPr>
              <a:solidFill>
                <a:srgbClr val="E6E5E5"/>
              </a:solidFill>
            </c:spPr>
            <c:extLst>
              <c:ext xmlns:c16="http://schemas.microsoft.com/office/drawing/2014/chart" uri="{C3380CC4-5D6E-409C-BE32-E72D297353CC}">
                <c16:uniqueId val="{00000003-7980-4C82-8C1C-32D5A7B4E44B}"/>
              </c:ext>
            </c:extLst>
          </c:dPt>
          <c:dPt>
            <c:idx val="24"/>
            <c:invertIfNegative val="1"/>
            <c:bubble3D val="0"/>
            <c:spPr>
              <a:solidFill>
                <a:srgbClr val="E6E5E5"/>
              </a:solidFill>
            </c:spPr>
            <c:extLst>
              <c:ext xmlns:c16="http://schemas.microsoft.com/office/drawing/2014/chart" uri="{C3380CC4-5D6E-409C-BE32-E72D297353CC}">
                <c16:uniqueId val="{00000024-7980-4C82-8C1C-32D5A7B4E44B}"/>
              </c:ext>
            </c:extLst>
          </c:dPt>
          <c:dPt>
            <c:idx val="25"/>
            <c:invertIfNegative val="1"/>
            <c:bubble3D val="0"/>
            <c:spPr>
              <a:solidFill>
                <a:srgbClr val="E6E5E5"/>
              </a:solidFill>
            </c:spPr>
            <c:extLst>
              <c:ext xmlns:c16="http://schemas.microsoft.com/office/drawing/2014/chart" uri="{C3380CC4-5D6E-409C-BE32-E72D297353CC}">
                <c16:uniqueId val="{00000025-7980-4C82-8C1C-32D5A7B4E44B}"/>
              </c:ext>
            </c:extLst>
          </c:dPt>
          <c:dPt>
            <c:idx val="26"/>
            <c:invertIfNegative val="1"/>
            <c:bubble3D val="0"/>
            <c:spPr>
              <a:solidFill>
                <a:srgbClr val="E6E5E5"/>
              </a:solidFill>
            </c:spPr>
            <c:extLst>
              <c:ext xmlns:c16="http://schemas.microsoft.com/office/drawing/2014/chart" uri="{C3380CC4-5D6E-409C-BE32-E72D297353CC}">
                <c16:uniqueId val="{00000026-7980-4C82-8C1C-32D5A7B4E44B}"/>
              </c:ext>
            </c:extLst>
          </c:dPt>
          <c:dPt>
            <c:idx val="27"/>
            <c:invertIfNegative val="1"/>
            <c:bubble3D val="0"/>
            <c:spPr>
              <a:solidFill>
                <a:srgbClr val="E6E5E5"/>
              </a:solidFill>
            </c:spPr>
            <c:extLst>
              <c:ext xmlns:c16="http://schemas.microsoft.com/office/drawing/2014/chart" uri="{C3380CC4-5D6E-409C-BE32-E72D297353CC}">
                <c16:uniqueId val="{00000027-7980-4C82-8C1C-32D5A7B4E44B}"/>
              </c:ext>
            </c:extLst>
          </c:dPt>
          <c:dPt>
            <c:idx val="28"/>
            <c:invertIfNegative val="1"/>
            <c:bubble3D val="0"/>
            <c:spPr>
              <a:solidFill>
                <a:srgbClr val="E6E5E5"/>
              </a:solidFill>
            </c:spPr>
            <c:extLst>
              <c:ext xmlns:c16="http://schemas.microsoft.com/office/drawing/2014/chart" uri="{C3380CC4-5D6E-409C-BE32-E72D297353CC}">
                <c16:uniqueId val="{00000028-7980-4C82-8C1C-32D5A7B4E44B}"/>
              </c:ext>
            </c:extLst>
          </c:dPt>
          <c:dPt>
            <c:idx val="29"/>
            <c:invertIfNegative val="1"/>
            <c:bubble3D val="0"/>
            <c:spPr>
              <a:solidFill>
                <a:srgbClr val="E6E5E5"/>
              </a:solidFill>
            </c:spPr>
            <c:extLst>
              <c:ext xmlns:c16="http://schemas.microsoft.com/office/drawing/2014/chart" uri="{C3380CC4-5D6E-409C-BE32-E72D297353CC}">
                <c16:uniqueId val="{00000029-7980-4C82-8C1C-32D5A7B4E44B}"/>
              </c:ext>
            </c:extLst>
          </c:dPt>
          <c:dPt>
            <c:idx val="30"/>
            <c:invertIfNegative val="1"/>
            <c:bubble3D val="0"/>
            <c:spPr>
              <a:solidFill>
                <a:srgbClr val="E6E5E5"/>
              </a:solidFill>
            </c:spPr>
            <c:extLst>
              <c:ext xmlns:c16="http://schemas.microsoft.com/office/drawing/2014/chart" uri="{C3380CC4-5D6E-409C-BE32-E72D297353CC}">
                <c16:uniqueId val="{0000002A-7980-4C82-8C1C-32D5A7B4E44B}"/>
              </c:ext>
            </c:extLst>
          </c:dPt>
          <c:dPt>
            <c:idx val="31"/>
            <c:invertIfNegative val="1"/>
            <c:bubble3D val="0"/>
            <c:spPr>
              <a:solidFill>
                <a:srgbClr val="E6E5E5"/>
              </a:solidFill>
            </c:spPr>
            <c:extLst>
              <c:ext xmlns:c16="http://schemas.microsoft.com/office/drawing/2014/chart" uri="{C3380CC4-5D6E-409C-BE32-E72D297353CC}">
                <c16:uniqueId val="{0000002B-7980-4C82-8C1C-32D5A7B4E44B}"/>
              </c:ext>
            </c:extLst>
          </c:dPt>
          <c:dPt>
            <c:idx val="32"/>
            <c:invertIfNegative val="0"/>
            <c:bubble3D val="0"/>
            <c:spPr>
              <a:solidFill>
                <a:srgbClr val="E6E5E5"/>
              </a:solidFill>
              <a:ln>
                <a:noFill/>
              </a:ln>
              <a:effectLst/>
            </c:spPr>
            <c:extLst>
              <c:ext xmlns:c16="http://schemas.microsoft.com/office/drawing/2014/chart" uri="{C3380CC4-5D6E-409C-BE32-E72D297353CC}">
                <c16:uniqueId val="{00000005-7980-4C82-8C1C-32D5A7B4E44B}"/>
              </c:ext>
            </c:extLst>
          </c:dPt>
          <c:dPt>
            <c:idx val="33"/>
            <c:invertIfNegative val="1"/>
            <c:bubble3D val="0"/>
            <c:spPr>
              <a:solidFill>
                <a:srgbClr val="E6E5E5"/>
              </a:solidFill>
            </c:spPr>
            <c:extLst>
              <c:ext xmlns:c16="http://schemas.microsoft.com/office/drawing/2014/chart" uri="{C3380CC4-5D6E-409C-BE32-E72D297353CC}">
                <c16:uniqueId val="{0000002C-7980-4C82-8C1C-32D5A7B4E44B}"/>
              </c:ext>
            </c:extLst>
          </c:dPt>
          <c:dPt>
            <c:idx val="34"/>
            <c:invertIfNegative val="1"/>
            <c:bubble3D val="0"/>
            <c:spPr>
              <a:solidFill>
                <a:srgbClr val="E6E5E5"/>
              </a:solidFill>
            </c:spPr>
            <c:extLst>
              <c:ext xmlns:c16="http://schemas.microsoft.com/office/drawing/2014/chart" uri="{C3380CC4-5D6E-409C-BE32-E72D297353CC}">
                <c16:uniqueId val="{00000007-7980-4C82-8C1C-32D5A7B4E44B}"/>
              </c:ext>
            </c:extLst>
          </c:dPt>
          <c:dPt>
            <c:idx val="35"/>
            <c:invertIfNegative val="1"/>
            <c:bubble3D val="0"/>
            <c:spPr>
              <a:solidFill>
                <a:srgbClr val="E6E5E5"/>
              </a:solidFill>
            </c:spPr>
            <c:extLst>
              <c:ext xmlns:c16="http://schemas.microsoft.com/office/drawing/2014/chart" uri="{C3380CC4-5D6E-409C-BE32-E72D297353CC}">
                <c16:uniqueId val="{0000002D-7980-4C82-8C1C-32D5A7B4E44B}"/>
              </c:ext>
            </c:extLst>
          </c:dPt>
          <c:dPt>
            <c:idx val="36"/>
            <c:invertIfNegative val="1"/>
            <c:bubble3D val="0"/>
            <c:spPr>
              <a:solidFill>
                <a:srgbClr val="E6E5E5"/>
              </a:solidFill>
            </c:spPr>
            <c:extLst>
              <c:ext xmlns:c16="http://schemas.microsoft.com/office/drawing/2014/chart" uri="{C3380CC4-5D6E-409C-BE32-E72D297353CC}">
                <c16:uniqueId val="{0000002E-7980-4C82-8C1C-32D5A7B4E44B}"/>
              </c:ext>
            </c:extLst>
          </c:dPt>
          <c:dPt>
            <c:idx val="37"/>
            <c:invertIfNegative val="1"/>
            <c:bubble3D val="0"/>
            <c:spPr>
              <a:solidFill>
                <a:srgbClr val="E6E5E5"/>
              </a:solidFill>
            </c:spPr>
            <c:extLst>
              <c:ext xmlns:c16="http://schemas.microsoft.com/office/drawing/2014/chart" uri="{C3380CC4-5D6E-409C-BE32-E72D297353CC}">
                <c16:uniqueId val="{0000002F-7980-4C82-8C1C-32D5A7B4E44B}"/>
              </c:ext>
            </c:extLst>
          </c:dPt>
          <c:dPt>
            <c:idx val="38"/>
            <c:invertIfNegative val="1"/>
            <c:bubble3D val="0"/>
            <c:spPr>
              <a:solidFill>
                <a:srgbClr val="E6E5E5"/>
              </a:solidFill>
            </c:spPr>
            <c:extLst>
              <c:ext xmlns:c16="http://schemas.microsoft.com/office/drawing/2014/chart" uri="{C3380CC4-5D6E-409C-BE32-E72D297353CC}">
                <c16:uniqueId val="{00000030-7980-4C82-8C1C-32D5A7B4E44B}"/>
              </c:ext>
            </c:extLst>
          </c:dPt>
          <c:dPt>
            <c:idx val="39"/>
            <c:invertIfNegative val="1"/>
            <c:bubble3D val="0"/>
            <c:spPr>
              <a:solidFill>
                <a:srgbClr val="E6E5E5"/>
              </a:solidFill>
            </c:spPr>
            <c:extLst>
              <c:ext xmlns:c16="http://schemas.microsoft.com/office/drawing/2014/chart" uri="{C3380CC4-5D6E-409C-BE32-E72D297353CC}">
                <c16:uniqueId val="{00000031-7980-4C82-8C1C-32D5A7B4E44B}"/>
              </c:ext>
            </c:extLst>
          </c:dPt>
          <c:dPt>
            <c:idx val="40"/>
            <c:invertIfNegative val="1"/>
            <c:bubble3D val="0"/>
            <c:spPr>
              <a:solidFill>
                <a:srgbClr val="E6E5E5"/>
              </a:solidFill>
            </c:spPr>
            <c:extLst>
              <c:ext xmlns:c16="http://schemas.microsoft.com/office/drawing/2014/chart" uri="{C3380CC4-5D6E-409C-BE32-E72D297353CC}">
                <c16:uniqueId val="{00000032-7980-4C82-8C1C-32D5A7B4E44B}"/>
              </c:ext>
            </c:extLst>
          </c:dPt>
          <c:dPt>
            <c:idx val="41"/>
            <c:invertIfNegative val="1"/>
            <c:bubble3D val="0"/>
            <c:spPr>
              <a:solidFill>
                <a:srgbClr val="E6E5E5"/>
              </a:solidFill>
            </c:spPr>
            <c:extLst>
              <c:ext xmlns:c16="http://schemas.microsoft.com/office/drawing/2014/chart" uri="{C3380CC4-5D6E-409C-BE32-E72D297353CC}">
                <c16:uniqueId val="{00000033-7980-4C82-8C1C-32D5A7B4E44B}"/>
              </c:ext>
            </c:extLst>
          </c:dPt>
          <c:dPt>
            <c:idx val="42"/>
            <c:invertIfNegative val="1"/>
            <c:bubble3D val="0"/>
            <c:spPr>
              <a:solidFill>
                <a:srgbClr val="E6E5E5"/>
              </a:solidFill>
            </c:spPr>
            <c:extLst>
              <c:ext xmlns:c16="http://schemas.microsoft.com/office/drawing/2014/chart" uri="{C3380CC4-5D6E-409C-BE32-E72D297353CC}">
                <c16:uniqueId val="{00000009-7980-4C82-8C1C-32D5A7B4E44B}"/>
              </c:ext>
            </c:extLst>
          </c:dPt>
          <c:dPt>
            <c:idx val="43"/>
            <c:invertIfNegative val="1"/>
            <c:bubble3D val="0"/>
            <c:spPr>
              <a:solidFill>
                <a:srgbClr val="E6E5E5"/>
              </a:solidFill>
            </c:spPr>
            <c:extLst>
              <c:ext xmlns:c16="http://schemas.microsoft.com/office/drawing/2014/chart" uri="{C3380CC4-5D6E-409C-BE32-E72D297353CC}">
                <c16:uniqueId val="{0000000B-7980-4C82-8C1C-32D5A7B4E44B}"/>
              </c:ext>
            </c:extLst>
          </c:dPt>
          <c:dPt>
            <c:idx val="44"/>
            <c:invertIfNegative val="0"/>
            <c:bubble3D val="0"/>
            <c:spPr>
              <a:solidFill>
                <a:srgbClr val="E6E5E5"/>
              </a:solidFill>
              <a:ln>
                <a:noFill/>
              </a:ln>
              <a:effectLst/>
            </c:spPr>
            <c:extLst>
              <c:ext xmlns:c16="http://schemas.microsoft.com/office/drawing/2014/chart" uri="{C3380CC4-5D6E-409C-BE32-E72D297353CC}">
                <c16:uniqueId val="{00000034-7980-4C82-8C1C-32D5A7B4E44B}"/>
              </c:ext>
            </c:extLst>
          </c:dPt>
          <c:dPt>
            <c:idx val="45"/>
            <c:invertIfNegative val="1"/>
            <c:bubble3D val="0"/>
            <c:spPr>
              <a:solidFill>
                <a:srgbClr val="E6E5E5"/>
              </a:solidFill>
            </c:spPr>
            <c:extLst>
              <c:ext xmlns:c16="http://schemas.microsoft.com/office/drawing/2014/chart" uri="{C3380CC4-5D6E-409C-BE32-E72D297353CC}">
                <c16:uniqueId val="{00000035-7980-4C82-8C1C-32D5A7B4E44B}"/>
              </c:ext>
            </c:extLst>
          </c:dPt>
          <c:dPt>
            <c:idx val="46"/>
            <c:invertIfNegative val="1"/>
            <c:bubble3D val="0"/>
            <c:spPr>
              <a:solidFill>
                <a:srgbClr val="E6E5E5"/>
              </a:solidFill>
            </c:spPr>
            <c:extLst>
              <c:ext xmlns:c16="http://schemas.microsoft.com/office/drawing/2014/chart" uri="{C3380CC4-5D6E-409C-BE32-E72D297353CC}">
                <c16:uniqueId val="{00000036-7980-4C82-8C1C-32D5A7B4E44B}"/>
              </c:ext>
            </c:extLst>
          </c:dPt>
          <c:dPt>
            <c:idx val="47"/>
            <c:invertIfNegative val="1"/>
            <c:bubble3D val="0"/>
            <c:spPr>
              <a:solidFill>
                <a:srgbClr val="E6E5E5"/>
              </a:solidFill>
            </c:spPr>
            <c:extLst>
              <c:ext xmlns:c16="http://schemas.microsoft.com/office/drawing/2014/chart" uri="{C3380CC4-5D6E-409C-BE32-E72D297353CC}">
                <c16:uniqueId val="{00000037-7980-4C82-8C1C-32D5A7B4E44B}"/>
              </c:ext>
            </c:extLst>
          </c:dPt>
          <c:dPt>
            <c:idx val="48"/>
            <c:invertIfNegative val="1"/>
            <c:bubble3D val="0"/>
            <c:spPr>
              <a:solidFill>
                <a:srgbClr val="E6E5E5"/>
              </a:solidFill>
            </c:spPr>
            <c:extLst>
              <c:ext xmlns:c16="http://schemas.microsoft.com/office/drawing/2014/chart" uri="{C3380CC4-5D6E-409C-BE32-E72D297353CC}">
                <c16:uniqueId val="{00000038-7980-4C82-8C1C-32D5A7B4E44B}"/>
              </c:ext>
            </c:extLst>
          </c:dPt>
          <c:dPt>
            <c:idx val="49"/>
            <c:invertIfNegative val="0"/>
            <c:bubble3D val="0"/>
            <c:spPr>
              <a:solidFill>
                <a:srgbClr val="E6E5E5"/>
              </a:solidFill>
              <a:ln>
                <a:noFill/>
              </a:ln>
              <a:effectLst/>
            </c:spPr>
            <c:extLst>
              <c:ext xmlns:c16="http://schemas.microsoft.com/office/drawing/2014/chart" uri="{C3380CC4-5D6E-409C-BE32-E72D297353CC}">
                <c16:uniqueId val="{00000039-7980-4C82-8C1C-32D5A7B4E44B}"/>
              </c:ext>
            </c:extLst>
          </c:dPt>
          <c:dPt>
            <c:idx val="50"/>
            <c:invertIfNegative val="0"/>
            <c:bubble3D val="0"/>
            <c:spPr>
              <a:solidFill>
                <a:srgbClr val="E6E5E5"/>
              </a:solidFill>
              <a:ln>
                <a:noFill/>
              </a:ln>
              <a:effectLst/>
            </c:spPr>
            <c:extLst>
              <c:ext xmlns:c16="http://schemas.microsoft.com/office/drawing/2014/chart" uri="{C3380CC4-5D6E-409C-BE32-E72D297353CC}">
                <c16:uniqueId val="{0000003A-7980-4C82-8C1C-32D5A7B4E44B}"/>
              </c:ext>
            </c:extLst>
          </c:dPt>
          <c:dPt>
            <c:idx val="51"/>
            <c:invertIfNegative val="1"/>
            <c:bubble3D val="0"/>
            <c:spPr>
              <a:solidFill>
                <a:srgbClr val="E6E5E5"/>
              </a:solidFill>
            </c:spPr>
            <c:extLst>
              <c:ext xmlns:c16="http://schemas.microsoft.com/office/drawing/2014/chart" uri="{C3380CC4-5D6E-409C-BE32-E72D297353CC}">
                <c16:uniqueId val="{0000003B-7980-4C82-8C1C-32D5A7B4E44B}"/>
              </c:ext>
            </c:extLst>
          </c:dPt>
          <c:dPt>
            <c:idx val="52"/>
            <c:invertIfNegative val="1"/>
            <c:bubble3D val="0"/>
            <c:spPr>
              <a:solidFill>
                <a:srgbClr val="E6E5E5"/>
              </a:solidFill>
            </c:spPr>
            <c:extLst>
              <c:ext xmlns:c16="http://schemas.microsoft.com/office/drawing/2014/chart" uri="{C3380CC4-5D6E-409C-BE32-E72D297353CC}">
                <c16:uniqueId val="{0000003C-7980-4C82-8C1C-32D5A7B4E44B}"/>
              </c:ext>
            </c:extLst>
          </c:dPt>
          <c:dPt>
            <c:idx val="53"/>
            <c:invertIfNegative val="1"/>
            <c:bubble3D val="0"/>
            <c:spPr>
              <a:solidFill>
                <a:srgbClr val="E6E5E5"/>
              </a:solidFill>
            </c:spPr>
            <c:extLst>
              <c:ext xmlns:c16="http://schemas.microsoft.com/office/drawing/2014/chart" uri="{C3380CC4-5D6E-409C-BE32-E72D297353CC}">
                <c16:uniqueId val="{0000006B-77EF-42ED-BAFF-03BF265C16B5}"/>
              </c:ext>
            </c:extLst>
          </c:dPt>
          <c:dPt>
            <c:idx val="54"/>
            <c:invertIfNegative val="1"/>
            <c:bubble3D val="0"/>
            <c:spPr>
              <a:solidFill>
                <a:srgbClr val="E6E5E5"/>
              </a:solidFill>
            </c:spPr>
            <c:extLst>
              <c:ext xmlns:c16="http://schemas.microsoft.com/office/drawing/2014/chart" uri="{C3380CC4-5D6E-409C-BE32-E72D297353CC}">
                <c16:uniqueId val="{0000006D-77EF-42ED-BAFF-03BF265C16B5}"/>
              </c:ext>
            </c:extLst>
          </c:dPt>
          <c:dPt>
            <c:idx val="55"/>
            <c:invertIfNegative val="1"/>
            <c:bubble3D val="0"/>
            <c:spPr>
              <a:solidFill>
                <a:srgbClr val="E6E5E5"/>
              </a:solidFill>
            </c:spPr>
            <c:extLst>
              <c:ext xmlns:c16="http://schemas.microsoft.com/office/drawing/2014/chart" uri="{C3380CC4-5D6E-409C-BE32-E72D297353CC}">
                <c16:uniqueId val="{0000006F-77EF-42ED-BAFF-03BF265C16B5}"/>
              </c:ext>
            </c:extLst>
          </c:dPt>
          <c:dPt>
            <c:idx val="56"/>
            <c:invertIfNegative val="1"/>
            <c:bubble3D val="0"/>
            <c:spPr>
              <a:solidFill>
                <a:srgbClr val="E6E5E5"/>
              </a:solidFill>
            </c:spPr>
            <c:extLst>
              <c:ext xmlns:c16="http://schemas.microsoft.com/office/drawing/2014/chart" uri="{C3380CC4-5D6E-409C-BE32-E72D297353CC}">
                <c16:uniqueId val="{00000071-77EF-42ED-BAFF-03BF265C16B5}"/>
              </c:ext>
            </c:extLst>
          </c:dPt>
          <c:dPt>
            <c:idx val="57"/>
            <c:invertIfNegative val="1"/>
            <c:bubble3D val="0"/>
            <c:spPr>
              <a:solidFill>
                <a:srgbClr val="E6E5E5"/>
              </a:solidFill>
            </c:spPr>
            <c:extLst>
              <c:ext xmlns:c16="http://schemas.microsoft.com/office/drawing/2014/chart" uri="{C3380CC4-5D6E-409C-BE32-E72D297353CC}">
                <c16:uniqueId val="{00000073-77EF-42ED-BAFF-03BF265C16B5}"/>
              </c:ext>
            </c:extLst>
          </c:dPt>
          <c:dPt>
            <c:idx val="58"/>
            <c:invertIfNegative val="1"/>
            <c:bubble3D val="0"/>
            <c:spPr>
              <a:solidFill>
                <a:srgbClr val="E6E5E5"/>
              </a:solidFill>
            </c:spPr>
            <c:extLst>
              <c:ext xmlns:c16="http://schemas.microsoft.com/office/drawing/2014/chart" uri="{C3380CC4-5D6E-409C-BE32-E72D297353CC}">
                <c16:uniqueId val="{00000075-77EF-42ED-BAFF-03BF265C16B5}"/>
              </c:ext>
            </c:extLst>
          </c:dPt>
          <c:dPt>
            <c:idx val="59"/>
            <c:invertIfNegative val="1"/>
            <c:bubble3D val="0"/>
            <c:spPr>
              <a:solidFill>
                <a:srgbClr val="E6E5E5"/>
              </a:solidFill>
            </c:spPr>
            <c:extLst>
              <c:ext xmlns:c16="http://schemas.microsoft.com/office/drawing/2014/chart" uri="{C3380CC4-5D6E-409C-BE32-E72D297353CC}">
                <c16:uniqueId val="{00000077-77EF-42ED-BAFF-03BF265C16B5}"/>
              </c:ext>
            </c:extLst>
          </c:dPt>
          <c:dPt>
            <c:idx val="60"/>
            <c:invertIfNegative val="1"/>
            <c:bubble3D val="0"/>
            <c:spPr>
              <a:solidFill>
                <a:srgbClr val="E6E5E5"/>
              </a:solidFill>
            </c:spPr>
            <c:extLst>
              <c:ext xmlns:c16="http://schemas.microsoft.com/office/drawing/2014/chart" uri="{C3380CC4-5D6E-409C-BE32-E72D297353CC}">
                <c16:uniqueId val="{00000079-77EF-42ED-BAFF-03BF265C16B5}"/>
              </c:ext>
            </c:extLst>
          </c:dPt>
          <c:dPt>
            <c:idx val="61"/>
            <c:invertIfNegative val="1"/>
            <c:bubble3D val="0"/>
            <c:spPr>
              <a:solidFill>
                <a:srgbClr val="E6E5E5"/>
              </a:solidFill>
            </c:spPr>
            <c:extLst>
              <c:ext xmlns:c16="http://schemas.microsoft.com/office/drawing/2014/chart" uri="{C3380CC4-5D6E-409C-BE32-E72D297353CC}">
                <c16:uniqueId val="{0000007B-77EF-42ED-BAFF-03BF265C16B5}"/>
              </c:ext>
            </c:extLst>
          </c:dPt>
          <c:dPt>
            <c:idx val="62"/>
            <c:invertIfNegative val="1"/>
            <c:bubble3D val="0"/>
            <c:spPr>
              <a:solidFill>
                <a:srgbClr val="E6E5E5"/>
              </a:solidFill>
            </c:spPr>
            <c:extLst>
              <c:ext xmlns:c16="http://schemas.microsoft.com/office/drawing/2014/chart" uri="{C3380CC4-5D6E-409C-BE32-E72D297353CC}">
                <c16:uniqueId val="{0000007D-77EF-42ED-BAFF-03BF265C16B5}"/>
              </c:ext>
            </c:extLst>
          </c:dPt>
          <c:dPt>
            <c:idx val="63"/>
            <c:invertIfNegative val="1"/>
            <c:bubble3D val="0"/>
            <c:spPr>
              <a:solidFill>
                <a:srgbClr val="E6E5E5"/>
              </a:solidFill>
            </c:spPr>
            <c:extLst>
              <c:ext xmlns:c16="http://schemas.microsoft.com/office/drawing/2014/chart" uri="{C3380CC4-5D6E-409C-BE32-E72D297353CC}">
                <c16:uniqueId val="{0000007F-77EF-42ED-BAFF-03BF265C16B5}"/>
              </c:ext>
            </c:extLst>
          </c:dPt>
          <c:dPt>
            <c:idx val="64"/>
            <c:invertIfNegative val="1"/>
            <c:bubble3D val="0"/>
            <c:spPr>
              <a:solidFill>
                <a:srgbClr val="E6E5E5"/>
              </a:solidFill>
            </c:spPr>
            <c:extLst>
              <c:ext xmlns:c16="http://schemas.microsoft.com/office/drawing/2014/chart" uri="{C3380CC4-5D6E-409C-BE32-E72D297353CC}">
                <c16:uniqueId val="{00000081-77EF-42ED-BAFF-03BF265C16B5}"/>
              </c:ext>
            </c:extLst>
          </c:dPt>
          <c:dPt>
            <c:idx val="65"/>
            <c:invertIfNegative val="1"/>
            <c:bubble3D val="0"/>
            <c:spPr>
              <a:solidFill>
                <a:srgbClr val="E6E5E5"/>
              </a:solidFill>
            </c:spPr>
            <c:extLst>
              <c:ext xmlns:c16="http://schemas.microsoft.com/office/drawing/2014/chart" uri="{C3380CC4-5D6E-409C-BE32-E72D297353CC}">
                <c16:uniqueId val="{00000083-77EF-42ED-BAFF-03BF265C16B5}"/>
              </c:ext>
            </c:extLst>
          </c:dPt>
          <c:dPt>
            <c:idx val="66"/>
            <c:invertIfNegative val="1"/>
            <c:bubble3D val="0"/>
            <c:spPr>
              <a:solidFill>
                <a:srgbClr val="E6E5E5"/>
              </a:solidFill>
            </c:spPr>
            <c:extLst>
              <c:ext xmlns:c16="http://schemas.microsoft.com/office/drawing/2014/chart" uri="{C3380CC4-5D6E-409C-BE32-E72D297353CC}">
                <c16:uniqueId val="{00000085-77EF-42ED-BAFF-03BF265C16B5}"/>
              </c:ext>
            </c:extLst>
          </c:dPt>
          <c:dPt>
            <c:idx val="67"/>
            <c:invertIfNegative val="1"/>
            <c:bubble3D val="0"/>
            <c:spPr>
              <a:solidFill>
                <a:srgbClr val="E6E5E5"/>
              </a:solidFill>
            </c:spPr>
            <c:extLst>
              <c:ext xmlns:c16="http://schemas.microsoft.com/office/drawing/2014/chart" uri="{C3380CC4-5D6E-409C-BE32-E72D297353CC}">
                <c16:uniqueId val="{00000087-77EF-42ED-BAFF-03BF265C16B5}"/>
              </c:ext>
            </c:extLst>
          </c:dPt>
          <c:dPt>
            <c:idx val="68"/>
            <c:invertIfNegative val="1"/>
            <c:bubble3D val="0"/>
            <c:spPr>
              <a:solidFill>
                <a:srgbClr val="E6E5E5"/>
              </a:solidFill>
            </c:spPr>
            <c:extLst>
              <c:ext xmlns:c16="http://schemas.microsoft.com/office/drawing/2014/chart" uri="{C3380CC4-5D6E-409C-BE32-E72D297353CC}">
                <c16:uniqueId val="{00000089-77EF-42ED-BAFF-03BF265C16B5}"/>
              </c:ext>
            </c:extLst>
          </c:dPt>
          <c:dPt>
            <c:idx val="69"/>
            <c:invertIfNegative val="1"/>
            <c:bubble3D val="0"/>
            <c:spPr>
              <a:solidFill>
                <a:srgbClr val="E6E5E5"/>
              </a:solidFill>
            </c:spPr>
            <c:extLst>
              <c:ext xmlns:c16="http://schemas.microsoft.com/office/drawing/2014/chart" uri="{C3380CC4-5D6E-409C-BE32-E72D297353CC}">
                <c16:uniqueId val="{0000008B-77EF-42ED-BAFF-03BF265C16B5}"/>
              </c:ext>
            </c:extLst>
          </c:dPt>
          <c:dPt>
            <c:idx val="70"/>
            <c:invertIfNegative val="1"/>
            <c:bubble3D val="0"/>
            <c:spPr>
              <a:solidFill>
                <a:srgbClr val="E6E5E5"/>
              </a:solidFill>
            </c:spPr>
            <c:extLst>
              <c:ext xmlns:c16="http://schemas.microsoft.com/office/drawing/2014/chart" uri="{C3380CC4-5D6E-409C-BE32-E72D297353CC}">
                <c16:uniqueId val="{0000008D-77EF-42ED-BAFF-03BF265C16B5}"/>
              </c:ext>
            </c:extLst>
          </c:dPt>
          <c:dPt>
            <c:idx val="71"/>
            <c:invertIfNegative val="1"/>
            <c:bubble3D val="0"/>
            <c:spPr>
              <a:solidFill>
                <a:srgbClr val="E6E5E5"/>
              </a:solidFill>
            </c:spPr>
            <c:extLst>
              <c:ext xmlns:c16="http://schemas.microsoft.com/office/drawing/2014/chart" uri="{C3380CC4-5D6E-409C-BE32-E72D297353CC}">
                <c16:uniqueId val="{0000008F-77EF-42ED-BAFF-03BF265C16B5}"/>
              </c:ext>
            </c:extLst>
          </c:dPt>
          <c:dPt>
            <c:idx val="72"/>
            <c:invertIfNegative val="1"/>
            <c:bubble3D val="0"/>
            <c:spPr>
              <a:solidFill>
                <a:srgbClr val="E6E5E5"/>
              </a:solidFill>
            </c:spPr>
            <c:extLst>
              <c:ext xmlns:c16="http://schemas.microsoft.com/office/drawing/2014/chart" uri="{C3380CC4-5D6E-409C-BE32-E72D297353CC}">
                <c16:uniqueId val="{00000091-77EF-42ED-BAFF-03BF265C16B5}"/>
              </c:ext>
            </c:extLst>
          </c:dPt>
          <c:dPt>
            <c:idx val="73"/>
            <c:invertIfNegative val="1"/>
            <c:bubble3D val="0"/>
            <c:spPr>
              <a:solidFill>
                <a:srgbClr val="E6E5E5"/>
              </a:solidFill>
            </c:spPr>
            <c:extLst>
              <c:ext xmlns:c16="http://schemas.microsoft.com/office/drawing/2014/chart" uri="{C3380CC4-5D6E-409C-BE32-E72D297353CC}">
                <c16:uniqueId val="{00000093-77EF-42ED-BAFF-03BF265C16B5}"/>
              </c:ext>
            </c:extLst>
          </c:dPt>
          <c:dPt>
            <c:idx val="74"/>
            <c:invertIfNegative val="1"/>
            <c:bubble3D val="0"/>
            <c:spPr>
              <a:solidFill>
                <a:srgbClr val="E6E5E5"/>
              </a:solidFill>
            </c:spPr>
            <c:extLst>
              <c:ext xmlns:c16="http://schemas.microsoft.com/office/drawing/2014/chart" uri="{C3380CC4-5D6E-409C-BE32-E72D297353CC}">
                <c16:uniqueId val="{00000095-77EF-42ED-BAFF-03BF265C16B5}"/>
              </c:ext>
            </c:extLst>
          </c:dPt>
          <c:dPt>
            <c:idx val="75"/>
            <c:invertIfNegative val="1"/>
            <c:bubble3D val="0"/>
            <c:spPr>
              <a:solidFill>
                <a:srgbClr val="E6E5E5"/>
              </a:solidFill>
            </c:spPr>
            <c:extLst>
              <c:ext xmlns:c16="http://schemas.microsoft.com/office/drawing/2014/chart" uri="{C3380CC4-5D6E-409C-BE32-E72D297353CC}">
                <c16:uniqueId val="{00000097-77EF-42ED-BAFF-03BF265C16B5}"/>
              </c:ext>
            </c:extLst>
          </c:dPt>
          <c:dPt>
            <c:idx val="76"/>
            <c:invertIfNegative val="1"/>
            <c:bubble3D val="0"/>
            <c:spPr>
              <a:solidFill>
                <a:srgbClr val="E6E5E5"/>
              </a:solidFill>
            </c:spPr>
            <c:extLst>
              <c:ext xmlns:c16="http://schemas.microsoft.com/office/drawing/2014/chart" uri="{C3380CC4-5D6E-409C-BE32-E72D297353CC}">
                <c16:uniqueId val="{00000099-77EF-42ED-BAFF-03BF265C16B5}"/>
              </c:ext>
            </c:extLst>
          </c:dPt>
          <c:dPt>
            <c:idx val="77"/>
            <c:invertIfNegative val="1"/>
            <c:bubble3D val="0"/>
            <c:spPr>
              <a:solidFill>
                <a:srgbClr val="E6E5E5"/>
              </a:solidFill>
            </c:spPr>
            <c:extLst>
              <c:ext xmlns:c16="http://schemas.microsoft.com/office/drawing/2014/chart" uri="{C3380CC4-5D6E-409C-BE32-E72D297353CC}">
                <c16:uniqueId val="{0000009B-77EF-42ED-BAFF-03BF265C16B5}"/>
              </c:ext>
            </c:extLst>
          </c:dPt>
          <c:dPt>
            <c:idx val="78"/>
            <c:invertIfNegative val="1"/>
            <c:bubble3D val="0"/>
            <c:spPr>
              <a:solidFill>
                <a:srgbClr val="E6E5E5"/>
              </a:solidFill>
            </c:spPr>
            <c:extLst>
              <c:ext xmlns:c16="http://schemas.microsoft.com/office/drawing/2014/chart" uri="{C3380CC4-5D6E-409C-BE32-E72D297353CC}">
                <c16:uniqueId val="{0000009D-77EF-42ED-BAFF-03BF265C16B5}"/>
              </c:ext>
            </c:extLst>
          </c:dPt>
          <c:dPt>
            <c:idx val="79"/>
            <c:invertIfNegative val="1"/>
            <c:bubble3D val="0"/>
            <c:spPr>
              <a:solidFill>
                <a:srgbClr val="E6E5E5"/>
              </a:solidFill>
            </c:spPr>
            <c:extLst>
              <c:ext xmlns:c16="http://schemas.microsoft.com/office/drawing/2014/chart" uri="{C3380CC4-5D6E-409C-BE32-E72D297353CC}">
                <c16:uniqueId val="{0000009F-77EF-42ED-BAFF-03BF265C16B5}"/>
              </c:ext>
            </c:extLst>
          </c:dPt>
          <c:dPt>
            <c:idx val="80"/>
            <c:invertIfNegative val="1"/>
            <c:bubble3D val="0"/>
            <c:spPr>
              <a:solidFill>
                <a:srgbClr val="E6E5E5"/>
              </a:solidFill>
            </c:spPr>
            <c:extLst>
              <c:ext xmlns:c16="http://schemas.microsoft.com/office/drawing/2014/chart" uri="{C3380CC4-5D6E-409C-BE32-E72D297353CC}">
                <c16:uniqueId val="{000000A1-77EF-42ED-BAFF-03BF265C16B5}"/>
              </c:ext>
            </c:extLst>
          </c:dPt>
          <c:dPt>
            <c:idx val="81"/>
            <c:invertIfNegative val="1"/>
            <c:bubble3D val="0"/>
            <c:spPr>
              <a:solidFill>
                <a:srgbClr val="E6E5E5"/>
              </a:solidFill>
            </c:spPr>
            <c:extLst>
              <c:ext xmlns:c16="http://schemas.microsoft.com/office/drawing/2014/chart" uri="{C3380CC4-5D6E-409C-BE32-E72D297353CC}">
                <c16:uniqueId val="{000000A3-77EF-42ED-BAFF-03BF265C16B5}"/>
              </c:ext>
            </c:extLst>
          </c:dPt>
          <c:dPt>
            <c:idx val="82"/>
            <c:invertIfNegative val="1"/>
            <c:bubble3D val="0"/>
            <c:spPr>
              <a:solidFill>
                <a:srgbClr val="E6E5E5"/>
              </a:solidFill>
            </c:spPr>
            <c:extLst>
              <c:ext xmlns:c16="http://schemas.microsoft.com/office/drawing/2014/chart" uri="{C3380CC4-5D6E-409C-BE32-E72D297353CC}">
                <c16:uniqueId val="{000000A5-77EF-42ED-BAFF-03BF265C16B5}"/>
              </c:ext>
            </c:extLst>
          </c:dPt>
          <c:dPt>
            <c:idx val="83"/>
            <c:invertIfNegative val="1"/>
            <c:bubble3D val="0"/>
            <c:spPr>
              <a:solidFill>
                <a:srgbClr val="E6E5E5"/>
              </a:solidFill>
            </c:spPr>
            <c:extLst>
              <c:ext xmlns:c16="http://schemas.microsoft.com/office/drawing/2014/chart" uri="{C3380CC4-5D6E-409C-BE32-E72D297353CC}">
                <c16:uniqueId val="{000000A7-77EF-42ED-BAFF-03BF265C16B5}"/>
              </c:ext>
            </c:extLst>
          </c:dPt>
          <c:dPt>
            <c:idx val="84"/>
            <c:invertIfNegative val="1"/>
            <c:bubble3D val="0"/>
            <c:spPr>
              <a:solidFill>
                <a:srgbClr val="E6E5E5"/>
              </a:solidFill>
            </c:spPr>
            <c:extLst>
              <c:ext xmlns:c16="http://schemas.microsoft.com/office/drawing/2014/chart" uri="{C3380CC4-5D6E-409C-BE32-E72D297353CC}">
                <c16:uniqueId val="{000000A9-77EF-42ED-BAFF-03BF265C16B5}"/>
              </c:ext>
            </c:extLst>
          </c:dPt>
          <c:dPt>
            <c:idx val="85"/>
            <c:invertIfNegative val="1"/>
            <c:bubble3D val="0"/>
            <c:spPr>
              <a:solidFill>
                <a:srgbClr val="E6E5E5"/>
              </a:solidFill>
            </c:spPr>
            <c:extLst>
              <c:ext xmlns:c16="http://schemas.microsoft.com/office/drawing/2014/chart" uri="{C3380CC4-5D6E-409C-BE32-E72D297353CC}">
                <c16:uniqueId val="{000000AB-77EF-42ED-BAFF-03BF265C16B5}"/>
              </c:ext>
            </c:extLst>
          </c:dPt>
          <c:dPt>
            <c:idx val="86"/>
            <c:invertIfNegative val="1"/>
            <c:bubble3D val="0"/>
            <c:spPr>
              <a:solidFill>
                <a:srgbClr val="E6E5E5"/>
              </a:solidFill>
            </c:spPr>
            <c:extLst>
              <c:ext xmlns:c16="http://schemas.microsoft.com/office/drawing/2014/chart" uri="{C3380CC4-5D6E-409C-BE32-E72D297353CC}">
                <c16:uniqueId val="{000000AD-77EF-42ED-BAFF-03BF265C16B5}"/>
              </c:ext>
            </c:extLst>
          </c:dPt>
          <c:dPt>
            <c:idx val="87"/>
            <c:invertIfNegative val="1"/>
            <c:bubble3D val="0"/>
            <c:spPr>
              <a:solidFill>
                <a:srgbClr val="E6E5E5"/>
              </a:solidFill>
            </c:spPr>
            <c:extLst>
              <c:ext xmlns:c16="http://schemas.microsoft.com/office/drawing/2014/chart" uri="{C3380CC4-5D6E-409C-BE32-E72D297353CC}">
                <c16:uniqueId val="{000000AF-77EF-42ED-BAFF-03BF265C16B5}"/>
              </c:ext>
            </c:extLst>
          </c:dPt>
          <c:dPt>
            <c:idx val="88"/>
            <c:invertIfNegative val="1"/>
            <c:bubble3D val="0"/>
            <c:spPr>
              <a:solidFill>
                <a:srgbClr val="E6E5E5"/>
              </a:solidFill>
            </c:spPr>
            <c:extLst>
              <c:ext xmlns:c16="http://schemas.microsoft.com/office/drawing/2014/chart" uri="{C3380CC4-5D6E-409C-BE32-E72D297353CC}">
                <c16:uniqueId val="{000000B1-77EF-42ED-BAFF-03BF265C16B5}"/>
              </c:ext>
            </c:extLst>
          </c:dPt>
          <c:dPt>
            <c:idx val="89"/>
            <c:invertIfNegative val="1"/>
            <c:bubble3D val="0"/>
            <c:spPr>
              <a:solidFill>
                <a:srgbClr val="E6E5E5"/>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Sheet1!$A$2:$A$79</c:f>
              <c:strCache>
                <c:ptCount val="78"/>
                <c:pt idx="0">
                  <c:v>Galaxy Jewels 1.4kg</c:v>
                </c:pt>
                <c:pt idx="1">
                  <c:v>Ferrero Rocher 300g</c:v>
                </c:pt>
                <c:pt idx="2">
                  <c:v>Galaxy Smooth Milk Chocolate 36g x 24</c:v>
                </c:pt>
                <c:pt idx="3">
                  <c:v>Galaxy Jewels 900g</c:v>
                </c:pt>
                <c:pt idx="4">
                  <c:v>Galaxy Jewels 650g</c:v>
                </c:pt>
                <c:pt idx="5">
                  <c:v>Cadbury Dairy Milk Minis Selection 500g</c:v>
                </c:pt>
                <c:pt idx="6">
                  <c:v>Kit Kat 17.7g x 18</c:v>
                </c:pt>
                <c:pt idx="7">
                  <c:v>Kinder Bueno Milk&amp;Hazelnut 43g</c:v>
                </c:pt>
                <c:pt idx="8">
                  <c:v>Tiffany Break Supa 38gx12</c:v>
                </c:pt>
                <c:pt idx="9">
                  <c:v>Snickers 50gx6</c:v>
                </c:pt>
                <c:pt idx="10">
                  <c:v>Tiffany Break 24x15.5g</c:v>
                </c:pt>
                <c:pt idx="11">
                  <c:v>Tiffany Break Mini Fun 384g</c:v>
                </c:pt>
                <c:pt idx="12">
                  <c:v>Kinder Bueno Milk&amp;Hazelnut 43gx10</c:v>
                </c:pt>
                <c:pt idx="13">
                  <c:v>Mackintosh Quality Street Chocolate 600g</c:v>
                </c:pt>
                <c:pt idx="14">
                  <c:v>Snickers Bar 50g</c:v>
                </c:pt>
                <c:pt idx="15">
                  <c:v>Maltesers Chocolate 175g</c:v>
                </c:pt>
                <c:pt idx="16">
                  <c:v>Tiffany Break 31gx12</c:v>
                </c:pt>
                <c:pt idx="17">
                  <c:v>Tiffany Break Delight 25gx12</c:v>
                </c:pt>
                <c:pt idx="18">
                  <c:v>Snickers Minis Bag 252g</c:v>
                </c:pt>
                <c:pt idx="19">
                  <c:v>Cadbury Miniatures Box 400g</c:v>
                </c:pt>
                <c:pt idx="20">
                  <c:v>Bounty Bar 57g</c:v>
                </c:pt>
                <c:pt idx="21">
                  <c:v>Galaxy Smooth Milk Minis 237.5g</c:v>
                </c:pt>
                <c:pt idx="22">
                  <c:v>Bounty Bar 57g x 5</c:v>
                </c:pt>
                <c:pt idx="23">
                  <c:v>Kinder Maxi Chocolate 21gx11 (10+1)</c:v>
                </c:pt>
                <c:pt idx="24">
                  <c:v>Ferrero Rocher 200g</c:v>
                </c:pt>
                <c:pt idx="25">
                  <c:v>Ferrero Raffaello 150g box </c:v>
                </c:pt>
                <c:pt idx="26">
                  <c:v>Galaxy Hazelnut Minis 237.5g</c:v>
                </c:pt>
                <c:pt idx="27">
                  <c:v>Twix 50gx5</c:v>
                </c:pt>
                <c:pt idx="28">
                  <c:v>Twix Bar 50g</c:v>
                </c:pt>
                <c:pt idx="29">
                  <c:v>Maltesers Chocolate 37g</c:v>
                </c:pt>
                <c:pt idx="30">
                  <c:v>Snickers Miniatures 150g</c:v>
                </c:pt>
                <c:pt idx="31">
                  <c:v>Cadbury Flake Minis Bag 159.5g</c:v>
                </c:pt>
                <c:pt idx="32">
                  <c:v>M&amp;M's Peanut 165g</c:v>
                </c:pt>
                <c:pt idx="33">
                  <c:v>Twix Miniatures 150g</c:v>
                </c:pt>
                <c:pt idx="34">
                  <c:v>Cadbury Timeout Minis Wafer 247.2g</c:v>
                </c:pt>
                <c:pt idx="35">
                  <c:v>Toblerone Milk Chocolate 200g</c:v>
                </c:pt>
                <c:pt idx="36">
                  <c:v>Galaxy Smooth Milk Minis 162.5g</c:v>
                </c:pt>
                <c:pt idx="37">
                  <c:v>Mars 45g x 6</c:v>
                </c:pt>
                <c:pt idx="38">
                  <c:v>Bounty Miniatures 150g</c:v>
                </c:pt>
                <c:pt idx="39">
                  <c:v>Kinder Chocolate Bar 8x12.5g</c:v>
                </c:pt>
                <c:pt idx="40">
                  <c:v>Galaxy Smooth Dark Chocolate 40g</c:v>
                </c:pt>
                <c:pt idx="41">
                  <c:v>Mars Bar 51g </c:v>
                </c:pt>
                <c:pt idx="42">
                  <c:v>Hershey's Kisses Special Selection Assorted 325g</c:v>
                </c:pt>
                <c:pt idx="43">
                  <c:v>Galaxy Hazelnut Chocolate 36g</c:v>
                </c:pt>
                <c:pt idx="44">
                  <c:v>Galaxy Smooth Milk Chocolate 36g</c:v>
                </c:pt>
                <c:pt idx="45">
                  <c:v>Galaxy Caramel Bar 40g</c:v>
                </c:pt>
                <c:pt idx="46">
                  <c:v>Kinder Chocolate Bar 50g</c:v>
                </c:pt>
                <c:pt idx="47">
                  <c:v>Kinder Bueno White 39g</c:v>
                </c:pt>
                <c:pt idx="48">
                  <c:v>Hershey's Kisses Classic Selection Assorted 325g</c:v>
                </c:pt>
                <c:pt idx="49">
                  <c:v>Galaxy Crispy Milk Chocolate 36g</c:v>
                </c:pt>
                <c:pt idx="50">
                  <c:v> Reeses Peanut Butter Cup Mini 340g </c:v>
                </c:pt>
                <c:pt idx="51">
                  <c:v>Kit Kat 17.7g</c:v>
                </c:pt>
                <c:pt idx="52">
                  <c:v> Reeses Peanut Butter Cup 42g x 6</c:v>
                </c:pt>
                <c:pt idx="53">
                  <c:v>Reeses Peanut Butter Cups 46g</c:v>
                </c:pt>
                <c:pt idx="54">
                  <c:v>Reeses Peanut Butter Cup Mini 215g</c:v>
                </c:pt>
                <c:pt idx="55">
                  <c:v>M&amp;M's Milk Chocolate 30.6g</c:v>
                </c:pt>
                <c:pt idx="56">
                  <c:v>Godiva Double Chocolate Bar 35g</c:v>
                </c:pt>
                <c:pt idx="57">
                  <c:v>Galaxy Smooth Milk Chocolate 80g</c:v>
                </c:pt>
                <c:pt idx="58">
                  <c:v>Galaxy Ripple Bar 33g</c:v>
                </c:pt>
                <c:pt idx="59">
                  <c:v>Hershey's Chocobites Cookies 'n Creme 90g</c:v>
                </c:pt>
                <c:pt idx="60">
                  <c:v>Hershey's Kisses Special Selection Assorted 100g</c:v>
                </c:pt>
                <c:pt idx="61">
                  <c:v>Hershey's Chocobites Salted Caramel 81g</c:v>
                </c:pt>
                <c:pt idx="62">
                  <c:v>Hershey's Cookies N' Chocolate 40g</c:v>
                </c:pt>
                <c:pt idx="63">
                  <c:v>Reeses Block 90g</c:v>
                </c:pt>
                <c:pt idx="64">
                  <c:v>Reeses Nut Bar 47g</c:v>
                </c:pt>
                <c:pt idx="65">
                  <c:v>Hershey's Kisses Classic Selection Assorted 100g</c:v>
                </c:pt>
                <c:pt idx="66">
                  <c:v>Hershey's Cookies 'n Creme Block 90g</c:v>
                </c:pt>
                <c:pt idx="67">
                  <c:v>Hershey's Cookies N' Crème 12.76g</c:v>
                </c:pt>
                <c:pt idx="68">
                  <c:v> Reeses Wafer Sticks 42g</c:v>
                </c:pt>
                <c:pt idx="69">
                  <c:v>Hershey's Choco Tubes Cookies N' Creme 18g</c:v>
                </c:pt>
                <c:pt idx="70">
                  <c:v> Reeses Peanut Butter Cup Mini 500G</c:v>
                </c:pt>
                <c:pt idx="71">
                  <c:v>Reeses Pieces 180g</c:v>
                </c:pt>
                <c:pt idx="72">
                  <c:v>Reeses Mini King Size 71g</c:v>
                </c:pt>
                <c:pt idx="73">
                  <c:v>Hershey's Cookies 'n Creme Creations Salted Caramel 38g</c:v>
                </c:pt>
                <c:pt idx="74">
                  <c:v>Hersheys Kisses Classic Selection Assorted 600G</c:v>
                </c:pt>
                <c:pt idx="75">
                  <c:v>Hershey's Cookies 'n Creme 40Gx 4</c:v>
                </c:pt>
                <c:pt idx="76">
                  <c:v>Hershey's Variety Pack 40Gx3</c:v>
                </c:pt>
                <c:pt idx="77">
                  <c:v>Reeses Fast break 51g</c:v>
                </c:pt>
              </c:strCache>
            </c:strRef>
          </c:cat>
          <c:val>
            <c:numRef>
              <c:f>Sheet1!$B$2:$B$79</c:f>
              <c:numCache>
                <c:formatCode>General</c:formatCode>
                <c:ptCount val="78"/>
                <c:pt idx="0">
                  <c:v>8.7472496097121558E-2</c:v>
                </c:pt>
                <c:pt idx="1">
                  <c:v>5.7538947324104119E-2</c:v>
                </c:pt>
                <c:pt idx="2">
                  <c:v>5.2433248127097418E-2</c:v>
                </c:pt>
                <c:pt idx="3">
                  <c:v>5.2427028090236263E-2</c:v>
                </c:pt>
                <c:pt idx="4">
                  <c:v>4.8702496145713738E-2</c:v>
                </c:pt>
                <c:pt idx="5">
                  <c:v>3.984530703204197E-2</c:v>
                </c:pt>
                <c:pt idx="6">
                  <c:v>2.9281333941963E-2</c:v>
                </c:pt>
                <c:pt idx="7">
                  <c:v>2.7690668434504601E-2</c:v>
                </c:pt>
                <c:pt idx="8">
                  <c:v>2.5210000455187748E-2</c:v>
                </c:pt>
                <c:pt idx="9">
                  <c:v>2.4943187003251179E-2</c:v>
                </c:pt>
                <c:pt idx="10">
                  <c:v>2.4410882866364541E-2</c:v>
                </c:pt>
                <c:pt idx="11">
                  <c:v>2.431449668967391E-2</c:v>
                </c:pt>
                <c:pt idx="12">
                  <c:v>2.2624836421410909E-2</c:v>
                </c:pt>
                <c:pt idx="13">
                  <c:v>2.240126222098935E-2</c:v>
                </c:pt>
                <c:pt idx="14">
                  <c:v>2.1312383520667021E-2</c:v>
                </c:pt>
                <c:pt idx="15">
                  <c:v>2.0948557967625781E-2</c:v>
                </c:pt>
                <c:pt idx="16">
                  <c:v>2.0802759209870909E-2</c:v>
                </c:pt>
                <c:pt idx="17">
                  <c:v>1.796715545025266E-2</c:v>
                </c:pt>
                <c:pt idx="18">
                  <c:v>1.6841617507406651E-2</c:v>
                </c:pt>
                <c:pt idx="19">
                  <c:v>1.595185798501797E-2</c:v>
                </c:pt>
                <c:pt idx="20">
                  <c:v>1.5133684418223889E-2</c:v>
                </c:pt>
                <c:pt idx="21">
                  <c:v>1.4607463502544641E-2</c:v>
                </c:pt>
                <c:pt idx="22">
                  <c:v>1.4327795755228641E-2</c:v>
                </c:pt>
                <c:pt idx="23">
                  <c:v>1.4300496139580759E-2</c:v>
                </c:pt>
                <c:pt idx="24">
                  <c:v>1.428543080773065E-2</c:v>
                </c:pt>
                <c:pt idx="25">
                  <c:v>1.4034261062238269E-2</c:v>
                </c:pt>
                <c:pt idx="26">
                  <c:v>1.329639293211704E-2</c:v>
                </c:pt>
                <c:pt idx="27">
                  <c:v>1.2785194916348211E-2</c:v>
                </c:pt>
                <c:pt idx="28">
                  <c:v>1.1550390621815201E-2</c:v>
                </c:pt>
                <c:pt idx="29">
                  <c:v>1.1357457804435761E-2</c:v>
                </c:pt>
                <c:pt idx="30">
                  <c:v>1.086426231323109E-2</c:v>
                </c:pt>
                <c:pt idx="31">
                  <c:v>1.0480589734489711E-2</c:v>
                </c:pt>
                <c:pt idx="32">
                  <c:v>1.0430399563066959E-2</c:v>
                </c:pt>
                <c:pt idx="33">
                  <c:v>1.020525301098122E-2</c:v>
                </c:pt>
                <c:pt idx="34">
                  <c:v>9.9953769134242237E-3</c:v>
                </c:pt>
                <c:pt idx="35">
                  <c:v>9.681768078509994E-3</c:v>
                </c:pt>
                <c:pt idx="36">
                  <c:v>9.4015158630799279E-3</c:v>
                </c:pt>
                <c:pt idx="37">
                  <c:v>8.0950411657840678E-3</c:v>
                </c:pt>
                <c:pt idx="38">
                  <c:v>7.5484160737205926E-3</c:v>
                </c:pt>
                <c:pt idx="39">
                  <c:v>7.4456816552401391E-3</c:v>
                </c:pt>
                <c:pt idx="40">
                  <c:v>7.2259315698773264E-3</c:v>
                </c:pt>
                <c:pt idx="41">
                  <c:v>7.1656336772027091E-3</c:v>
                </c:pt>
                <c:pt idx="42">
                  <c:v>6.7758356553924001E-3</c:v>
                </c:pt>
                <c:pt idx="43">
                  <c:v>6.6474385250116421E-3</c:v>
                </c:pt>
                <c:pt idx="44">
                  <c:v>6.5896804076022017E-3</c:v>
                </c:pt>
                <c:pt idx="45">
                  <c:v>6.1115357976134982E-3</c:v>
                </c:pt>
                <c:pt idx="46">
                  <c:v>5.451110043885531E-3</c:v>
                </c:pt>
                <c:pt idx="47">
                  <c:v>5.4366567437936376E-3</c:v>
                </c:pt>
                <c:pt idx="48">
                  <c:v>5.0655794386848208E-3</c:v>
                </c:pt>
                <c:pt idx="49">
                  <c:v>4.8777439605028356E-3</c:v>
                </c:pt>
                <c:pt idx="50">
                  <c:v>4.8173841850306202E-3</c:v>
                </c:pt>
                <c:pt idx="51">
                  <c:v>4.757078936432276E-3</c:v>
                </c:pt>
                <c:pt idx="52">
                  <c:v>4.6073366062554071E-3</c:v>
                </c:pt>
                <c:pt idx="53">
                  <c:v>4.4996529359943851E-3</c:v>
                </c:pt>
                <c:pt idx="54">
                  <c:v>4.3987723156036279E-3</c:v>
                </c:pt>
                <c:pt idx="55">
                  <c:v>4.0273573708384863E-3</c:v>
                </c:pt>
                <c:pt idx="56">
                  <c:v>3.9203779776991127E-3</c:v>
                </c:pt>
                <c:pt idx="57">
                  <c:v>3.4968857436555559E-3</c:v>
                </c:pt>
                <c:pt idx="58">
                  <c:v>3.318392300390517E-3</c:v>
                </c:pt>
                <c:pt idx="59">
                  <c:v>2.7099351522742849E-3</c:v>
                </c:pt>
                <c:pt idx="60">
                  <c:v>2.541972149100086E-3</c:v>
                </c:pt>
                <c:pt idx="61">
                  <c:v>2.4365023024946779E-3</c:v>
                </c:pt>
                <c:pt idx="62">
                  <c:v>2.4242122973904402E-3</c:v>
                </c:pt>
                <c:pt idx="63">
                  <c:v>2.1546631701556051E-3</c:v>
                </c:pt>
                <c:pt idx="64">
                  <c:v>1.6539174754250411E-3</c:v>
                </c:pt>
                <c:pt idx="65">
                  <c:v>1.533100664626598E-3</c:v>
                </c:pt>
                <c:pt idx="66">
                  <c:v>1.2803795821592181E-3</c:v>
                </c:pt>
                <c:pt idx="67">
                  <c:v>7.8328664731944621E-4</c:v>
                </c:pt>
                <c:pt idx="68">
                  <c:v>2.7127970870976262E-4</c:v>
                </c:pt>
                <c:pt idx="69">
                  <c:v>7.2971836586101626E-5</c:v>
                </c:pt>
                <c:pt idx="70">
                  <c:v>0</c:v>
                </c:pt>
                <c:pt idx="71">
                  <c:v>0</c:v>
                </c:pt>
                <c:pt idx="72">
                  <c:v>0</c:v>
                </c:pt>
                <c:pt idx="73">
                  <c:v>0</c:v>
                </c:pt>
                <c:pt idx="74">
                  <c:v>0</c:v>
                </c:pt>
                <c:pt idx="75">
                  <c:v>0</c:v>
                </c:pt>
                <c:pt idx="76">
                  <c:v>0</c:v>
                </c:pt>
                <c:pt idx="77">
                  <c:v>0</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07/29/2025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7C660-B953-A643-D8A5-4DDED04F40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D4B77-D814-E342-B3AB-2EDB08E813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45E580-EC80-B3F8-95FE-949DF743809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A853D0AE-6ED5-1717-B660-76FF4144724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261402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29/07/2025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4.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5.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7.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9.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0.xml"/><Relationship Id="rId6" Type="http://schemas.openxmlformats.org/officeDocument/2006/relationships/chart" Target="../charts/chart21.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2.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3.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4.xml"/><Relationship Id="rId6" Type="http://schemas.openxmlformats.org/officeDocument/2006/relationships/chart" Target="../charts/chart25.xml"/><Relationship Id="rId7" Type="http://schemas.openxmlformats.org/officeDocument/2006/relationships/chart" Target="../charts/chart26.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xml"/><Relationship Id="rId6"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7.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28.xml"/><Relationship Id="rId6" Type="http://schemas.openxmlformats.org/officeDocument/2006/relationships/chart" Target="../charts/chart29.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0.xml"/><Relationship Id="rId6" Type="http://schemas.openxmlformats.org/officeDocument/2006/relationships/chart" Target="../charts/chart31.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5.xml"/><Relationship Id="rId6" Type="http://schemas.openxmlformats.org/officeDocument/2006/relationships/chart" Target="../charts/chart6.xml"/><Relationship Id="rId7" Type="http://schemas.openxmlformats.org/officeDocument/2006/relationships/chart" Target="../charts/chart7.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9.xml"/><Relationship Id="rId6" Type="http://schemas.openxmlformats.org/officeDocument/2006/relationships/chart" Target="../charts/chart10.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1.xml"/><Relationship Id="rId6" Type="http://schemas.openxmlformats.org/officeDocument/2006/relationships/chart" Target="../charts/chart12.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8.bin"/><Relationship Id="rId4" Type="http://schemas.openxmlformats.org/officeDocument/2006/relationships/image" Target="../media/image28.emf"/><Relationship Id="rId5" Type="http://schemas.openxmlformats.org/officeDocument/2006/relationships/chart" Target="../charts/char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8E536-12EE-22BA-0DC3-0B7111A58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7012292-6DFB-FDE7-2139-0817FB501AD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9" name="Text Placeholder 28">
            <a:extLst>
              <a:ext uri="{FF2B5EF4-FFF2-40B4-BE49-F238E27FC236}">
                <a16:creationId xmlns:a16="http://schemas.microsoft.com/office/drawing/2014/main" id="{4C105AD9-5C51-D899-CE25-199B7615A78F}"/>
              </a:ext>
            </a:extLst>
          </p:cNvPr>
          <p:cNvSpPr>
            <a:spLocks noGrp="1"/>
          </p:cNvSpPr>
          <p:nvPr>
            <p:ph type="body" sz="quarter" idx="17"/>
          </p:nvPr>
        </p:nvSpPr>
        <p:spPr/>
        <p:txBody>
          <a:bodyPr/>
          <a:lstStyle/>
          <a:p>
            <a:endParaRPr lang="en-GB"/>
          </a:p>
        </p:txBody>
      </p:sp>
      <p:sp>
        <p:nvSpPr>
          <p:cNvPr id="8" name="Content Placeholder 7">
            <a:extLst>
              <a:ext uri="{FF2B5EF4-FFF2-40B4-BE49-F238E27FC236}">
                <a16:creationId xmlns:a16="http://schemas.microsoft.com/office/drawing/2014/main" id="{F56CF36A-48E6-1952-2F59-761DD0388D07}"/>
              </a:ext>
            </a:extLst>
          </p:cNvPr>
          <p:cNvSpPr>
            <a:spLocks noGrp="1"/>
          </p:cNvSpPr>
          <p:nvPr>
            <p:ph type="body" sz="quarter" idx="18"/>
          </p:nvPr>
        </p:nvSpPr>
        <p:spPr/>
        <p:txBody>
          <a:bodyPr/>
          <a:lstStyle/>
          <a:p>
            <a:r>
              <a:rPr lang="en-GB"/>
              <a:t>Summary </a:t>
            </a:r>
            <a:r>
              <a:rPr lang="en-US"/>
              <a:t>| </a:t>
            </a:r>
            <a:r>
              <a:rPr lang="en-GB"/>
              <a:t>Innovations </a:t>
            </a:r>
          </a:p>
        </p:txBody>
      </p:sp>
      <p:sp>
        <p:nvSpPr>
          <p:cNvPr id="2" name="Title 1">
            <a:extLst>
              <a:ext uri="{FF2B5EF4-FFF2-40B4-BE49-F238E27FC236}">
                <a16:creationId xmlns:a16="http://schemas.microsoft.com/office/drawing/2014/main" id="{AD3E672B-BBB2-F4F9-E356-C5102EB37A2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6EDD18B9-EB53-696B-E024-1C10AB92158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7/29/2025</a:t>
            </a:fld>
            <a:endParaRPr lang="en-US"/>
          </a:p>
        </p:txBody>
      </p:sp>
      <p:sp>
        <p:nvSpPr>
          <p:cNvPr id="19" name="Slide Number Placeholder 18">
            <a:extLst>
              <a:ext uri="{FF2B5EF4-FFF2-40B4-BE49-F238E27FC236}">
                <a16:creationId xmlns:a16="http://schemas.microsoft.com/office/drawing/2014/main" id="{8454A435-0F0D-CCD5-8A7A-9AA8D4B7987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A962547C-121F-07F9-0CDE-072B83230B46}"/>
              </a:ext>
            </a:extLst>
          </p:cNvPr>
          <p:cNvGraphicFramePr>
            <a:graphicFrameLocks noGrp="1"/>
          </p:cNvGraphicFramePr>
          <p:nvPr>
            <p:extLst>
              <p:ext uri="{D42A27DB-BD31-4B8C-83A1-F6EECF244321}">
                <p14:modId xmlns:p14="http://schemas.microsoft.com/office/powerpoint/2010/main" val="2696884006"/>
              </p:ext>
            </p:extLst>
          </p:nvPr>
        </p:nvGraphicFramePr>
        <p:xfrm>
          <a:off x="503238" y="1131888"/>
          <a:ext cx="8136762" cy="3600865"/>
        </p:xfrm>
        <a:graphic>
          <a:graphicData uri="http://schemas.openxmlformats.org/drawingml/2006/table">
            <a:tbl>
              <a:tblPr/>
              <a:tblGrid>
                <a:gridCol w="1264782">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427591">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a:defRPr sz="800">
                          <a:latin typeface="Nexa Book"/>
                        </a:defRPr>
                      </a:pPr>
                      <a:r>
                        <a:t>100.46349584073349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a:defRPr sz="800">
                          <a:latin typeface="Nexa Book"/>
                        </a:defRPr>
                      </a:pPr>
                      <a:r>
                        <a:t>44%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a:defRPr sz="800">
                          <a:latin typeface="Nexa Book"/>
                        </a:defRPr>
                      </a:pPr>
                      <a: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a:defRPr sz="800">
                          <a:latin typeface="Nexa Book"/>
                        </a:defRPr>
                      </a:pPr>
                      <a:r>
                        <a:t>103.97864578006728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528879">
                <a:tc>
                  <a:txBody>
                    <a:bodyPr/>
                    <a:lstStyle/>
                    <a:p>
                      <a:pPr algn="ctr">
                        <a:defRPr sz="800">
                          <a:latin typeface="Nexa Book"/>
                        </a:defRPr>
                      </a:pPr>
                      <a:r>
                        <a:t>Danone Griego 900g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6m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100.17688394117496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a:defRPr sz="800">
                          <a:latin typeface="Nexa Book"/>
                        </a:defRPr>
                      </a:pPr>
                      <a:r>
                        <a:t>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dirty="0">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US" sz="800" b="0" i="0" u="none" strike="noStrike">
                          <a:solidFill>
                            <a:srgbClr val="575555"/>
                          </a:solidFill>
                          <a:effectLst/>
                          <a:latin typeface="Nexa" panose="00000500000000000000" pitchFamily="2" charset="0"/>
                        </a:rPr>
                        <a:t>103</a:t>
                      </a: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99.93332536406291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endParaRPr lang="en-CH" sz="800" b="0" i="0" u="none" strike="noStrike" kern="1200" dirty="0">
                        <a:solidFill>
                          <a:srgbClr val="575555"/>
                        </a:solidFill>
                        <a:effectLst/>
                        <a:latin typeface="Nexa" panose="00000500000000000000" pitchFamily="2" charset="0"/>
                        <a:ea typeface="+mn-ea"/>
                        <a:cs typeface="+mn-cs"/>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757600388"/>
                  </a:ext>
                </a:extLst>
              </a:tr>
              <a:tr h="528879">
                <a:tc>
                  <a:txBody>
                    <a:bodyPr/>
                    <a:lstStyle/>
                    <a:p>
                      <a:pPr algn="ctr">
                        <a:defRPr sz="800">
                          <a:latin typeface="Nexa Book"/>
                        </a:defRPr>
                      </a:pPr>
                      <a:r>
                        <a:t>Danone Skyr Natural 4x100g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1x14pcs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100.15877526484127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a:defRPr sz="800">
                          <a:latin typeface="Nexa Book"/>
                        </a:defRPr>
                      </a:pPr>
                      <a:r>
                        <a:t>49%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fontAlgn="ctr"/>
                      <a:r>
                        <a:rPr lang="en-CH" sz="800" b="0" i="0" u="none" strike="noStrike" dirty="0">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100.66917217636366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077166297"/>
                  </a:ext>
                </a:extLst>
              </a:tr>
              <a:tr h="528879">
                <a:tc>
                  <a:txBody>
                    <a:bodyPr/>
                    <a:lstStyle/>
                    <a:p>
                      <a:pPr algn="ctr">
                        <a:defRPr sz="800">
                          <a:latin typeface="Nexa Book"/>
                        </a:defRPr>
                      </a:pPr>
                      <a:r>
                        <a:t>Danone Smartfood Vainilla 500ml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7.49 </a:t>
                      </a:r>
                      <a:r>
                        <a:rPr lang="en-US" sz="800" b="0" i="0" u="none" strike="noStrike" dirty="0" err="1">
                          <a:solidFill>
                            <a:srgbClr val="575555"/>
                          </a:solidFill>
                          <a:effectLst/>
                          <a:latin typeface="Nexa" panose="00000500000000000000" pitchFamily="2" charset="0"/>
                        </a:rPr>
                        <a:t>zł</a:t>
                      </a: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1x22pcs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100.21757445288151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solidFill>
                  </a:tcPr>
                </a:tc>
                <a:tc>
                  <a:txBody>
                    <a:bodyPr/>
                    <a:lstStyle/>
                    <a:p>
                      <a:pPr algn="ctr">
                        <a:defRPr sz="800">
                          <a:latin typeface="Nexa Book"/>
                        </a:defRPr>
                      </a:pPr>
                      <a:r>
                        <a:t>44%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100.69801992956332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62406029"/>
                  </a:ext>
                </a:extLst>
              </a:tr>
              <a:tr h="528879">
                <a:tc>
                  <a:txBody>
                    <a:bodyPr/>
                    <a:lstStyle/>
                    <a:p>
                      <a:pPr algn="ctr">
                        <a:defRPr sz="800">
                          <a:latin typeface="Nexa Book"/>
                        </a:defRPr>
                      </a:pPr>
                      <a:r>
                        <a:t>Oikos Griego Natural 0% 900g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7.49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dirty="0">
                          <a:solidFill>
                            <a:srgbClr val="575555"/>
                          </a:solidFill>
                          <a:effectLst/>
                          <a:latin typeface="Nexa" panose="00000500000000000000" pitchFamily="2" charset="0"/>
                        </a:rPr>
                        <a:t>1x18pcs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100.15239565926208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42%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2">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99.46012372536413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518355255"/>
                  </a:ext>
                </a:extLst>
              </a:tr>
              <a:tr h="528879">
                <a:tc>
                  <a:txBody>
                    <a:bodyPr/>
                    <a:lstStyle/>
                    <a:p>
                      <a:pPr algn="ctr">
                        <a:defRPr sz="800">
                          <a:latin typeface="Nexa Book"/>
                        </a:defRPr>
                      </a:pPr>
                      <a:r>
                        <a:t>Oikos Griego Natural 500g</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19.99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20m+16szt</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100.3378804656756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100.39079189797329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880804219"/>
                  </a:ext>
                </a:extLst>
              </a:tr>
              <a:tr h="528879">
                <a:tc>
                  <a:txBody>
                    <a:bodyPr/>
                    <a:lstStyle/>
                    <a:p>
                      <a:pPr algn="ctr">
                        <a:defRPr sz="800">
                          <a:latin typeface="Nexa Book"/>
                        </a:defRPr>
                      </a:pPr>
                      <a:r>
                        <a:t>Activia Kefir 600ml</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9.49 zł</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r>
                        <a:rPr lang="en-US" sz="800" b="0" i="0" u="none" strike="noStrike">
                          <a:solidFill>
                            <a:srgbClr val="575555"/>
                          </a:solidFill>
                          <a:effectLst/>
                          <a:latin typeface="Nexa" panose="00000500000000000000" pitchFamily="2" charset="0"/>
                        </a:rPr>
                        <a:t>1x90pcs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100.08071561303447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fontAlgn="ctr"/>
                      <a:r>
                        <a:rPr lang="en-CH" sz="800" b="0" i="0" u="none" strike="noStrike">
                          <a:solidFill>
                            <a:srgbClr val="575555"/>
                          </a:solidFill>
                          <a:effectLst/>
                          <a:latin typeface="Nexa" panose="00000500000000000000" pitchFamily="2" charset="0"/>
                        </a:rPr>
                        <a:t>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r>
                        <a:rPr lang="en-CH" sz="800" b="0" i="0" u="none" strike="noStrike" dirty="0">
                          <a:solidFill>
                            <a:srgbClr val="575555"/>
                          </a:solidFill>
                          <a:effectLst/>
                          <a:latin typeface="Nexa" panose="00000500000000000000" pitchFamily="2" charset="0"/>
                        </a:rP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100.01272650557198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037201486"/>
                  </a:ext>
                </a:extLst>
              </a:tr>
            </a:tbl>
          </a:graphicData>
        </a:graphic>
      </p:graphicFrame>
    </p:spTree>
    <p:extLst>
      <p:ext uri="{BB962C8B-B14F-4D97-AF65-F5344CB8AC3E}">
        <p14:creationId xmlns:p14="http://schemas.microsoft.com/office/powerpoint/2010/main" val="29332817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6218222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877555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326494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8275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611967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774712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0561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252862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027380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819005917"/>
              </p:ext>
            </p:extLst>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40Gx 4</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94976975"/>
              </p:ext>
            </p:extLst>
          </p:nvPr>
        </p:nvGraphicFramePr>
        <p:xfrm>
          <a:off x="2586496" y="1567727"/>
          <a:ext cx="1850081" cy="3164611"/>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2680079235"/>
              </p:ext>
            </p:extLst>
          </p:nvPr>
        </p:nvGraphicFramePr>
        <p:xfrm>
          <a:off x="4437874" y="1593692"/>
          <a:ext cx="1854124" cy="314708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FC0D54D0-1ACD-4937-8BF6-259AC4A57D6A}"/>
              </a:ext>
            </a:extLst>
          </p:cNvPr>
          <p:cNvGraphicFramePr>
            <a:graphicFrameLocks/>
          </p:cNvGraphicFramePr>
          <p:nvPr>
            <p:extLst>
              <p:ext uri="{D42A27DB-BD31-4B8C-83A1-F6EECF244321}">
                <p14:modId xmlns:p14="http://schemas.microsoft.com/office/powerpoint/2010/main" val="1589978662"/>
              </p:ext>
            </p:extLst>
          </p:nvPr>
        </p:nvGraphicFramePr>
        <p:xfrm>
          <a:off x="6278779" y="1596830"/>
          <a:ext cx="1850081" cy="3143023"/>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012783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11576452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929013559"/>
              </p:ext>
            </p:extLst>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1121909895"/>
              </p:ext>
            </p:extLst>
          </p:nvPr>
        </p:nvGraphicFramePr>
        <p:xfrm>
          <a:off x="3160011" y="1491890"/>
          <a:ext cx="2171406" cy="3292500"/>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0018675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504558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33A6171A-5777-4DCF-03ED-0823D8856A7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53DFEAD-A1D1-6542-9D85-214A488D6167}"/>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7/29/2025</a:t>
            </a:fld>
            <a:endParaRPr lang="en-US" noProof="0" dirty="0"/>
          </a:p>
        </p:txBody>
      </p:sp>
      <p:sp>
        <p:nvSpPr>
          <p:cNvPr id="10" name="Footer Placeholder 9">
            <a:extLst>
              <a:ext uri="{FF2B5EF4-FFF2-40B4-BE49-F238E27FC236}">
                <a16:creationId xmlns:a16="http://schemas.microsoft.com/office/drawing/2014/main" id="{D4D8DB3C-73BE-A102-A2BC-AABD486F1C2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2790245-CC35-4A86-9084-F27F8D4F407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8" name="Text Placeholder 7">
            <a:extLst>
              <a:ext uri="{FF2B5EF4-FFF2-40B4-BE49-F238E27FC236}">
                <a16:creationId xmlns:a16="http://schemas.microsoft.com/office/drawing/2014/main" id="{0E3E615C-F877-449B-9D49-17526771E45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6" name="Text Placeholder 5">
            <a:extLst>
              <a:ext uri="{FF2B5EF4-FFF2-40B4-BE49-F238E27FC236}">
                <a16:creationId xmlns:a16="http://schemas.microsoft.com/office/drawing/2014/main" id="{D55134F6-EB04-3FE8-6CD7-5BDCFF545022}"/>
              </a:ext>
            </a:extLst>
          </p:cNvPr>
          <p:cNvSpPr>
            <a:spLocks noGrp="1"/>
          </p:cNvSpPr>
          <p:nvPr>
            <p:ph type="body" sz="quarter" idx="18"/>
          </p:nvPr>
        </p:nvSpPr>
        <p:spPr>
          <a:xfrm>
            <a:off x="503238" y="774000"/>
            <a:ext cx="8136762" cy="360000"/>
          </a:xfrm>
        </p:spPr>
        <p:txBody>
          <a:bodyPr/>
          <a:lstStyle/>
          <a:p>
            <a:r>
              <a:rPr lang="en-US" dirty="0"/>
              <a:t>Innovation | Sourcing Analysis | Rescaled Delta Share by Product | Panda | </a:t>
            </a:r>
            <a:r>
              <a:rPr lang="en-US" dirty="0" err="1"/>
              <a:t>Cookies'n</a:t>
            </a:r>
            <a:r>
              <a:rPr lang="en-US" dirty="0"/>
              <a:t> Creme innovation</a:t>
            </a:r>
          </a:p>
        </p:txBody>
      </p:sp>
      <p:sp>
        <p:nvSpPr>
          <p:cNvPr id="5" name="Title 4">
            <a:extLst>
              <a:ext uri="{FF2B5EF4-FFF2-40B4-BE49-F238E27FC236}">
                <a16:creationId xmlns:a16="http://schemas.microsoft.com/office/drawing/2014/main" id="{395DB3D6-566A-6C68-BCB1-630B40CC6AF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4216B121-BA0E-42BE-B43F-95D8C12C9C2A}"/>
              </a:ext>
            </a:extLst>
          </p:cNvPr>
          <p:cNvGraphicFramePr>
            <a:graphicFrameLocks noGrp="1"/>
          </p:cNvGraphicFramePr>
          <p:nvPr>
            <p:ph idx="4294967295"/>
            <p:extLst>
              <p:ext uri="{D42A27DB-BD31-4B8C-83A1-F6EECF244321}">
                <p14:modId xmlns:p14="http://schemas.microsoft.com/office/powerpoint/2010/main" val="2277331545"/>
              </p:ext>
            </p:extLst>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Block 90g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latin typeface="Nexa Bold"/>
                        </a:rPr>
                        <a:t>Hershey's Cookies 'n Creme Creations Salted Caramel 38g</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marL="0" indent="0" algn="l"/>
                      <a:r>
                        <a:rPr sz="700" dirty="0">
                          <a:solidFill>
                            <a:srgbClr val="575555"/>
                          </a:solidFill>
                          <a:latin typeface="Nexa Book"/>
                        </a:rPr>
                        <a:t>Galaxy Jewels 1.4kg</a:t>
                      </a:r>
                      <a:endParaRPr lang="it-IT" sz="600" dirty="0">
                        <a:solidFill>
                          <a:schemeClr val="tx2"/>
                        </a:solidFill>
                        <a:latin typeface="+mj-lt"/>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a:solidFill>
                            <a:srgbClr val="575555"/>
                          </a:solidFill>
                          <a:latin typeface="Nexa Book"/>
                        </a:rPr>
                        <a:t>Cadbury Dairy Milk Minis Selection 500g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900g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Smooth Milk Chocolate 36g x 24</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Galaxy Jewels 650g</a:t>
                      </a:r>
                      <a:endParaRPr kumimoji="0" lang="pl-PL"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Mini Fun 384g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Mackintosh Quality Street Chocolate 600g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31gx12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Ferrero Rocher 300g</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Tiffany Break Supa 38gx12</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700" dirty="0">
                          <a:solidFill>
                            <a:srgbClr val="575555"/>
                          </a:solidFill>
                          <a:latin typeface="Nexa Book"/>
                        </a:rPr>
                        <a:t>Kinder Maxi Chocolate 21gx11 (10+1)</a:t>
                      </a:r>
                      <a:endParaRPr kumimoji="0" lang="en-US" sz="600" b="0" i="0" u="none" strike="noStrike" kern="1200" cap="none" spc="0" normalizeH="0" baseline="0" noProof="0" dirty="0">
                        <a:ln>
                          <a:noFill/>
                        </a:ln>
                        <a:solidFill>
                          <a:srgbClr val="575555"/>
                        </a:solidFill>
                        <a:effectLst/>
                        <a:uLnTx/>
                        <a:uFillTx/>
                        <a:latin typeface="Nexa Bold"/>
                        <a:ea typeface="Open Sans" panose="020B0606030504020204" pitchFamily="34" charset="0"/>
                        <a:cs typeface="Open Sans" panose="020B0606030504020204" pitchFamily="34" charset="0"/>
                      </a:endParaRP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endParaRPr lang="en-US" sz="700" dirty="0">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4BD40146-997A-4DD8-9328-B245AE537396}"/>
              </a:ext>
            </a:extLst>
          </p:cNvPr>
          <p:cNvGraphicFramePr>
            <a:graphicFrameLocks/>
          </p:cNvGraphicFramePr>
          <p:nvPr>
            <p:extLst>
              <p:ext uri="{D42A27DB-BD31-4B8C-83A1-F6EECF244321}">
                <p14:modId xmlns:p14="http://schemas.microsoft.com/office/powerpoint/2010/main" val="2755917524"/>
              </p:ext>
            </p:extLst>
          </p:nvPr>
        </p:nvGraphicFramePr>
        <p:xfrm>
          <a:off x="2991173" y="1571347"/>
          <a:ext cx="2197734" cy="3149043"/>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F549649-9D07-45BA-9997-BE52ED385C34}"/>
              </a:ext>
            </a:extLst>
          </p:cNvPr>
          <p:cNvGraphicFramePr>
            <a:graphicFrameLocks/>
          </p:cNvGraphicFramePr>
          <p:nvPr>
            <p:extLst>
              <p:ext uri="{D42A27DB-BD31-4B8C-83A1-F6EECF244321}">
                <p14:modId xmlns:p14="http://schemas.microsoft.com/office/powerpoint/2010/main" val="1811345744"/>
              </p:ext>
            </p:extLst>
          </p:nvPr>
        </p:nvGraphicFramePr>
        <p:xfrm>
          <a:off x="5188907" y="1569997"/>
          <a:ext cx="2188972" cy="3162342"/>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1943725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107314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713675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A392020-34BE-7E4F-CB0C-D614C602BA7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4888DEA-F240-4680-941B-EDA3D8F62C95}"/>
              </a:ext>
            </a:extLst>
          </p:cNvPr>
          <p:cNvGraphicFramePr>
            <a:graphicFrameLocks/>
          </p:cNvGraphicFramePr>
          <p:nvPr>
            <p:extLst>
              <p:ext uri="{D42A27DB-BD31-4B8C-83A1-F6EECF244321}">
                <p14:modId xmlns:p14="http://schemas.microsoft.com/office/powerpoint/2010/main" val="4073746458"/>
              </p:ext>
            </p:extLst>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7BAFCE58-B928-3000-639C-213EF4C510C1}"/>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2B2EEAAC-F86A-B5F2-1B6F-18475945AF9E}"/>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55F77E7A-3A20-B2EC-1A30-18BFB94B014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0" name="Content Placeholder 9">
            <a:extLst>
              <a:ext uri="{FF2B5EF4-FFF2-40B4-BE49-F238E27FC236}">
                <a16:creationId xmlns:a16="http://schemas.microsoft.com/office/drawing/2014/main" id="{3928E358-746D-422B-A23D-47E23D386150}"/>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A093B738-C3A2-BB70-12B8-3674E3A302F4}"/>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F59A75B5-7023-411F-8B3F-C745A7BBA78D}"/>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66175E8E-3D4B-4215-89AA-7D2E8F2D16C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2321A35A-BA05-4371-B39B-137903A03986}"/>
              </a:ext>
            </a:extLst>
          </p:cNvPr>
          <p:cNvGraphicFramePr>
            <a:graphicFrameLocks/>
          </p:cNvGraphicFramePr>
          <p:nvPr>
            <p:extLst>
              <p:ext uri="{D42A27DB-BD31-4B8C-83A1-F6EECF244321}">
                <p14:modId xmlns:p14="http://schemas.microsoft.com/office/powerpoint/2010/main" val="551060688"/>
              </p:ext>
            </p:extLst>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CE503607-E2DC-4D1E-8776-B5976E680F12}"/>
              </a:ext>
            </a:extLst>
          </p:cNvPr>
          <p:cNvGraphicFramePr>
            <a:graphicFrameLocks/>
          </p:cNvGraphicFramePr>
          <p:nvPr>
            <p:extLst>
              <p:ext uri="{D42A27DB-BD31-4B8C-83A1-F6EECF244321}">
                <p14:modId xmlns:p14="http://schemas.microsoft.com/office/powerpoint/2010/main" val="2779208185"/>
              </p:ext>
            </p:extLst>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5C89AF43-EDEB-B561-3415-641BFA6279D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Tree>
    <p:extLst>
      <p:ext uri="{BB962C8B-B14F-4D97-AF65-F5344CB8AC3E}">
        <p14:creationId xmlns:p14="http://schemas.microsoft.com/office/powerpoint/2010/main" val="743298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A2BB6-6314-F87E-F71B-5A3B40BA754C}"/>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9F83F2E-4496-57D3-A6AF-63FBD977DAB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1B949444-4C43-8678-1EB0-79BC29A5DC0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9308DA1-F287-5B81-7ABF-B17068836394}"/>
              </a:ext>
            </a:extLst>
          </p:cNvPr>
          <p:cNvSpPr>
            <a:spLocks noGrp="1"/>
          </p:cNvSpPr>
          <p:nvPr>
            <p:ph type="ftr" sz="quarter" idx="15"/>
          </p:nvPr>
        </p:nvSpPr>
        <p:spPr>
          <a:xfrm>
            <a:off x="546969" y="4970700"/>
            <a:ext cx="6451742" cy="174151"/>
          </a:xfrm>
        </p:spPr>
        <p:txBody>
          <a:bodyPr/>
          <a:lstStyle/>
          <a:p>
            <a:pPr lvl="0"/>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E7D61BF2-525A-209D-9419-FE1ED0E9833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1FC37CA7-551A-ECA1-3602-72149EDE0A35}"/>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B22FF677-7330-F110-E8C4-FAE166EBDE03}"/>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507085F6-B6AB-BAB5-20D8-B8D77658C990}"/>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22072898-026F-B905-3F09-F0C8CEB2410B}"/>
              </a:ext>
            </a:extLst>
          </p:cNvPr>
          <p:cNvGraphicFramePr>
            <a:graphicFrameLocks/>
          </p:cNvGraphicFramePr>
          <p:nvPr>
            <p:extLst>
              <p:ext uri="{D42A27DB-BD31-4B8C-83A1-F6EECF244321}">
                <p14:modId xmlns:p14="http://schemas.microsoft.com/office/powerpoint/2010/main" val="1251682437"/>
              </p:ext>
            </p:extLst>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5"/>
          </a:graphicData>
        </a:graphic>
      </p:graphicFrame>
      <p:sp>
        <p:nvSpPr>
          <p:cNvPr id="7" name="TB5">
            <a:extLst>
              <a:ext uri="{FF2B5EF4-FFF2-40B4-BE49-F238E27FC236}">
                <a16:creationId xmlns:a16="http://schemas.microsoft.com/office/drawing/2014/main" id="{0C2B1F16-70EC-32A2-83A7-66CBB06F50C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6A78CA1A-5A0E-C589-A245-33A898E6AFD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3984761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27405099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D4330-F24E-B54A-A80B-45C843E545E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71F61A1-D46B-60DE-CDA2-6DA9FA69F59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31558EF-F323-693A-C837-37B2F27F4C5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9855EE0-200A-9C46-92E1-CC5F9707149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7/29/2025</a:t>
            </a:fld>
            <a:endParaRPr lang="en-US" noProof="0"/>
          </a:p>
        </p:txBody>
      </p:sp>
      <p:sp>
        <p:nvSpPr>
          <p:cNvPr id="4" name="Footer Placeholder 3">
            <a:extLst>
              <a:ext uri="{FF2B5EF4-FFF2-40B4-BE49-F238E27FC236}">
                <a16:creationId xmlns:a16="http://schemas.microsoft.com/office/drawing/2014/main" id="{3548A4EA-EBAC-DF1A-81BC-B5EEB2AA6B5D}"/>
              </a:ext>
            </a:extLst>
          </p:cNvPr>
          <p:cNvSpPr>
            <a:spLocks noGrp="1"/>
          </p:cNvSpPr>
          <p:nvPr>
            <p:ph type="ftr" sz="quarter" idx="15"/>
          </p:nvPr>
        </p:nvSpPr>
        <p:spPr>
          <a:xfrm>
            <a:off x="546969" y="4970700"/>
            <a:ext cx="6451742" cy="174151"/>
          </a:xfrm>
        </p:spPr>
        <p:txBody>
          <a:bodyPr/>
          <a:lstStyle/>
          <a:p>
            <a:r>
              <a:rPr lang="en-US" noProof="0" dirty="0">
                <a:solidFill>
                  <a:srgbClr val="FF0000"/>
                </a:solidFill>
              </a:rPr>
              <a:t>Normalized with WD (WD = 100 for all)</a:t>
            </a:r>
          </a:p>
        </p:txBody>
      </p:sp>
      <p:sp>
        <p:nvSpPr>
          <p:cNvPr id="3" name="Slide Number Placeholder 2">
            <a:extLst>
              <a:ext uri="{FF2B5EF4-FFF2-40B4-BE49-F238E27FC236}">
                <a16:creationId xmlns:a16="http://schemas.microsoft.com/office/drawing/2014/main" id="{08D280CC-5963-F773-F795-60AD1DF39C1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0" name="Content Placeholder 9">
            <a:extLst>
              <a:ext uri="{FF2B5EF4-FFF2-40B4-BE49-F238E27FC236}">
                <a16:creationId xmlns:a16="http://schemas.microsoft.com/office/drawing/2014/main" id="{9C31B5AE-EC5D-4FF6-FA9A-ED02100F81A9}"/>
              </a:ext>
            </a:extLst>
          </p:cNvPr>
          <p:cNvSpPr>
            <a:spLocks noGrp="1"/>
          </p:cNvSpPr>
          <p:nvPr>
            <p:ph type="body" sz="quarter" idx="17"/>
          </p:nvPr>
        </p:nvSpPr>
        <p:spPr>
          <a:xfrm>
            <a:off x="0" y="4734106"/>
            <a:ext cx="4572000" cy="222878"/>
          </a:xfrm>
        </p:spPr>
        <p:txBody>
          <a:bodyPr/>
          <a:lstStyle/>
          <a:p>
            <a:r>
              <a:rPr lang="en-US"/>
              <a:t>DATA SOURCE: Consumer Test | Dec 2023</a:t>
            </a:r>
          </a:p>
        </p:txBody>
      </p:sp>
      <p:sp>
        <p:nvSpPr>
          <p:cNvPr id="5" name="Text Placeholder 4">
            <a:extLst>
              <a:ext uri="{FF2B5EF4-FFF2-40B4-BE49-F238E27FC236}">
                <a16:creationId xmlns:a16="http://schemas.microsoft.com/office/drawing/2014/main" id="{82AA7EDB-0442-1D93-B85E-6D0899153B56}"/>
              </a:ext>
            </a:extLst>
          </p:cNvPr>
          <p:cNvSpPr>
            <a:spLocks noGrp="1"/>
          </p:cNvSpPr>
          <p:nvPr>
            <p:ph type="body" sz="quarter" idx="18"/>
          </p:nvPr>
        </p:nvSpPr>
        <p:spPr>
          <a:xfrm>
            <a:off x="503238" y="774000"/>
            <a:ext cx="8136762" cy="360000"/>
          </a:xfrm>
        </p:spPr>
        <p:txBody>
          <a:bodyPr/>
          <a:lstStyle/>
          <a:p>
            <a:r>
              <a:rPr lang="en-US" dirty="0"/>
              <a:t>Ranking SKUs when introducing each innovation one by one | Panda | </a:t>
            </a:r>
            <a:r>
              <a:rPr lang="en-US" dirty="0" err="1"/>
              <a:t>Cookies'n</a:t>
            </a:r>
            <a:r>
              <a:rPr lang="en-US" dirty="0"/>
              <a:t> Creme innovation</a:t>
            </a:r>
          </a:p>
        </p:txBody>
      </p:sp>
      <p:sp>
        <p:nvSpPr>
          <p:cNvPr id="8" name="Title 7">
            <a:extLst>
              <a:ext uri="{FF2B5EF4-FFF2-40B4-BE49-F238E27FC236}">
                <a16:creationId xmlns:a16="http://schemas.microsoft.com/office/drawing/2014/main" id="{0C5AE0D8-6E7C-6DEB-E156-931C334E316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D641A0F-8381-A31E-C499-811BC0EA2A05}"/>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E8972F00-7BB9-669E-1FF7-8F871A327FB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BB31FB27-0FC4-6247-CFB0-92101147EE74}"/>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spTree>
    <p:extLst>
      <p:ext uri="{BB962C8B-B14F-4D97-AF65-F5344CB8AC3E}">
        <p14:creationId xmlns:p14="http://schemas.microsoft.com/office/powerpoint/2010/main" val="4063409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7140021-20C8-4545-E279-A321D4157D2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9FE57B27-8B4D-E42D-13BE-2ACB367CE9DD}"/>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7/29/2025</a:t>
            </a:fld>
            <a:endParaRPr lang="en-US" noProof="0" dirty="0"/>
          </a:p>
        </p:txBody>
      </p:sp>
      <p:sp>
        <p:nvSpPr>
          <p:cNvPr id="11" name="Footer Placeholder 10">
            <a:extLst>
              <a:ext uri="{FF2B5EF4-FFF2-40B4-BE49-F238E27FC236}">
                <a16:creationId xmlns:a16="http://schemas.microsoft.com/office/drawing/2014/main" id="{DD015A0E-D9E7-33A8-ED4F-216571C2ABF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9FF02AB-133B-3FFF-E266-81CC0CC260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dirty="0"/>
          </a:p>
        </p:txBody>
      </p:sp>
      <p:sp>
        <p:nvSpPr>
          <p:cNvPr id="8" name="Text Placeholder 7">
            <a:extLst>
              <a:ext uri="{FF2B5EF4-FFF2-40B4-BE49-F238E27FC236}">
                <a16:creationId xmlns:a16="http://schemas.microsoft.com/office/drawing/2014/main" id="{48281850-236B-4313-99A6-E1EAEBB77165}"/>
              </a:ext>
            </a:extLst>
          </p:cNvPr>
          <p:cNvSpPr>
            <a:spLocks noGrp="1"/>
          </p:cNvSpPr>
          <p:nvPr>
            <p:ph type="body" sz="quarter" idx="17"/>
          </p:nvPr>
        </p:nvSpPr>
        <p:spPr>
          <a:xfrm>
            <a:off x="0" y="4734106"/>
            <a:ext cx="4572000" cy="222878"/>
          </a:xfrm>
        </p:spPr>
        <p:txBody>
          <a:bodyPr/>
          <a:lstStyle/>
          <a:p>
            <a:r>
              <a:rPr lang="en-US" dirty="0"/>
              <a:t>DATA SOURCE: Consumer Test | Dec 2023</a:t>
            </a:r>
          </a:p>
        </p:txBody>
      </p:sp>
      <p:sp>
        <p:nvSpPr>
          <p:cNvPr id="5" name="Content Placeholder 4">
            <a:extLst>
              <a:ext uri="{FF2B5EF4-FFF2-40B4-BE49-F238E27FC236}">
                <a16:creationId xmlns:a16="http://schemas.microsoft.com/office/drawing/2014/main" id="{F2A98AF2-8042-4280-BEB7-41439E7B7D82}"/>
              </a:ext>
            </a:extLst>
          </p:cNvPr>
          <p:cNvSpPr>
            <a:spLocks noGrp="1"/>
          </p:cNvSpPr>
          <p:nvPr>
            <p:ph type="body" sz="quarter" idx="18"/>
          </p:nvPr>
        </p:nvSpPr>
        <p:spPr>
          <a:xfrm>
            <a:off x="503238" y="774000"/>
            <a:ext cx="8136762" cy="360000"/>
          </a:xfrm>
        </p:spPr>
        <p:txBody>
          <a:bodyPr/>
          <a:lstStyle/>
          <a:p>
            <a:r>
              <a:rPr lang="en-US" dirty="0"/>
              <a:t>Innovation Potential when introducing each innovation one by one | Panda | </a:t>
            </a:r>
            <a:r>
              <a:rPr lang="en-US" dirty="0" err="1"/>
              <a:t>Cookies'n</a:t>
            </a:r>
            <a:r>
              <a:rPr lang="en-US" dirty="0"/>
              <a:t> Creme innovation</a:t>
            </a:r>
          </a:p>
        </p:txBody>
      </p:sp>
      <p:sp>
        <p:nvSpPr>
          <p:cNvPr id="3" name="Title 2">
            <a:extLst>
              <a:ext uri="{FF2B5EF4-FFF2-40B4-BE49-F238E27FC236}">
                <a16:creationId xmlns:a16="http://schemas.microsoft.com/office/drawing/2014/main" id="{6749D710-19C8-466B-9F84-7BF9A24376D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8BAAE72A-4E11-4E4F-9088-41E58E89CF65}"/>
              </a:ext>
            </a:extLst>
          </p:cNvPr>
          <p:cNvGraphicFramePr>
            <a:graphicFrameLocks/>
          </p:cNvGraphicFramePr>
          <p:nvPr>
            <p:extLst>
              <p:ext uri="{D42A27DB-BD31-4B8C-83A1-F6EECF244321}">
                <p14:modId xmlns:p14="http://schemas.microsoft.com/office/powerpoint/2010/main" val="3096521214"/>
              </p:ext>
            </p:extLst>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34EF07-C768-4167-B12A-4618C6A4B6C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32" rtl="0" eaLnBrk="1" fontAlgn="auto" latinLnBrk="0" hangingPunct="1">
              <a:lnSpc>
                <a:spcPct val="15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rPr>
              <a:t>WD assumption = 50%</a:t>
            </a:r>
            <a:endParaRPr kumimoji="0" lang="en-CH" sz="800" b="1" i="0" u="none" strike="noStrike" kern="1200" cap="none" spc="0" normalizeH="0" baseline="0" noProof="0" dirty="0">
              <a:ln>
                <a:noFill/>
              </a:ln>
              <a:solidFill>
                <a:srgbClr val="575555"/>
              </a:solidFill>
              <a:effectLst/>
              <a:uLnTx/>
              <a:uFillTx/>
              <a:latin typeface="Nexa Book" panose="00000400000000000000" pitchFamily="50" charset="0"/>
              <a:ea typeface="Open Sans" panose="020B0606030504020204" pitchFamily="34" charset="0"/>
              <a:cs typeface="Open Sans" panose="020B0606030504020204" pitchFamily="34" charset="0"/>
            </a:endParaRPr>
          </a:p>
        </p:txBody>
      </p:sp>
      <p:graphicFrame>
        <p:nvGraphicFramePr>
          <p:cNvPr id="13" name="T1">
            <a:extLst>
              <a:ext uri="{FF2B5EF4-FFF2-40B4-BE49-F238E27FC236}">
                <a16:creationId xmlns:a16="http://schemas.microsoft.com/office/drawing/2014/main" id="{E6160B1D-A234-40CC-95E2-D23E09AF105D}"/>
              </a:ext>
            </a:extLst>
          </p:cNvPr>
          <p:cNvGraphicFramePr>
            <a:graphicFrameLocks/>
          </p:cNvGraphicFramePr>
          <p:nvPr>
            <p:extLst>
              <p:ext uri="{D42A27DB-BD31-4B8C-83A1-F6EECF244321}">
                <p14:modId xmlns:p14="http://schemas.microsoft.com/office/powerpoint/2010/main" val="1359493643"/>
              </p:ext>
            </p:extLst>
          </p:nvPr>
        </p:nvGraphicFramePr>
        <p:xfrm>
          <a:off x="174228" y="3979225"/>
          <a:ext cx="8464431"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127760">
                  <a:extLst>
                    <a:ext uri="{9D8B030D-6E8A-4147-A177-3AD203B41FA5}">
                      <a16:colId xmlns:a16="http://schemas.microsoft.com/office/drawing/2014/main" val="4292788590"/>
                    </a:ext>
                  </a:extLst>
                </a:gridCol>
                <a:gridCol w="1179195">
                  <a:extLst>
                    <a:ext uri="{9D8B030D-6E8A-4147-A177-3AD203B41FA5}">
                      <a16:colId xmlns:a16="http://schemas.microsoft.com/office/drawing/2014/main" val="401539003"/>
                    </a:ext>
                  </a:extLst>
                </a:gridCol>
                <a:gridCol w="1174433">
                  <a:extLst>
                    <a:ext uri="{9D8B030D-6E8A-4147-A177-3AD203B41FA5}">
                      <a16:colId xmlns:a16="http://schemas.microsoft.com/office/drawing/2014/main" val="138763722"/>
                    </a:ext>
                  </a:extLst>
                </a:gridCol>
                <a:gridCol w="1174433">
                  <a:extLst>
                    <a:ext uri="{9D8B030D-6E8A-4147-A177-3AD203B41FA5}">
                      <a16:colId xmlns:a16="http://schemas.microsoft.com/office/drawing/2014/main" val="2633844746"/>
                    </a:ext>
                  </a:extLst>
                </a:gridCol>
                <a:gridCol w="1185863">
                  <a:extLst>
                    <a:ext uri="{9D8B030D-6E8A-4147-A177-3AD203B41FA5}">
                      <a16:colId xmlns:a16="http://schemas.microsoft.com/office/drawing/2014/main" val="2595269352"/>
                    </a:ext>
                  </a:extLst>
                </a:gridCol>
                <a:gridCol w="1173000">
                  <a:extLst>
                    <a:ext uri="{9D8B030D-6E8A-4147-A177-3AD203B41FA5}">
                      <a16:colId xmlns:a16="http://schemas.microsoft.com/office/drawing/2014/main" val="1510539967"/>
                    </a:ext>
                  </a:extLst>
                </a:gridCol>
              </a:tblGrid>
              <a:tr h="320040">
                <a:tc>
                  <a:txBody>
                    <a:bodyPr/>
                    <a:lstStyle/>
                    <a:p>
                      <a:r>
                        <a:rPr sz="800" b="0" dirty="0">
                          <a:solidFill>
                            <a:srgbClr val="FFFFFF"/>
                          </a:solidFill>
                          <a:latin typeface="Nexa Bold"/>
                        </a:rPr>
                        <a:t>Cannibalization within </a:t>
                      </a:r>
                      <a:endParaRPr lang="en-US" sz="800" b="0" dirty="0">
                        <a:solidFill>
                          <a:srgbClr val="FFFFFF"/>
                        </a:solidFill>
                        <a:latin typeface="Nexa Bold"/>
                      </a:endParaRPr>
                    </a:p>
                    <a:p>
                      <a:r>
                        <a:rPr sz="800" b="0" dirty="0">
                          <a:solidFill>
                            <a:srgbClr val="FFFFFF"/>
                          </a:solidFill>
                          <a:latin typeface="Nexa Bold"/>
                        </a:rPr>
                        <a:t>Hershey</a:t>
                      </a:r>
                      <a:r>
                        <a:rPr lang="en-US" sz="800" b="0" dirty="0">
                          <a:solidFill>
                            <a:schemeClr val="bg1"/>
                          </a:solidFill>
                          <a:latin typeface="Nexa Bold"/>
                        </a:rPr>
                        <a:t>’</a:t>
                      </a:r>
                      <a:r>
                        <a:rPr sz="800" b="0" dirty="0">
                          <a:solidFill>
                            <a:srgbClr val="FFFFFF"/>
                          </a:solidFill>
                          <a:latin typeface="Nexa Bold"/>
                        </a:rPr>
                        <a:t>s portfolio</a:t>
                      </a:r>
                      <a:endParaRPr lang="en-US" sz="800" b="0" dirty="0">
                        <a:solidFill>
                          <a:schemeClr val="bg1"/>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US" sz="800" b="0" dirty="0">
                          <a:solidFill>
                            <a:srgbClr val="FFFFFF"/>
                          </a:solidFill>
                          <a:latin typeface="Nexa Bold"/>
                        </a:rPr>
                        <a:t>12</a:t>
                      </a:r>
                      <a:endParaRPr sz="800" b="0" dirty="0">
                        <a:solidFill>
                          <a:srgbClr val="FFFFFF"/>
                        </a:solidFill>
                        <a:latin typeface="Nexa Bold"/>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12%</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sz="800" b="0" dirty="0">
                          <a:solidFill>
                            <a:srgbClr val="FFFFFF"/>
                          </a:solidFill>
                          <a:latin typeface="Nexa Bold"/>
                        </a:rPr>
                        <a:t>7%</a:t>
                      </a:r>
                      <a:endParaRPr lang="en-AE" sz="800" b="0" i="0" u="none" strike="noStrike" dirty="0">
                        <a:solidFill>
                          <a:schemeClr val="bg1"/>
                        </a:solidFill>
                        <a:effectLst/>
                        <a:latin typeface="Nexa Book" panose="00000400000000000000" pitchFamily="50" charset="0"/>
                        <a:ea typeface="Open Sans" panose="020B0606030504020204" pitchFamily="34" charset="0"/>
                        <a:cs typeface="Open Sans" panose="020B0606030504020204" pitchFamily="34" charset="0"/>
                      </a:endParaRP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sz="800" b="0" dirty="0">
                          <a:solidFill>
                            <a:srgbClr val="575555"/>
                          </a:solidFill>
                          <a:latin typeface="Nexa Bold"/>
                        </a:rPr>
                        <a:t> </a:t>
                      </a:r>
                      <a:r>
                        <a:rPr lang="en-US" sz="800" b="0" dirty="0">
                          <a:solidFill>
                            <a:srgbClr val="575555"/>
                          </a:solidFill>
                          <a:latin typeface="Nexa Bold"/>
                        </a:rPr>
                        <a:t>Value</a:t>
                      </a:r>
                      <a:r>
                        <a:rPr sz="800" b="0" dirty="0">
                          <a:solidFill>
                            <a:srgbClr val="575555"/>
                          </a:solidFill>
                          <a:latin typeface="Nexa Bold"/>
                        </a:rPr>
                        <a:t> 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106.0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sz="800" b="0" dirty="0">
                          <a:solidFill>
                            <a:srgbClr val="575555"/>
                          </a:solidFill>
                          <a:highlight>
                            <a:srgbClr val="FFFF00"/>
                          </a:highlight>
                          <a:latin typeface="Nexa Bold"/>
                        </a:rPr>
                        <a:t>Hershey’s</a:t>
                      </a:r>
                      <a:r>
                        <a:rPr lang="en-US" sz="800" b="0" dirty="0">
                          <a:solidFill>
                            <a:srgbClr val="575555"/>
                          </a:solidFill>
                          <a:latin typeface="Nexa Bold"/>
                        </a:rPr>
                        <a:t> Gross Profit </a:t>
                      </a:r>
                      <a:r>
                        <a:rPr sz="800" b="0" dirty="0">
                          <a:solidFill>
                            <a:srgbClr val="575555"/>
                          </a:solidFill>
                          <a:latin typeface="Nexa Bold"/>
                        </a:rPr>
                        <a:t>Ix</a:t>
                      </a:r>
                      <a:endParaRPr lang="en-US" sz="800" b="0" dirty="0">
                        <a:solidFill>
                          <a:schemeClr val="tx2"/>
                        </a:solidFill>
                        <a:latin typeface="Nexa Bold" panose="00000800000000000000" pitchFamily="2" charset="0"/>
                        <a:ea typeface="Open Sans" panose="020B0604020202020204" charset="0"/>
                        <a:cs typeface="Open Sans" panose="020B0604020202020204" charset="0"/>
                      </a:endParaRP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lang="en-US" sz="800" b="0" dirty="0">
                          <a:solidFill>
                            <a:srgbClr val="575555"/>
                          </a:solidFill>
                          <a:latin typeface="Nexa Book"/>
                        </a:rPr>
                        <a:t>1</a:t>
                      </a:r>
                      <a:endParaRPr sz="800" b="0" dirty="0">
                        <a:solidFill>
                          <a:srgbClr val="575555"/>
                        </a:solidFill>
                        <a:latin typeface="Nexa Book"/>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a:solidFill>
                            <a:srgbClr val="575555"/>
                          </a:solidFill>
                          <a:latin typeface="Nexa Book"/>
                        </a:rPr>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rtl="0" fontAlgn="ctr"/>
                      <a:r>
                        <a:rPr sz="800" b="0" dirty="0">
                          <a:solidFill>
                            <a:srgbClr val="575555"/>
                          </a:solidFill>
                          <a:latin typeface="Nexa Book"/>
                        </a:rPr>
                        <a:t>111.0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7194982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2.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1629</Words>
  <Application>Microsoft Office PowerPoint</Application>
  <PresentationFormat>On-screen Show (16:9)</PresentationFormat>
  <Paragraphs>434</Paragraphs>
  <Slides>22</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22</vt:i4>
      </vt:variant>
    </vt:vector>
  </HeadingPairs>
  <TitlesOfParts>
    <vt:vector size="31" baseType="lpstr">
      <vt:lpstr>Aptos</vt:lpstr>
      <vt:lpstr>Arial</vt:lpstr>
      <vt:lpstr>Nexa</vt:lpstr>
      <vt:lpstr>Nexa Bold</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ranking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potential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9</cp:revision>
  <dcterms:created xsi:type="dcterms:W3CDTF">2024-07-08T12:20:01Z</dcterms:created>
  <dcterms:modified xsi:type="dcterms:W3CDTF">2025-07-29T14:37:53Z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