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Ex7.xml" ContentType="application/vnd.ms-office.chartex+xml"/>
  <Override PartName="/ppt/charts/style7.xml" ContentType="application/vnd.ms-office.chartstyle+xml"/>
  <Override PartName="/ppt/charts/colors7.xml" ContentType="application/vnd.ms-office.chartcolorstyle+xml"/>
  <Override PartName="/ppt/charts/chartEx8.xml" ContentType="application/vnd.ms-office.chartex+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Ex9.xml" ContentType="application/vnd.ms-office.chartex+xml"/>
  <Override PartName="/ppt/charts/style9.xml" ContentType="application/vnd.ms-office.chartstyle+xml"/>
  <Override PartName="/ppt/charts/colors9.xml" ContentType="application/vnd.ms-office.chartcolorstyle+xml"/>
  <Override PartName="/ppt/charts/chartEx10.xml" ContentType="application/vnd.ms-office.chartex+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charts/chartEx11.xml" ContentType="application/vnd.ms-office.chartex+xml"/>
  <Override PartName="/ppt/charts/style11.xml" ContentType="application/vnd.ms-office.chartstyle+xml"/>
  <Override PartName="/ppt/charts/colors11.xml" ContentType="application/vnd.ms-office.chartcolorstyle+xml"/>
  <Override PartName="/ppt/charts/chartEx12.xml" ContentType="application/vnd.ms-office.chartex+xml"/>
  <Override PartName="/ppt/charts/style12.xml" ContentType="application/vnd.ms-office.chartstyle+xml"/>
  <Override PartName="/ppt/charts/colors12.xml" ContentType="application/vnd.ms-office.chartcolorstyle+xml"/>
  <Override PartName="/ppt/notesSlides/notesSlide7.xml" ContentType="application/vnd.openxmlformats-officedocument.presentationml.notesSlide+xml"/>
  <Override PartName="/ppt/charts/chartEx13.xml" ContentType="application/vnd.ms-office.chartex+xml"/>
  <Override PartName="/ppt/charts/style13.xml" ContentType="application/vnd.ms-office.chartstyle+xml"/>
  <Override PartName="/ppt/charts/colors13.xml" ContentType="application/vnd.ms-office.chartcolorstyle+xml"/>
  <Override PartName="/ppt/charts/chartEx14.xml" ContentType="application/vnd.ms-office.chartex+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charts/chartEx15.xml" ContentType="application/vnd.ms-office.chartex+xml"/>
  <Override PartName="/ppt/charts/style15.xml" ContentType="application/vnd.ms-office.chartstyle+xml"/>
  <Override PartName="/ppt/charts/colors15.xml" ContentType="application/vnd.ms-office.chartcolorstyle+xml"/>
  <Override PartName="/ppt/charts/chartEx16.xml" ContentType="application/vnd.ms-office.chartex+xml"/>
  <Override PartName="/ppt/charts/style16.xml" ContentType="application/vnd.ms-office.chartstyle+xml"/>
  <Override PartName="/ppt/charts/colors16.xml" ContentType="application/vnd.ms-office.chartcolorstyle+xml"/>
  <Override PartName="/ppt/notesSlides/notesSlide9.xml" ContentType="application/vnd.openxmlformats-officedocument.presentationml.notesSlide+xml"/>
  <Override PartName="/ppt/charts/chartEx17.xml" ContentType="application/vnd.ms-office.chartex+xml"/>
  <Override PartName="/ppt/charts/style17.xml" ContentType="application/vnd.ms-office.chartstyle+xml"/>
  <Override PartName="/ppt/charts/colors17.xml" ContentType="application/vnd.ms-office.chartcolorstyle+xml"/>
  <Override PartName="/ppt/charts/chartEx18.xml" ContentType="application/vnd.ms-office.chartex+xml"/>
  <Override PartName="/ppt/charts/style18.xml" ContentType="application/vnd.ms-office.chartstyle+xml"/>
  <Override PartName="/ppt/charts/colors18.xml" ContentType="application/vnd.ms-office.chartcolorstyle+xml"/>
  <Override PartName="/ppt/notesSlides/notesSlide10.xml" ContentType="application/vnd.openxmlformats-officedocument.presentationml.notesSlide+xml"/>
  <Override PartName="/ppt/charts/chartEx19.xml" ContentType="application/vnd.ms-office.chartex+xml"/>
  <Override PartName="/ppt/charts/style19.xml" ContentType="application/vnd.ms-office.chartstyle+xml"/>
  <Override PartName="/ppt/charts/colors19.xml" ContentType="application/vnd.ms-office.chartcolorstyle+xml"/>
  <Override PartName="/ppt/charts/chartEx20.xml" ContentType="application/vnd.ms-office.chartex+xml"/>
  <Override PartName="/ppt/charts/style20.xml" ContentType="application/vnd.ms-office.chartstyle+xml"/>
  <Override PartName="/ppt/charts/colors20.xml" ContentType="application/vnd.ms-office.chartcolorstyle+xml"/>
  <Override PartName="/ppt/notesSlides/notesSlide11.xml" ContentType="application/vnd.openxmlformats-officedocument.presentationml.notesSlide+xml"/>
  <Override PartName="/ppt/charts/chartEx21.xml" ContentType="application/vnd.ms-office.chartex+xml"/>
  <Override PartName="/ppt/charts/style21.xml" ContentType="application/vnd.ms-office.chartstyle+xml"/>
  <Override PartName="/ppt/charts/colors21.xml" ContentType="application/vnd.ms-office.chartcolorstyle+xml"/>
  <Override PartName="/ppt/charts/chartEx22.xml" ContentType="application/vnd.ms-office.chartex+xml"/>
  <Override PartName="/ppt/charts/style22.xml" ContentType="application/vnd.ms-office.chartstyle+xml"/>
  <Override PartName="/ppt/charts/colors22.xml" ContentType="application/vnd.ms-office.chartcolorstyle+xml"/>
  <Override PartName="/ppt/notesSlides/notesSlide12.xml" ContentType="application/vnd.openxmlformats-officedocument.presentationml.notesSlide+xml"/>
  <Override PartName="/ppt/charts/chartEx23.xml" ContentType="application/vnd.ms-office.chartex+xml"/>
  <Override PartName="/ppt/charts/style23.xml" ContentType="application/vnd.ms-office.chartstyle+xml"/>
  <Override PartName="/ppt/charts/colors23.xml" ContentType="application/vnd.ms-office.chartcolorstyle+xml"/>
  <Override PartName="/ppt/charts/chartEx24.xml" ContentType="application/vnd.ms-office.chartex+xml"/>
  <Override PartName="/ppt/charts/style24.xml" ContentType="application/vnd.ms-office.chartstyle+xml"/>
  <Override PartName="/ppt/charts/colors24.xml" ContentType="application/vnd.ms-office.chartcolorstyle+xml"/>
  <Override PartName="/ppt/notesSlides/notesSlide13.xml" ContentType="application/vnd.openxmlformats-officedocument.presentationml.notesSlide+xml"/>
  <Override PartName="/ppt/charts/chartEx25.xml" ContentType="application/vnd.ms-office.chartex+xml"/>
  <Override PartName="/ppt/charts/style25.xml" ContentType="application/vnd.ms-office.chartstyle+xml"/>
  <Override PartName="/ppt/charts/colors25.xml" ContentType="application/vnd.ms-office.chartcolorstyle+xml"/>
  <Override PartName="/ppt/charts/chartEx26.xml" ContentType="application/vnd.ms-office.chartex+xml"/>
  <Override PartName="/ppt/charts/style26.xml" ContentType="application/vnd.ms-office.chartstyle+xml"/>
  <Override PartName="/ppt/charts/colors26.xml" ContentType="application/vnd.ms-office.chartcolorstyle+xml"/>
  <Override PartName="/ppt/notesSlides/notesSlide14.xml" ContentType="application/vnd.openxmlformats-officedocument.presentationml.notesSlide+xml"/>
  <Override PartName="/ppt/charts/chartEx27.xml" ContentType="application/vnd.ms-office.chartex+xml"/>
  <Override PartName="/ppt/charts/style27.xml" ContentType="application/vnd.ms-office.chartstyle+xml"/>
  <Override PartName="/ppt/charts/colors27.xml" ContentType="application/vnd.ms-office.chartcolorstyle+xml"/>
  <Override PartName="/ppt/charts/chartEx28.xml" ContentType="application/vnd.ms-office.chartex+xml"/>
  <Override PartName="/ppt/charts/style28.xml" ContentType="application/vnd.ms-office.chartstyle+xml"/>
  <Override PartName="/ppt/charts/colors28.xml" ContentType="application/vnd.ms-office.chartcolorstyle+xml"/>
  <Override PartName="/ppt/notesSlides/notesSlide15.xml" ContentType="application/vnd.openxmlformats-officedocument.presentationml.notesSlide+xml"/>
  <Override PartName="/ppt/charts/chartEx29.xml" ContentType="application/vnd.ms-office.chartex+xml"/>
  <Override PartName="/ppt/charts/style29.xml" ContentType="application/vnd.ms-office.chartstyle+xml"/>
  <Override PartName="/ppt/charts/colors29.xml" ContentType="application/vnd.ms-office.chartcolorstyle+xml"/>
  <Override PartName="/ppt/charts/chartEx30.xml" ContentType="application/vnd.ms-office.chartex+xml"/>
  <Override PartName="/ppt/charts/style30.xml" ContentType="application/vnd.ms-office.chartstyle+xml"/>
  <Override PartName="/ppt/charts/colors30.xml" ContentType="application/vnd.ms-office.chartcolorstyle+xml"/>
  <Override PartName="/ppt/notesSlides/notesSlide16.xml" ContentType="application/vnd.openxmlformats-officedocument.presentationml.notesSlide+xml"/>
  <Override PartName="/ppt/charts/chartEx31.xml" ContentType="application/vnd.ms-office.chartex+xml"/>
  <Override PartName="/ppt/charts/style31.xml" ContentType="application/vnd.ms-office.chartstyle+xml"/>
  <Override PartName="/ppt/charts/colors31.xml" ContentType="application/vnd.ms-office.chartcolorstyle+xml"/>
  <Override PartName="/ppt/charts/chartEx32.xml" ContentType="application/vnd.ms-office.chartex+xml"/>
  <Override PartName="/ppt/charts/style32.xml" ContentType="application/vnd.ms-office.chartstyle+xml"/>
  <Override PartName="/ppt/charts/colors32.xml" ContentType="application/vnd.ms-office.chartcolorstyle+xml"/>
  <Override PartName="/ppt/notesSlides/notesSlide17.xml" ContentType="application/vnd.openxmlformats-officedocument.presentationml.notesSlide+xml"/>
  <Override PartName="/ppt/charts/chartEx33.xml" ContentType="application/vnd.ms-office.chartex+xml"/>
  <Override PartName="/ppt/charts/style33.xml" ContentType="application/vnd.ms-office.chartstyle+xml"/>
  <Override PartName="/ppt/charts/colors33.xml" ContentType="application/vnd.ms-office.chartcolorstyle+xml"/>
  <Override PartName="/ppt/charts/chartEx34.xml" ContentType="application/vnd.ms-office.chartex+xml"/>
  <Override PartName="/ppt/charts/style34.xml" ContentType="application/vnd.ms-office.chartstyle+xml"/>
  <Override PartName="/ppt/charts/colors34.xml" ContentType="application/vnd.ms-office.chartcolorstyle+xml"/>
  <Override PartName="/ppt/notesSlides/notesSlide18.xml" ContentType="application/vnd.openxmlformats-officedocument.presentationml.notesSlide+xml"/>
  <Override PartName="/ppt/charts/chartEx35.xml" ContentType="application/vnd.ms-office.chartex+xml"/>
  <Override PartName="/ppt/charts/style35.xml" ContentType="application/vnd.ms-office.chartstyle+xml"/>
  <Override PartName="/ppt/charts/colors35.xml" ContentType="application/vnd.ms-office.chartcolorstyle+xml"/>
  <Override PartName="/ppt/charts/chartEx36.xml" ContentType="application/vnd.ms-office.chartex+xml"/>
  <Override PartName="/ppt/charts/style36.xml" ContentType="application/vnd.ms-office.chartstyle+xml"/>
  <Override PartName="/ppt/charts/colors36.xml" ContentType="application/vnd.ms-office.chartcolorstyle+xml"/>
  <Override PartName="/ppt/notesSlides/notesSlide19.xml" ContentType="application/vnd.openxmlformats-officedocument.presentationml.notesSlide+xml"/>
  <Override PartName="/ppt/charts/chartEx37.xml" ContentType="application/vnd.ms-office.chartex+xml"/>
  <Override PartName="/ppt/charts/style37.xml" ContentType="application/vnd.ms-office.chartstyle+xml"/>
  <Override PartName="/ppt/charts/colors37.xml" ContentType="application/vnd.ms-office.chartcolorstyle+xml"/>
  <Override PartName="/ppt/charts/chartEx38.xml" ContentType="application/vnd.ms-office.chartex+xml"/>
  <Override PartName="/ppt/charts/style38.xml" ContentType="application/vnd.ms-office.chartstyle+xml"/>
  <Override PartName="/ppt/charts/colors38.xml" ContentType="application/vnd.ms-office.chartcolorstyle+xml"/>
  <Override PartName="/ppt/notesSlides/notesSlide20.xml" ContentType="application/vnd.openxmlformats-officedocument.presentationml.notesSlide+xml"/>
  <Override PartName="/ppt/charts/chartEx39.xml" ContentType="application/vnd.ms-office.chartex+xml"/>
  <Override PartName="/ppt/charts/style39.xml" ContentType="application/vnd.ms-office.chartstyle+xml"/>
  <Override PartName="/ppt/charts/colors39.xml" ContentType="application/vnd.ms-office.chartcolorstyle+xml"/>
  <Override PartName="/ppt/charts/chartEx40.xml" ContentType="application/vnd.ms-office.chartex+xml"/>
  <Override PartName="/ppt/charts/style40.xml" ContentType="application/vnd.ms-office.chartstyle+xml"/>
  <Override PartName="/ppt/charts/colors40.xml" ContentType="application/vnd.ms-office.chartcolorstyle+xml"/>
  <Override PartName="/ppt/notesSlides/notesSlide21.xml" ContentType="application/vnd.openxmlformats-officedocument.presentationml.notesSlide+xml"/>
  <Override PartName="/ppt/charts/chartEx41.xml" ContentType="application/vnd.ms-office.chartex+xml"/>
  <Override PartName="/ppt/charts/style41.xml" ContentType="application/vnd.ms-office.chartstyle+xml"/>
  <Override PartName="/ppt/charts/colors41.xml" ContentType="application/vnd.ms-office.chartcolorstyle+xml"/>
  <Override PartName="/ppt/charts/chartEx42.xml" ContentType="application/vnd.ms-office.chartex+xml"/>
  <Override PartName="/ppt/charts/style42.xml" ContentType="application/vnd.ms-office.chartstyle+xml"/>
  <Override PartName="/ppt/charts/colors42.xml" ContentType="application/vnd.ms-office.chartcolorstyle+xml"/>
  <Override PartName="/ppt/notesSlides/notesSlide22.xml" ContentType="application/vnd.openxmlformats-officedocument.presentationml.notesSlide+xml"/>
  <Override PartName="/ppt/charts/chartEx43.xml" ContentType="application/vnd.ms-office.chartex+xml"/>
  <Override PartName="/ppt/charts/style43.xml" ContentType="application/vnd.ms-office.chartstyle+xml"/>
  <Override PartName="/ppt/charts/colors43.xml" ContentType="application/vnd.ms-office.chartcolorstyle+xml"/>
  <Override PartName="/ppt/charts/chartEx44.xml" ContentType="application/vnd.ms-office.chartex+xml"/>
  <Override PartName="/ppt/charts/style44.xml" ContentType="application/vnd.ms-office.chartstyle+xml"/>
  <Override PartName="/ppt/charts/colors44.xml" ContentType="application/vnd.ms-office.chartcolorstyle+xml"/>
  <Override PartName="/ppt/notesSlides/notesSlide23.xml" ContentType="application/vnd.openxmlformats-officedocument.presentationml.notesSlide+xml"/>
  <Override PartName="/ppt/charts/chartEx45.xml" ContentType="application/vnd.ms-office.chartex+xml"/>
  <Override PartName="/ppt/charts/style45.xml" ContentType="application/vnd.ms-office.chartstyle+xml"/>
  <Override PartName="/ppt/charts/colors45.xml" ContentType="application/vnd.ms-office.chartcolorstyle+xml"/>
  <Override PartName="/ppt/charts/chartEx46.xml" ContentType="application/vnd.ms-office.chartex+xml"/>
  <Override PartName="/ppt/charts/style46.xml" ContentType="application/vnd.ms-office.chartstyle+xml"/>
  <Override PartName="/ppt/charts/colors46.xml" ContentType="application/vnd.ms-office.chartcolorstyle+xml"/>
  <Override PartName="/ppt/notesSlides/notesSlide24.xml" ContentType="application/vnd.openxmlformats-officedocument.presentationml.notesSlide+xml"/>
  <Override PartName="/ppt/charts/chartEx47.xml" ContentType="application/vnd.ms-office.chartex+xml"/>
  <Override PartName="/ppt/charts/style47.xml" ContentType="application/vnd.ms-office.chartstyle+xml"/>
  <Override PartName="/ppt/charts/colors47.xml" ContentType="application/vnd.ms-office.chartcolorstyle+xml"/>
  <Override PartName="/ppt/charts/chartEx48.xml" ContentType="application/vnd.ms-office.chartex+xml"/>
  <Override PartName="/ppt/charts/style48.xml" ContentType="application/vnd.ms-office.chartstyle+xml"/>
  <Override PartName="/ppt/charts/colors48.xml" ContentType="application/vnd.ms-office.chartcolorstyle+xml"/>
  <Override PartName="/ppt/notesSlides/notesSlide25.xml" ContentType="application/vnd.openxmlformats-officedocument.presentationml.notesSlide+xml"/>
  <Override PartName="/ppt/charts/chartEx49.xml" ContentType="application/vnd.ms-office.chartex+xml"/>
  <Override PartName="/ppt/charts/style49.xml" ContentType="application/vnd.ms-office.chartstyle+xml"/>
  <Override PartName="/ppt/charts/colors49.xml" ContentType="application/vnd.ms-office.chartcolorstyle+xml"/>
  <Override PartName="/ppt/charts/chartEx50.xml" ContentType="application/vnd.ms-office.chartex+xml"/>
  <Override PartName="/ppt/charts/style50.xml" ContentType="application/vnd.ms-office.chartstyle+xml"/>
  <Override PartName="/ppt/charts/colors50.xml" ContentType="application/vnd.ms-office.chartcolorstyle+xml"/>
  <Override PartName="/ppt/notesSlides/notesSlide26.xml" ContentType="application/vnd.openxmlformats-officedocument.presentationml.notesSlide+xml"/>
  <Override PartName="/ppt/charts/chartEx51.xml" ContentType="application/vnd.ms-office.chartex+xml"/>
  <Override PartName="/ppt/charts/style51.xml" ContentType="application/vnd.ms-office.chartstyle+xml"/>
  <Override PartName="/ppt/charts/colors51.xml" ContentType="application/vnd.ms-office.chartcolorstyle+xml"/>
  <Override PartName="/ppt/charts/chartEx52.xml" ContentType="application/vnd.ms-office.chartex+xml"/>
  <Override PartName="/ppt/charts/style52.xml" ContentType="application/vnd.ms-office.chartstyle+xml"/>
  <Override PartName="/ppt/charts/colors52.xml" ContentType="application/vnd.ms-office.chartcolorstyle+xml"/>
  <Override PartName="/ppt/notesSlides/notesSlide27.xml" ContentType="application/vnd.openxmlformats-officedocument.presentationml.notesSlide+xml"/>
  <Override PartName="/ppt/charts/chartEx53.xml" ContentType="application/vnd.ms-office.chartex+xml"/>
  <Override PartName="/ppt/charts/style53.xml" ContentType="application/vnd.ms-office.chartstyle+xml"/>
  <Override PartName="/ppt/charts/colors53.xml" ContentType="application/vnd.ms-office.chartcolorstyle+xml"/>
  <Override PartName="/ppt/charts/chartEx54.xml" ContentType="application/vnd.ms-office.chartex+xml"/>
  <Override PartName="/ppt/charts/style54.xml" ContentType="application/vnd.ms-office.chartstyle+xml"/>
  <Override PartName="/ppt/charts/colors54.xml" ContentType="application/vnd.ms-office.chartcolorstyle+xml"/>
  <Override PartName="/ppt/notesSlides/notesSlide28.xml" ContentType="application/vnd.openxmlformats-officedocument.presentationml.notesSlide+xml"/>
  <Override PartName="/ppt/charts/chartEx55.xml" ContentType="application/vnd.ms-office.chartex+xml"/>
  <Override PartName="/ppt/charts/style55.xml" ContentType="application/vnd.ms-office.chartstyle+xml"/>
  <Override PartName="/ppt/charts/colors55.xml" ContentType="application/vnd.ms-office.chartcolorstyle+xml"/>
  <Override PartName="/ppt/charts/chartEx56.xml" ContentType="application/vnd.ms-office.chartex+xml"/>
  <Override PartName="/ppt/charts/style56.xml" ContentType="application/vnd.ms-office.chartstyle+xml"/>
  <Override PartName="/ppt/charts/colors56.xml" ContentType="application/vnd.ms-office.chartcolorstyle+xml"/>
  <Override PartName="/ppt/notesSlides/notesSlide29.xml" ContentType="application/vnd.openxmlformats-officedocument.presentationml.notesSlide+xml"/>
  <Override PartName="/ppt/charts/chartEx57.xml" ContentType="application/vnd.ms-office.chartex+xml"/>
  <Override PartName="/ppt/charts/style57.xml" ContentType="application/vnd.ms-office.chartstyle+xml"/>
  <Override PartName="/ppt/charts/colors57.xml" ContentType="application/vnd.ms-office.chartcolorstyle+xml"/>
  <Override PartName="/ppt/charts/chartEx58.xml" ContentType="application/vnd.ms-office.chartex+xml"/>
  <Override PartName="/ppt/charts/style58.xml" ContentType="application/vnd.ms-office.chartstyle+xml"/>
  <Override PartName="/ppt/charts/colors58.xml" ContentType="application/vnd.ms-office.chartcolorstyle+xml"/>
  <Override PartName="/ppt/notesSlides/notesSlide30.xml" ContentType="application/vnd.openxmlformats-officedocument.presentationml.notesSlide+xml"/>
  <Override PartName="/ppt/charts/chartEx59.xml" ContentType="application/vnd.ms-office.chartex+xml"/>
  <Override PartName="/ppt/charts/style59.xml" ContentType="application/vnd.ms-office.chartstyle+xml"/>
  <Override PartName="/ppt/charts/colors59.xml" ContentType="application/vnd.ms-office.chartcolorstyle+xml"/>
  <Override PartName="/ppt/charts/chartEx60.xml" ContentType="application/vnd.ms-office.chartex+xml"/>
  <Override PartName="/ppt/charts/style60.xml" ContentType="application/vnd.ms-office.chartstyle+xml"/>
  <Override PartName="/ppt/charts/colors60.xml" ContentType="application/vnd.ms-office.chartcolorstyle+xml"/>
  <Override PartName="/ppt/notesSlides/notesSlide31.xml" ContentType="application/vnd.openxmlformats-officedocument.presentationml.notesSlide+xml"/>
  <Override PartName="/ppt/charts/chartEx61.xml" ContentType="application/vnd.ms-office.chartex+xml"/>
  <Override PartName="/ppt/charts/style61.xml" ContentType="application/vnd.ms-office.chartstyle+xml"/>
  <Override PartName="/ppt/charts/colors61.xml" ContentType="application/vnd.ms-office.chartcolorstyle+xml"/>
  <Override PartName="/ppt/charts/chartEx62.xml" ContentType="application/vnd.ms-office.chartex+xml"/>
  <Override PartName="/ppt/charts/style62.xml" ContentType="application/vnd.ms-office.chartstyle+xml"/>
  <Override PartName="/ppt/charts/colors62.xml" ContentType="application/vnd.ms-office.chartcolorstyle+xml"/>
  <Override PartName="/ppt/notesSlides/notesSlide32.xml" ContentType="application/vnd.openxmlformats-officedocument.presentationml.notesSlide+xml"/>
  <Override PartName="/ppt/charts/chartEx63.xml" ContentType="application/vnd.ms-office.chartex+xml"/>
  <Override PartName="/ppt/charts/style63.xml" ContentType="application/vnd.ms-office.chartstyle+xml"/>
  <Override PartName="/ppt/charts/colors63.xml" ContentType="application/vnd.ms-office.chartcolorstyle+xml"/>
  <Override PartName="/ppt/charts/chartEx64.xml" ContentType="application/vnd.ms-office.chartex+xml"/>
  <Override PartName="/ppt/charts/style64.xml" ContentType="application/vnd.ms-office.chartstyle+xml"/>
  <Override PartName="/ppt/charts/colors64.xml" ContentType="application/vnd.ms-office.chartcolorstyle+xml"/>
  <Override PartName="/ppt/notesSlides/notesSlide33.xml" ContentType="application/vnd.openxmlformats-officedocument.presentationml.notesSlide+xml"/>
  <Override PartName="/ppt/charts/chartEx65.xml" ContentType="application/vnd.ms-office.chartex+xml"/>
  <Override PartName="/ppt/charts/style65.xml" ContentType="application/vnd.ms-office.chartstyle+xml"/>
  <Override PartName="/ppt/charts/colors65.xml" ContentType="application/vnd.ms-office.chartcolorstyle+xml"/>
  <Override PartName="/ppt/charts/chartEx66.xml" ContentType="application/vnd.ms-office.chartex+xml"/>
  <Override PartName="/ppt/charts/style66.xml" ContentType="application/vnd.ms-office.chartstyle+xml"/>
  <Override PartName="/ppt/charts/colors66.xml" ContentType="application/vnd.ms-office.chartcolorstyle+xml"/>
  <Override PartName="/ppt/notesSlides/notesSlide34.xml" ContentType="application/vnd.openxmlformats-officedocument.presentationml.notesSlide+xml"/>
  <Override PartName="/ppt/charts/chartEx67.xml" ContentType="application/vnd.ms-office.chartex+xml"/>
  <Override PartName="/ppt/charts/style67.xml" ContentType="application/vnd.ms-office.chartstyle+xml"/>
  <Override PartName="/ppt/charts/colors67.xml" ContentType="application/vnd.ms-office.chartcolorstyle+xml"/>
  <Override PartName="/ppt/charts/chartEx68.xml" ContentType="application/vnd.ms-office.chartex+xml"/>
  <Override PartName="/ppt/charts/style68.xml" ContentType="application/vnd.ms-office.chartstyle+xml"/>
  <Override PartName="/ppt/charts/colors68.xml" ContentType="application/vnd.ms-office.chartcolorstyle+xml"/>
  <Override PartName="/ppt/notesSlides/notesSlide35.xml" ContentType="application/vnd.openxmlformats-officedocument.presentationml.notesSlide+xml"/>
  <Override PartName="/ppt/charts/chartEx69.xml" ContentType="application/vnd.ms-office.chartex+xml"/>
  <Override PartName="/ppt/charts/style69.xml" ContentType="application/vnd.ms-office.chartstyle+xml"/>
  <Override PartName="/ppt/charts/colors69.xml" ContentType="application/vnd.ms-office.chartcolorstyle+xml"/>
  <Override PartName="/ppt/charts/chartEx70.xml" ContentType="application/vnd.ms-office.chartex+xml"/>
  <Override PartName="/ppt/charts/style70.xml" ContentType="application/vnd.ms-office.chartstyle+xml"/>
  <Override PartName="/ppt/charts/colors70.xml" ContentType="application/vnd.ms-office.chartcolorstyle+xml"/>
  <Override PartName="/ppt/notesSlides/notesSlide36.xml" ContentType="application/vnd.openxmlformats-officedocument.presentationml.notesSlide+xml"/>
  <Override PartName="/ppt/charts/chartEx71.xml" ContentType="application/vnd.ms-office.chartex+xml"/>
  <Override PartName="/ppt/charts/style71.xml" ContentType="application/vnd.ms-office.chartstyle+xml"/>
  <Override PartName="/ppt/charts/colors71.xml" ContentType="application/vnd.ms-office.chartcolorstyle+xml"/>
  <Override PartName="/ppt/charts/chartEx72.xml" ContentType="application/vnd.ms-office.chartex+xml"/>
  <Override PartName="/ppt/charts/style72.xml" ContentType="application/vnd.ms-office.chartstyle+xml"/>
  <Override PartName="/ppt/charts/colors72.xml" ContentType="application/vnd.ms-office.chartcolorstyle+xml"/>
  <Override PartName="/ppt/notesSlides/notesSlide37.xml" ContentType="application/vnd.openxmlformats-officedocument.presentationml.notesSlide+xml"/>
  <Override PartName="/ppt/charts/chartEx73.xml" ContentType="application/vnd.ms-office.chartex+xml"/>
  <Override PartName="/ppt/charts/style73.xml" ContentType="application/vnd.ms-office.chartstyle+xml"/>
  <Override PartName="/ppt/charts/colors73.xml" ContentType="application/vnd.ms-office.chartcolorstyle+xml"/>
  <Override PartName="/ppt/charts/chartEx74.xml" ContentType="application/vnd.ms-office.chartex+xml"/>
  <Override PartName="/ppt/charts/style74.xml" ContentType="application/vnd.ms-office.chartstyle+xml"/>
  <Override PartName="/ppt/charts/colors74.xml" ContentType="application/vnd.ms-office.chartcolorstyle+xml"/>
  <Override PartName="/ppt/notesSlides/notesSlide38.xml" ContentType="application/vnd.openxmlformats-officedocument.presentationml.notesSlide+xml"/>
  <Override PartName="/ppt/charts/chartEx75.xml" ContentType="application/vnd.ms-office.chartex+xml"/>
  <Override PartName="/ppt/charts/style75.xml" ContentType="application/vnd.ms-office.chartstyle+xml"/>
  <Override PartName="/ppt/charts/colors75.xml" ContentType="application/vnd.ms-office.chartcolorstyle+xml"/>
  <Override PartName="/ppt/charts/chartEx76.xml" ContentType="application/vnd.ms-office.chartex+xml"/>
  <Override PartName="/ppt/charts/style76.xml" ContentType="application/vnd.ms-office.chartstyle+xml"/>
  <Override PartName="/ppt/charts/colors76.xml" ContentType="application/vnd.ms-office.chartcolorstyle+xml"/>
  <Override PartName="/ppt/notesSlides/notesSlide39.xml" ContentType="application/vnd.openxmlformats-officedocument.presentationml.notesSlide+xml"/>
  <Override PartName="/ppt/charts/chartEx77.xml" ContentType="application/vnd.ms-office.chartex+xml"/>
  <Override PartName="/ppt/charts/style77.xml" ContentType="application/vnd.ms-office.chartstyle+xml"/>
  <Override PartName="/ppt/charts/colors77.xml" ContentType="application/vnd.ms-office.chartcolorstyle+xml"/>
  <Override PartName="/ppt/charts/chartEx78.xml" ContentType="application/vnd.ms-office.chartex+xml"/>
  <Override PartName="/ppt/charts/style78.xml" ContentType="application/vnd.ms-office.chartstyle+xml"/>
  <Override PartName="/ppt/charts/colors78.xml" ContentType="application/vnd.ms-office.chartcolorstyle+xml"/>
  <Override PartName="/ppt/notesSlides/notesSlide40.xml" ContentType="application/vnd.openxmlformats-officedocument.presentationml.notesSlide+xml"/>
  <Override PartName="/ppt/charts/chartEx79.xml" ContentType="application/vnd.ms-office.chartex+xml"/>
  <Override PartName="/ppt/charts/style79.xml" ContentType="application/vnd.ms-office.chartstyle+xml"/>
  <Override PartName="/ppt/charts/colors79.xml" ContentType="application/vnd.ms-office.chartcolorstyle+xml"/>
  <Override PartName="/ppt/charts/chartEx80.xml" ContentType="application/vnd.ms-office.chartex+xml"/>
  <Override PartName="/ppt/charts/style80.xml" ContentType="application/vnd.ms-office.chartstyle+xml"/>
  <Override PartName="/ppt/charts/colors80.xml" ContentType="application/vnd.ms-office.chartcolorstyle+xml"/>
  <Override PartName="/ppt/notesSlides/notesSlide41.xml" ContentType="application/vnd.openxmlformats-officedocument.presentationml.notesSlide+xml"/>
  <Override PartName="/ppt/charts/chartEx81.xml" ContentType="application/vnd.ms-office.chartex+xml"/>
  <Override PartName="/ppt/charts/style81.xml" ContentType="application/vnd.ms-office.chartstyle+xml"/>
  <Override PartName="/ppt/charts/colors81.xml" ContentType="application/vnd.ms-office.chartcolorstyle+xml"/>
  <Override PartName="/ppt/charts/chartEx82.xml" ContentType="application/vnd.ms-office.chartex+xml"/>
  <Override PartName="/ppt/charts/style82.xml" ContentType="application/vnd.ms-office.chartstyle+xml"/>
  <Override PartName="/ppt/charts/colors82.xml" ContentType="application/vnd.ms-office.chartcolorstyle+xml"/>
  <Override PartName="/ppt/notesSlides/notesSlide42.xml" ContentType="application/vnd.openxmlformats-officedocument.presentationml.notesSlide+xml"/>
  <Override PartName="/ppt/charts/chartEx83.xml" ContentType="application/vnd.ms-office.chartex+xml"/>
  <Override PartName="/ppt/charts/style83.xml" ContentType="application/vnd.ms-office.chartstyle+xml"/>
  <Override PartName="/ppt/charts/colors83.xml" ContentType="application/vnd.ms-office.chartcolorstyle+xml"/>
  <Override PartName="/ppt/charts/chartEx84.xml" ContentType="application/vnd.ms-office.chartex+xml"/>
  <Override PartName="/ppt/charts/style84.xml" ContentType="application/vnd.ms-office.chartstyle+xml"/>
  <Override PartName="/ppt/charts/colors84.xml" ContentType="application/vnd.ms-office.chartcolorstyle+xml"/>
  <Override PartName="/ppt/notesSlides/notesSlide43.xml" ContentType="application/vnd.openxmlformats-officedocument.presentationml.notesSlide+xml"/>
  <Override PartName="/ppt/charts/chartEx85.xml" ContentType="application/vnd.ms-office.chartex+xml"/>
  <Override PartName="/ppt/charts/style85.xml" ContentType="application/vnd.ms-office.chartstyle+xml"/>
  <Override PartName="/ppt/charts/colors85.xml" ContentType="application/vnd.ms-office.chartcolorstyle+xml"/>
  <Override PartName="/ppt/charts/chartEx86.xml" ContentType="application/vnd.ms-office.chartex+xml"/>
  <Override PartName="/ppt/charts/style86.xml" ContentType="application/vnd.ms-office.chartstyle+xml"/>
  <Override PartName="/ppt/charts/colors86.xml" ContentType="application/vnd.ms-office.chartcolorstyle+xml"/>
  <Override PartName="/ppt/notesSlides/notesSlide44.xml" ContentType="application/vnd.openxmlformats-officedocument.presentationml.notesSlide+xml"/>
  <Override PartName="/ppt/charts/chartEx87.xml" ContentType="application/vnd.ms-office.chartex+xml"/>
  <Override PartName="/ppt/charts/style87.xml" ContentType="application/vnd.ms-office.chartstyle+xml"/>
  <Override PartName="/ppt/charts/colors87.xml" ContentType="application/vnd.ms-office.chartcolorstyle+xml"/>
  <Override PartName="/ppt/charts/chartEx88.xml" ContentType="application/vnd.ms-office.chartex+xml"/>
  <Override PartName="/ppt/charts/style88.xml" ContentType="application/vnd.ms-office.chartstyle+xml"/>
  <Override PartName="/ppt/charts/colors88.xml" ContentType="application/vnd.ms-office.chartcolorstyle+xml"/>
  <Override PartName="/ppt/notesSlides/notesSlide45.xml" ContentType="application/vnd.openxmlformats-officedocument.presentationml.notesSlide+xml"/>
  <Override PartName="/ppt/charts/chartEx89.xml" ContentType="application/vnd.ms-office.chartex+xml"/>
  <Override PartName="/ppt/charts/style89.xml" ContentType="application/vnd.ms-office.chartstyle+xml"/>
  <Override PartName="/ppt/charts/colors89.xml" ContentType="application/vnd.ms-office.chartcolorstyle+xml"/>
  <Override PartName="/ppt/charts/chartEx90.xml" ContentType="application/vnd.ms-office.chartex+xml"/>
  <Override PartName="/ppt/charts/style90.xml" ContentType="application/vnd.ms-office.chartstyle+xml"/>
  <Override PartName="/ppt/charts/colors90.xml" ContentType="application/vnd.ms-office.chartcolorstyle+xml"/>
  <Override PartName="/ppt/notesSlides/notesSlide46.xml" ContentType="application/vnd.openxmlformats-officedocument.presentationml.notesSlide+xml"/>
  <Override PartName="/ppt/charts/chartEx91.xml" ContentType="application/vnd.ms-office.chartex+xml"/>
  <Override PartName="/ppt/charts/style91.xml" ContentType="application/vnd.ms-office.chartstyle+xml"/>
  <Override PartName="/ppt/charts/colors91.xml" ContentType="application/vnd.ms-office.chartcolorstyle+xml"/>
  <Override PartName="/ppt/charts/chartEx92.xml" ContentType="application/vnd.ms-office.chartex+xml"/>
  <Override PartName="/ppt/charts/style92.xml" ContentType="application/vnd.ms-office.chartstyle+xml"/>
  <Override PartName="/ppt/charts/colors92.xml" ContentType="application/vnd.ms-office.chartcolorstyle+xml"/>
  <Override PartName="/ppt/notesSlides/notesSlide47.xml" ContentType="application/vnd.openxmlformats-officedocument.presentationml.notesSlide+xml"/>
  <Override PartName="/ppt/charts/chartEx93.xml" ContentType="application/vnd.ms-office.chartex+xml"/>
  <Override PartName="/ppt/charts/style93.xml" ContentType="application/vnd.ms-office.chartstyle+xml"/>
  <Override PartName="/ppt/charts/colors93.xml" ContentType="application/vnd.ms-office.chartcolorstyle+xml"/>
  <Override PartName="/ppt/charts/chartEx94.xml" ContentType="application/vnd.ms-office.chartex+xml"/>
  <Override PartName="/ppt/charts/style94.xml" ContentType="application/vnd.ms-office.chartstyle+xml"/>
  <Override PartName="/ppt/charts/colors94.xml" ContentType="application/vnd.ms-office.chartcolorstyle+xml"/>
  <Override PartName="/ppt/notesSlides/notesSlide48.xml" ContentType="application/vnd.openxmlformats-officedocument.presentationml.notesSlide+xml"/>
  <Override PartName="/ppt/charts/chartEx95.xml" ContentType="application/vnd.ms-office.chartex+xml"/>
  <Override PartName="/ppt/charts/style95.xml" ContentType="application/vnd.ms-office.chartstyle+xml"/>
  <Override PartName="/ppt/charts/colors95.xml" ContentType="application/vnd.ms-office.chartcolorstyle+xml"/>
  <Override PartName="/ppt/charts/chartEx96.xml" ContentType="application/vnd.ms-office.chartex+xml"/>
  <Override PartName="/ppt/charts/style96.xml" ContentType="application/vnd.ms-office.chartstyle+xml"/>
  <Override PartName="/ppt/charts/colors96.xml" ContentType="application/vnd.ms-office.chartcolorstyle+xml"/>
  <Override PartName="/ppt/notesSlides/notesSlide49.xml" ContentType="application/vnd.openxmlformats-officedocument.presentationml.notesSlide+xml"/>
  <Override PartName="/ppt/charts/chartEx97.xml" ContentType="application/vnd.ms-office.chartex+xml"/>
  <Override PartName="/ppt/charts/style97.xml" ContentType="application/vnd.ms-office.chartstyle+xml"/>
  <Override PartName="/ppt/charts/colors97.xml" ContentType="application/vnd.ms-office.chartcolorstyle+xml"/>
  <Override PartName="/ppt/charts/chartEx98.xml" ContentType="application/vnd.ms-office.chartex+xml"/>
  <Override PartName="/ppt/charts/style98.xml" ContentType="application/vnd.ms-office.chartstyle+xml"/>
  <Override PartName="/ppt/charts/colors98.xml" ContentType="application/vnd.ms-office.chartcolorstyle+xml"/>
  <Override PartName="/ppt/notesSlides/notesSlide50.xml" ContentType="application/vnd.openxmlformats-officedocument.presentationml.notesSlide+xml"/>
  <Override PartName="/ppt/charts/chartEx99.xml" ContentType="application/vnd.ms-office.chartex+xml"/>
  <Override PartName="/ppt/charts/style99.xml" ContentType="application/vnd.ms-office.chartstyle+xml"/>
  <Override PartName="/ppt/charts/colors99.xml" ContentType="application/vnd.ms-office.chartcolorstyle+xml"/>
  <Override PartName="/ppt/charts/chartEx100.xml" ContentType="application/vnd.ms-office.chartex+xml"/>
  <Override PartName="/ppt/charts/style100.xml" ContentType="application/vnd.ms-office.chartstyle+xml"/>
  <Override PartName="/ppt/charts/colors100.xml" ContentType="application/vnd.ms-office.chartcolorstyle+xml"/>
  <Override PartName="/ppt/notesSlides/notesSlide51.xml" ContentType="application/vnd.openxmlformats-officedocument.presentationml.notesSlide+xml"/>
  <Override PartName="/ppt/charts/chartEx101.xml" ContentType="application/vnd.ms-office.chartex+xml"/>
  <Override PartName="/ppt/charts/style101.xml" ContentType="application/vnd.ms-office.chartstyle+xml"/>
  <Override PartName="/ppt/charts/colors101.xml" ContentType="application/vnd.ms-office.chartcolorstyle+xml"/>
  <Override PartName="/ppt/charts/chartEx102.xml" ContentType="application/vnd.ms-office.chartex+xml"/>
  <Override PartName="/ppt/charts/style102.xml" ContentType="application/vnd.ms-office.chartstyle+xml"/>
  <Override PartName="/ppt/charts/colors102.xml" ContentType="application/vnd.ms-office.chartcolorstyle+xml"/>
  <Override PartName="/ppt/notesSlides/notesSlide52.xml" ContentType="application/vnd.openxmlformats-officedocument.presentationml.notesSlide+xml"/>
  <Override PartName="/ppt/charts/chartEx103.xml" ContentType="application/vnd.ms-office.chartex+xml"/>
  <Override PartName="/ppt/charts/style103.xml" ContentType="application/vnd.ms-office.chartstyle+xml"/>
  <Override PartName="/ppt/charts/colors103.xml" ContentType="application/vnd.ms-office.chartcolorstyle+xml"/>
  <Override PartName="/ppt/charts/chartEx104.xml" ContentType="application/vnd.ms-office.chartex+xml"/>
  <Override PartName="/ppt/charts/style104.xml" ContentType="application/vnd.ms-office.chartstyle+xml"/>
  <Override PartName="/ppt/charts/colors104.xml" ContentType="application/vnd.ms-office.chartcolorstyle+xml"/>
  <Override PartName="/ppt/notesSlides/notesSlide53.xml" ContentType="application/vnd.openxmlformats-officedocument.presentationml.notesSlide+xml"/>
  <Override PartName="/ppt/charts/chartEx105.xml" ContentType="application/vnd.ms-office.chartex+xml"/>
  <Override PartName="/ppt/charts/style105.xml" ContentType="application/vnd.ms-office.chartstyle+xml"/>
  <Override PartName="/ppt/charts/colors105.xml" ContentType="application/vnd.ms-office.chartcolorstyle+xml"/>
  <Override PartName="/ppt/charts/chartEx106.xml" ContentType="application/vnd.ms-office.chartex+xml"/>
  <Override PartName="/ppt/charts/style106.xml" ContentType="application/vnd.ms-office.chartstyle+xml"/>
  <Override PartName="/ppt/charts/colors106.xml" ContentType="application/vnd.ms-office.chartcolorstyle+xml"/>
  <Override PartName="/ppt/notesSlides/notesSlide54.xml" ContentType="application/vnd.openxmlformats-officedocument.presentationml.notesSlide+xml"/>
  <Override PartName="/ppt/charts/chartEx107.xml" ContentType="application/vnd.ms-office.chartex+xml"/>
  <Override PartName="/ppt/charts/style107.xml" ContentType="application/vnd.ms-office.chartstyle+xml"/>
  <Override PartName="/ppt/charts/colors107.xml" ContentType="application/vnd.ms-office.chartcolorstyle+xml"/>
  <Override PartName="/ppt/charts/chartEx108.xml" ContentType="application/vnd.ms-office.chartex+xml"/>
  <Override PartName="/ppt/charts/style108.xml" ContentType="application/vnd.ms-office.chartstyle+xml"/>
  <Override PartName="/ppt/charts/colors108.xml" ContentType="application/vnd.ms-office.chartcolorstyle+xml"/>
  <Override PartName="/ppt/notesSlides/notesSlide55.xml" ContentType="application/vnd.openxmlformats-officedocument.presentationml.notesSlide+xml"/>
  <Override PartName="/ppt/charts/chartEx109.xml" ContentType="application/vnd.ms-office.chartex+xml"/>
  <Override PartName="/ppt/charts/style109.xml" ContentType="application/vnd.ms-office.chartstyle+xml"/>
  <Override PartName="/ppt/charts/colors109.xml" ContentType="application/vnd.ms-office.chartcolorstyle+xml"/>
  <Override PartName="/ppt/charts/chartEx110.xml" ContentType="application/vnd.ms-office.chartex+xml"/>
  <Override PartName="/ppt/charts/style110.xml" ContentType="application/vnd.ms-office.chartstyle+xml"/>
  <Override PartName="/ppt/charts/colors110.xml" ContentType="application/vnd.ms-office.chartcolorstyle+xml"/>
  <Override PartName="/ppt/notesSlides/notesSlide56.xml" ContentType="application/vnd.openxmlformats-officedocument.presentationml.notesSlide+xml"/>
  <Override PartName="/ppt/charts/chartEx111.xml" ContentType="application/vnd.ms-office.chartex+xml"/>
  <Override PartName="/ppt/charts/style111.xml" ContentType="application/vnd.ms-office.chartstyle+xml"/>
  <Override PartName="/ppt/charts/colors111.xml" ContentType="application/vnd.ms-office.chartcolorstyle+xml"/>
  <Override PartName="/ppt/charts/chartEx112.xml" ContentType="application/vnd.ms-office.chartex+xml"/>
  <Override PartName="/ppt/charts/style112.xml" ContentType="application/vnd.ms-office.chartstyle+xml"/>
  <Override PartName="/ppt/charts/colors112.xml" ContentType="application/vnd.ms-office.chartcolorstyle+xml"/>
  <Override PartName="/ppt/notesSlides/notesSlide57.xml" ContentType="application/vnd.openxmlformats-officedocument.presentationml.notesSlide+xml"/>
  <Override PartName="/ppt/charts/chartEx113.xml" ContentType="application/vnd.ms-office.chartex+xml"/>
  <Override PartName="/ppt/charts/style113.xml" ContentType="application/vnd.ms-office.chartstyle+xml"/>
  <Override PartName="/ppt/charts/colors113.xml" ContentType="application/vnd.ms-office.chartcolorstyle+xml"/>
  <Override PartName="/ppt/charts/chartEx114.xml" ContentType="application/vnd.ms-office.chartex+xml"/>
  <Override PartName="/ppt/charts/style114.xml" ContentType="application/vnd.ms-office.chartstyle+xml"/>
  <Override PartName="/ppt/charts/colors114.xml" ContentType="application/vnd.ms-office.chartcolorstyle+xml"/>
  <Override PartName="/ppt/notesSlides/notesSlide58.xml" ContentType="application/vnd.openxmlformats-officedocument.presentationml.notesSlide+xml"/>
  <Override PartName="/ppt/charts/chartEx115.xml" ContentType="application/vnd.ms-office.chartex+xml"/>
  <Override PartName="/ppt/charts/style115.xml" ContentType="application/vnd.ms-office.chartstyle+xml"/>
  <Override PartName="/ppt/charts/colors115.xml" ContentType="application/vnd.ms-office.chartcolorstyle+xml"/>
  <Override PartName="/ppt/charts/chartEx116.xml" ContentType="application/vnd.ms-office.chartex+xml"/>
  <Override PartName="/ppt/charts/style116.xml" ContentType="application/vnd.ms-office.chartstyle+xml"/>
  <Override PartName="/ppt/charts/colors116.xml" ContentType="application/vnd.ms-office.chartcolorstyle+xml"/>
  <Override PartName="/ppt/notesSlides/notesSlide59.xml" ContentType="application/vnd.openxmlformats-officedocument.presentationml.notesSlide+xml"/>
  <Override PartName="/ppt/charts/chartEx117.xml" ContentType="application/vnd.ms-office.chartex+xml"/>
  <Override PartName="/ppt/charts/style117.xml" ContentType="application/vnd.ms-office.chartstyle+xml"/>
  <Override PartName="/ppt/charts/colors117.xml" ContentType="application/vnd.ms-office.chartcolorstyle+xml"/>
  <Override PartName="/ppt/charts/chartEx118.xml" ContentType="application/vnd.ms-office.chartex+xml"/>
  <Override PartName="/ppt/charts/style118.xml" ContentType="application/vnd.ms-office.chartstyle+xml"/>
  <Override PartName="/ppt/charts/colors118.xml" ContentType="application/vnd.ms-office.chartcolorstyle+xml"/>
  <Override PartName="/ppt/notesSlides/notesSlide60.xml" ContentType="application/vnd.openxmlformats-officedocument.presentationml.notesSlide+xml"/>
  <Override PartName="/ppt/charts/chartEx119.xml" ContentType="application/vnd.ms-office.chartex+xml"/>
  <Override PartName="/ppt/charts/style119.xml" ContentType="application/vnd.ms-office.chartstyle+xml"/>
  <Override PartName="/ppt/charts/colors119.xml" ContentType="application/vnd.ms-office.chartcolorstyle+xml"/>
  <Override PartName="/ppt/charts/chartEx120.xml" ContentType="application/vnd.ms-office.chartex+xml"/>
  <Override PartName="/ppt/charts/style120.xml" ContentType="application/vnd.ms-office.chartstyle+xml"/>
  <Override PartName="/ppt/charts/colors120.xml" ContentType="application/vnd.ms-office.chartcolorstyle+xml"/>
  <Override PartName="/ppt/notesSlides/notesSlide61.xml" ContentType="application/vnd.openxmlformats-officedocument.presentationml.notesSlide+xml"/>
  <Override PartName="/ppt/charts/chartEx121.xml" ContentType="application/vnd.ms-office.chartex+xml"/>
  <Override PartName="/ppt/charts/style121.xml" ContentType="application/vnd.ms-office.chartstyle+xml"/>
  <Override PartName="/ppt/charts/colors121.xml" ContentType="application/vnd.ms-office.chartcolorstyle+xml"/>
  <Override PartName="/ppt/charts/chartEx122.xml" ContentType="application/vnd.ms-office.chartex+xml"/>
  <Override PartName="/ppt/charts/style122.xml" ContentType="application/vnd.ms-office.chartstyle+xml"/>
  <Override PartName="/ppt/charts/colors122.xml" ContentType="application/vnd.ms-office.chartcolorstyle+xml"/>
  <Override PartName="/ppt/notesSlides/notesSlide62.xml" ContentType="application/vnd.openxmlformats-officedocument.presentationml.notesSlide+xml"/>
  <Override PartName="/ppt/charts/chartEx123.xml" ContentType="application/vnd.ms-office.chartex+xml"/>
  <Override PartName="/ppt/charts/style123.xml" ContentType="application/vnd.ms-office.chartstyle+xml"/>
  <Override PartName="/ppt/charts/colors123.xml" ContentType="application/vnd.ms-office.chartcolorstyle+xml"/>
  <Override PartName="/ppt/charts/chartEx124.xml" ContentType="application/vnd.ms-office.chartex+xml"/>
  <Override PartName="/ppt/charts/style124.xml" ContentType="application/vnd.ms-office.chartstyle+xml"/>
  <Override PartName="/ppt/charts/colors124.xml" ContentType="application/vnd.ms-office.chartcolorstyle+xml"/>
  <Override PartName="/ppt/notesSlides/notesSlide63.xml" ContentType="application/vnd.openxmlformats-officedocument.presentationml.notesSlide+xml"/>
  <Override PartName="/ppt/charts/chartEx125.xml" ContentType="application/vnd.ms-office.chartex+xml"/>
  <Override PartName="/ppt/charts/style125.xml" ContentType="application/vnd.ms-office.chartstyle+xml"/>
  <Override PartName="/ppt/charts/colors125.xml" ContentType="application/vnd.ms-office.chartcolorstyle+xml"/>
  <Override PartName="/ppt/charts/chartEx126.xml" ContentType="application/vnd.ms-office.chartex+xml"/>
  <Override PartName="/ppt/charts/style126.xml" ContentType="application/vnd.ms-office.chartstyle+xml"/>
  <Override PartName="/ppt/charts/colors126.xml" ContentType="application/vnd.ms-office.chartcolorstyle+xml"/>
  <Override PartName="/ppt/notesSlides/notesSlide64.xml" ContentType="application/vnd.openxmlformats-officedocument.presentationml.notesSlide+xml"/>
  <Override PartName="/ppt/charts/chartEx127.xml" ContentType="application/vnd.ms-office.chartex+xml"/>
  <Override PartName="/ppt/charts/style127.xml" ContentType="application/vnd.ms-office.chartstyle+xml"/>
  <Override PartName="/ppt/charts/colors127.xml" ContentType="application/vnd.ms-office.chartcolorstyle+xml"/>
  <Override PartName="/ppt/charts/chartEx128.xml" ContentType="application/vnd.ms-office.chartex+xml"/>
  <Override PartName="/ppt/charts/style128.xml" ContentType="application/vnd.ms-office.chartstyle+xml"/>
  <Override PartName="/ppt/charts/colors128.xml" ContentType="application/vnd.ms-office.chartcolorstyle+xml"/>
  <Override PartName="/ppt/notesSlides/notesSlide65.xml" ContentType="application/vnd.openxmlformats-officedocument.presentationml.notesSlide+xml"/>
  <Override PartName="/ppt/charts/chartEx129.xml" ContentType="application/vnd.ms-office.chartex+xml"/>
  <Override PartName="/ppt/charts/style129.xml" ContentType="application/vnd.ms-office.chartstyle+xml"/>
  <Override PartName="/ppt/charts/colors129.xml" ContentType="application/vnd.ms-office.chartcolorstyle+xml"/>
  <Override PartName="/ppt/charts/chartEx130.xml" ContentType="application/vnd.ms-office.chartex+xml"/>
  <Override PartName="/ppt/charts/style130.xml" ContentType="application/vnd.ms-office.chartstyle+xml"/>
  <Override PartName="/ppt/charts/colors130.xml" ContentType="application/vnd.ms-office.chartcolorstyle+xml"/>
  <Override PartName="/ppt/notesSlides/notesSlide66.xml" ContentType="application/vnd.openxmlformats-officedocument.presentationml.notesSlide+xml"/>
  <Override PartName="/ppt/charts/chartEx131.xml" ContentType="application/vnd.ms-office.chartex+xml"/>
  <Override PartName="/ppt/charts/style131.xml" ContentType="application/vnd.ms-office.chartstyle+xml"/>
  <Override PartName="/ppt/charts/colors131.xml" ContentType="application/vnd.ms-office.chartcolorstyle+xml"/>
  <Override PartName="/ppt/charts/chartEx132.xml" ContentType="application/vnd.ms-office.chartex+xml"/>
  <Override PartName="/ppt/charts/style132.xml" ContentType="application/vnd.ms-office.chartstyle+xml"/>
  <Override PartName="/ppt/charts/colors132.xml" ContentType="application/vnd.ms-office.chartcolorstyle+xml"/>
  <Override PartName="/ppt/notesSlides/notesSlide67.xml" ContentType="application/vnd.openxmlformats-officedocument.presentationml.notesSlide+xml"/>
  <Override PartName="/ppt/charts/chartEx133.xml" ContentType="application/vnd.ms-office.chartex+xml"/>
  <Override PartName="/ppt/charts/style133.xml" ContentType="application/vnd.ms-office.chartstyle+xml"/>
  <Override PartName="/ppt/charts/colors133.xml" ContentType="application/vnd.ms-office.chartcolorstyle+xml"/>
  <Override PartName="/ppt/charts/chartEx134.xml" ContentType="application/vnd.ms-office.chartex+xml"/>
  <Override PartName="/ppt/charts/style134.xml" ContentType="application/vnd.ms-office.chartstyle+xml"/>
  <Override PartName="/ppt/charts/colors134.xml" ContentType="application/vnd.ms-office.chartcolorstyle+xml"/>
  <Override PartName="/ppt/notesSlides/notesSlide68.xml" ContentType="application/vnd.openxmlformats-officedocument.presentationml.notesSlide+xml"/>
  <Override PartName="/ppt/charts/chartEx135.xml" ContentType="application/vnd.ms-office.chartex+xml"/>
  <Override PartName="/ppt/charts/style135.xml" ContentType="application/vnd.ms-office.chartstyle+xml"/>
  <Override PartName="/ppt/charts/colors135.xml" ContentType="application/vnd.ms-office.chartcolorstyle+xml"/>
  <Override PartName="/ppt/charts/chartEx136.xml" ContentType="application/vnd.ms-office.chartex+xml"/>
  <Override PartName="/ppt/charts/style136.xml" ContentType="application/vnd.ms-office.chartstyle+xml"/>
  <Override PartName="/ppt/charts/colors136.xml" ContentType="application/vnd.ms-office.chartcolorstyle+xml"/>
  <Override PartName="/ppt/notesSlides/notesSlide69.xml" ContentType="application/vnd.openxmlformats-officedocument.presentationml.notesSlide+xml"/>
  <Override PartName="/ppt/charts/chartEx137.xml" ContentType="application/vnd.ms-office.chartex+xml"/>
  <Override PartName="/ppt/charts/style137.xml" ContentType="application/vnd.ms-office.chartstyle+xml"/>
  <Override PartName="/ppt/charts/colors137.xml" ContentType="application/vnd.ms-office.chartcolorstyle+xml"/>
  <Override PartName="/ppt/charts/chartEx138.xml" ContentType="application/vnd.ms-office.chartex+xml"/>
  <Override PartName="/ppt/charts/style138.xml" ContentType="application/vnd.ms-office.chartstyle+xml"/>
  <Override PartName="/ppt/charts/colors138.xml" ContentType="application/vnd.ms-office.chartcolorstyle+xml"/>
  <Override PartName="/ppt/notesSlides/notesSlide70.xml" ContentType="application/vnd.openxmlformats-officedocument.presentationml.notesSlide+xml"/>
  <Override PartName="/ppt/charts/chartEx139.xml" ContentType="application/vnd.ms-office.chartex+xml"/>
  <Override PartName="/ppt/charts/style139.xml" ContentType="application/vnd.ms-office.chartstyle+xml"/>
  <Override PartName="/ppt/charts/colors139.xml" ContentType="application/vnd.ms-office.chartcolorstyle+xml"/>
  <Override PartName="/ppt/charts/chartEx140.xml" ContentType="application/vnd.ms-office.chartex+xml"/>
  <Override PartName="/ppt/charts/style140.xml" ContentType="application/vnd.ms-office.chartstyle+xml"/>
  <Override PartName="/ppt/charts/colors140.xml" ContentType="application/vnd.ms-office.chartcolorstyle+xml"/>
  <Override PartName="/ppt/notesSlides/notesSlide71.xml" ContentType="application/vnd.openxmlformats-officedocument.presentationml.notesSlide+xml"/>
  <Override PartName="/ppt/charts/chartEx141.xml" ContentType="application/vnd.ms-office.chartex+xml"/>
  <Override PartName="/ppt/charts/style141.xml" ContentType="application/vnd.ms-office.chartstyle+xml"/>
  <Override PartName="/ppt/charts/colors141.xml" ContentType="application/vnd.ms-office.chartcolorstyle+xml"/>
  <Override PartName="/ppt/charts/chartEx142.xml" ContentType="application/vnd.ms-office.chartex+xml"/>
  <Override PartName="/ppt/charts/style142.xml" ContentType="application/vnd.ms-office.chartstyle+xml"/>
  <Override PartName="/ppt/charts/colors142.xml" ContentType="application/vnd.ms-office.chartcolorstyle+xml"/>
  <Override PartName="/ppt/notesSlides/notesSlide72.xml" ContentType="application/vnd.openxmlformats-officedocument.presentationml.notesSlide+xml"/>
  <Override PartName="/ppt/charts/chartEx143.xml" ContentType="application/vnd.ms-office.chartex+xml"/>
  <Override PartName="/ppt/charts/style143.xml" ContentType="application/vnd.ms-office.chartstyle+xml"/>
  <Override PartName="/ppt/charts/colors143.xml" ContentType="application/vnd.ms-office.chartcolorstyle+xml"/>
  <Override PartName="/ppt/charts/chartEx144.xml" ContentType="application/vnd.ms-office.chartex+xml"/>
  <Override PartName="/ppt/charts/style144.xml" ContentType="application/vnd.ms-office.chartstyle+xml"/>
  <Override PartName="/ppt/charts/colors144.xml" ContentType="application/vnd.ms-office.chartcolorstyle+xml"/>
  <Override PartName="/ppt/notesSlides/notesSlide73.xml" ContentType="application/vnd.openxmlformats-officedocument.presentationml.notesSlide+xml"/>
  <Override PartName="/ppt/charts/chartEx145.xml" ContentType="application/vnd.ms-office.chartex+xml"/>
  <Override PartName="/ppt/charts/style145.xml" ContentType="application/vnd.ms-office.chartstyle+xml"/>
  <Override PartName="/ppt/charts/colors145.xml" ContentType="application/vnd.ms-office.chartcolorstyle+xml"/>
  <Override PartName="/ppt/charts/chartEx146.xml" ContentType="application/vnd.ms-office.chartex+xml"/>
  <Override PartName="/ppt/charts/style146.xml" ContentType="application/vnd.ms-office.chartstyle+xml"/>
  <Override PartName="/ppt/charts/colors146.xml" ContentType="application/vnd.ms-office.chartcolorstyle+xml"/>
  <Override PartName="/ppt/notesSlides/notesSlide74.xml" ContentType="application/vnd.openxmlformats-officedocument.presentationml.notesSlide+xml"/>
  <Override PartName="/ppt/charts/chartEx147.xml" ContentType="application/vnd.ms-office.chartex+xml"/>
  <Override PartName="/ppt/charts/style147.xml" ContentType="application/vnd.ms-office.chartstyle+xml"/>
  <Override PartName="/ppt/charts/colors147.xml" ContentType="application/vnd.ms-office.chartcolorstyle+xml"/>
  <Override PartName="/ppt/charts/chartEx148.xml" ContentType="application/vnd.ms-office.chartex+xml"/>
  <Override PartName="/ppt/charts/style148.xml" ContentType="application/vnd.ms-office.chartstyle+xml"/>
  <Override PartName="/ppt/charts/colors148.xml" ContentType="application/vnd.ms-office.chartcolorstyle+xml"/>
  <Override PartName="/ppt/notesSlides/notesSlide75.xml" ContentType="application/vnd.openxmlformats-officedocument.presentationml.notesSlide+xml"/>
  <Override PartName="/ppt/charts/chartEx149.xml" ContentType="application/vnd.ms-office.chartex+xml"/>
  <Override PartName="/ppt/charts/style149.xml" ContentType="application/vnd.ms-office.chartstyle+xml"/>
  <Override PartName="/ppt/charts/colors149.xml" ContentType="application/vnd.ms-office.chartcolorstyle+xml"/>
  <Override PartName="/ppt/charts/chartEx150.xml" ContentType="application/vnd.ms-office.chartex+xml"/>
  <Override PartName="/ppt/charts/style150.xml" ContentType="application/vnd.ms-office.chartstyle+xml"/>
  <Override PartName="/ppt/charts/colors150.xml" ContentType="application/vnd.ms-office.chartcolorstyle+xml"/>
  <Override PartName="/ppt/notesSlides/notesSlide76.xml" ContentType="application/vnd.openxmlformats-officedocument.presentationml.notesSlide+xml"/>
  <Override PartName="/ppt/charts/chartEx151.xml" ContentType="application/vnd.ms-office.chartex+xml"/>
  <Override PartName="/ppt/charts/style151.xml" ContentType="application/vnd.ms-office.chartstyle+xml"/>
  <Override PartName="/ppt/charts/colors151.xml" ContentType="application/vnd.ms-office.chartcolorstyle+xml"/>
  <Override PartName="/ppt/charts/chartEx152.xml" ContentType="application/vnd.ms-office.chartex+xml"/>
  <Override PartName="/ppt/charts/style152.xml" ContentType="application/vnd.ms-office.chartstyle+xml"/>
  <Override PartName="/ppt/charts/colors152.xml" ContentType="application/vnd.ms-office.chartcolorstyle+xml"/>
  <Override PartName="/ppt/notesSlides/notesSlide77.xml" ContentType="application/vnd.openxmlformats-officedocument.presentationml.notesSlide+xml"/>
  <Override PartName="/ppt/charts/chartEx153.xml" ContentType="application/vnd.ms-office.chartex+xml"/>
  <Override PartName="/ppt/charts/style153.xml" ContentType="application/vnd.ms-office.chartstyle+xml"/>
  <Override PartName="/ppt/charts/colors153.xml" ContentType="application/vnd.ms-office.chartcolorstyle+xml"/>
  <Override PartName="/ppt/charts/chartEx154.xml" ContentType="application/vnd.ms-office.chartex+xml"/>
  <Override PartName="/ppt/charts/style154.xml" ContentType="application/vnd.ms-office.chartstyle+xml"/>
  <Override PartName="/ppt/charts/colors154.xml" ContentType="application/vnd.ms-office.chartcolorstyle+xml"/>
  <Override PartName="/ppt/notesSlides/notesSlide78.xml" ContentType="application/vnd.openxmlformats-officedocument.presentationml.notesSlide+xml"/>
  <Override PartName="/ppt/charts/chartEx155.xml" ContentType="application/vnd.ms-office.chartex+xml"/>
  <Override PartName="/ppt/charts/style155.xml" ContentType="application/vnd.ms-office.chartstyle+xml"/>
  <Override PartName="/ppt/charts/colors155.xml" ContentType="application/vnd.ms-office.chartcolorstyle+xml"/>
  <Override PartName="/ppt/charts/chartEx156.xml" ContentType="application/vnd.ms-office.chartex+xml"/>
  <Override PartName="/ppt/charts/style156.xml" ContentType="application/vnd.ms-office.chartstyle+xml"/>
  <Override PartName="/ppt/charts/colors156.xml" ContentType="application/vnd.ms-office.chartcolorstyle+xml"/>
  <Override PartName="/ppt/notesSlides/notesSlide79.xml" ContentType="application/vnd.openxmlformats-officedocument.presentationml.notesSlide+xml"/>
  <Override PartName="/ppt/charts/chartEx157.xml" ContentType="application/vnd.ms-office.chartex+xml"/>
  <Override PartName="/ppt/charts/style157.xml" ContentType="application/vnd.ms-office.chartstyle+xml"/>
  <Override PartName="/ppt/charts/colors157.xml" ContentType="application/vnd.ms-office.chartcolorstyle+xml"/>
  <Override PartName="/ppt/charts/chartEx158.xml" ContentType="application/vnd.ms-office.chartex+xml"/>
  <Override PartName="/ppt/charts/style158.xml" ContentType="application/vnd.ms-office.chartstyle+xml"/>
  <Override PartName="/ppt/charts/colors158.xml" ContentType="application/vnd.ms-office.chartcolorstyle+xml"/>
  <Override PartName="/ppt/notesSlides/notesSlide80.xml" ContentType="application/vnd.openxmlformats-officedocument.presentationml.notesSlide+xml"/>
  <Override PartName="/ppt/charts/chartEx159.xml" ContentType="application/vnd.ms-office.chartex+xml"/>
  <Override PartName="/ppt/charts/style159.xml" ContentType="application/vnd.ms-office.chartstyle+xml"/>
  <Override PartName="/ppt/charts/colors159.xml" ContentType="application/vnd.ms-office.chartcolorstyle+xml"/>
  <Override PartName="/ppt/charts/chartEx160.xml" ContentType="application/vnd.ms-office.chartex+xml"/>
  <Override PartName="/ppt/charts/style160.xml" ContentType="application/vnd.ms-office.chartstyle+xml"/>
  <Override PartName="/ppt/charts/colors160.xml" ContentType="application/vnd.ms-office.chartcolorstyle+xml"/>
  <Override PartName="/ppt/notesSlides/notesSlide81.xml" ContentType="application/vnd.openxmlformats-officedocument.presentationml.notesSlide+xml"/>
  <Override PartName="/ppt/charts/chartEx161.xml" ContentType="application/vnd.ms-office.chartex+xml"/>
  <Override PartName="/ppt/charts/style161.xml" ContentType="application/vnd.ms-office.chartstyle+xml"/>
  <Override PartName="/ppt/charts/colors161.xml" ContentType="application/vnd.ms-office.chartcolorstyle+xml"/>
  <Override PartName="/ppt/charts/chartEx162.xml" ContentType="application/vnd.ms-office.chartex+xml"/>
  <Override PartName="/ppt/charts/style162.xml" ContentType="application/vnd.ms-office.chartstyle+xml"/>
  <Override PartName="/ppt/charts/colors162.xml" ContentType="application/vnd.ms-office.chartcolorstyle+xml"/>
  <Override PartName="/ppt/notesSlides/notesSlide82.xml" ContentType="application/vnd.openxmlformats-officedocument.presentationml.notesSlide+xml"/>
  <Override PartName="/ppt/charts/chartEx163.xml" ContentType="application/vnd.ms-office.chartex+xml"/>
  <Override PartName="/ppt/charts/style163.xml" ContentType="application/vnd.ms-office.chartstyle+xml"/>
  <Override PartName="/ppt/charts/colors163.xml" ContentType="application/vnd.ms-office.chartcolorstyle+xml"/>
  <Override PartName="/ppt/charts/chartEx164.xml" ContentType="application/vnd.ms-office.chartex+xml"/>
  <Override PartName="/ppt/charts/style164.xml" ContentType="application/vnd.ms-office.chartstyle+xml"/>
  <Override PartName="/ppt/charts/colors164.xml" ContentType="application/vnd.ms-office.chartcolorstyle+xml"/>
  <Override PartName="/ppt/notesSlides/notesSlide83.xml" ContentType="application/vnd.openxmlformats-officedocument.presentationml.notesSlide+xml"/>
  <Override PartName="/ppt/charts/chartEx165.xml" ContentType="application/vnd.ms-office.chartex+xml"/>
  <Override PartName="/ppt/charts/style165.xml" ContentType="application/vnd.ms-office.chartstyle+xml"/>
  <Override PartName="/ppt/charts/colors165.xml" ContentType="application/vnd.ms-office.chartcolorstyle+xml"/>
  <Override PartName="/ppt/charts/chartEx166.xml" ContentType="application/vnd.ms-office.chartex+xml"/>
  <Override PartName="/ppt/charts/style166.xml" ContentType="application/vnd.ms-office.chartstyle+xml"/>
  <Override PartName="/ppt/charts/colors166.xml" ContentType="application/vnd.ms-office.chartcolorstyle+xml"/>
  <Override PartName="/ppt/notesSlides/notesSlide84.xml" ContentType="application/vnd.openxmlformats-officedocument.presentationml.notesSlide+xml"/>
  <Override PartName="/ppt/charts/chartEx167.xml" ContentType="application/vnd.ms-office.chartex+xml"/>
  <Override PartName="/ppt/charts/style167.xml" ContentType="application/vnd.ms-office.chartstyle+xml"/>
  <Override PartName="/ppt/charts/colors167.xml" ContentType="application/vnd.ms-office.chartcolorstyle+xml"/>
  <Override PartName="/ppt/charts/chartEx168.xml" ContentType="application/vnd.ms-office.chartex+xml"/>
  <Override PartName="/ppt/charts/style168.xml" ContentType="application/vnd.ms-office.chartstyle+xml"/>
  <Override PartName="/ppt/charts/colors168.xml" ContentType="application/vnd.ms-office.chartcolorstyle+xml"/>
  <Override PartName="/ppt/notesSlides/notesSlide85.xml" ContentType="application/vnd.openxmlformats-officedocument.presentationml.notesSlide+xml"/>
  <Override PartName="/ppt/charts/chartEx169.xml" ContentType="application/vnd.ms-office.chartex+xml"/>
  <Override PartName="/ppt/charts/style169.xml" ContentType="application/vnd.ms-office.chartstyle+xml"/>
  <Override PartName="/ppt/charts/colors169.xml" ContentType="application/vnd.ms-office.chartcolorstyle+xml"/>
  <Override PartName="/ppt/charts/chartEx170.xml" ContentType="application/vnd.ms-office.chartex+xml"/>
  <Override PartName="/ppt/charts/style170.xml" ContentType="application/vnd.ms-office.chartstyle+xml"/>
  <Override PartName="/ppt/charts/colors170.xml" ContentType="application/vnd.ms-office.chartcolorstyle+xml"/>
  <Override PartName="/ppt/notesSlides/notesSlide86.xml" ContentType="application/vnd.openxmlformats-officedocument.presentationml.notesSlide+xml"/>
  <Override PartName="/ppt/charts/chartEx171.xml" ContentType="application/vnd.ms-office.chartex+xml"/>
  <Override PartName="/ppt/charts/style171.xml" ContentType="application/vnd.ms-office.chartstyle+xml"/>
  <Override PartName="/ppt/charts/colors171.xml" ContentType="application/vnd.ms-office.chartcolorstyle+xml"/>
  <Override PartName="/ppt/charts/chartEx172.xml" ContentType="application/vnd.ms-office.chartex+xml"/>
  <Override PartName="/ppt/charts/style172.xml" ContentType="application/vnd.ms-office.chartstyle+xml"/>
  <Override PartName="/ppt/charts/colors172.xml" ContentType="application/vnd.ms-office.chartcolorstyle+xml"/>
  <Override PartName="/ppt/notesSlides/notesSlide87.xml" ContentType="application/vnd.openxmlformats-officedocument.presentationml.notesSlide+xml"/>
  <Override PartName="/ppt/charts/chartEx173.xml" ContentType="application/vnd.ms-office.chartex+xml"/>
  <Override PartName="/ppt/charts/style173.xml" ContentType="application/vnd.ms-office.chartstyle+xml"/>
  <Override PartName="/ppt/charts/colors173.xml" ContentType="application/vnd.ms-office.chartcolorstyle+xml"/>
  <Override PartName="/ppt/charts/chartEx174.xml" ContentType="application/vnd.ms-office.chartex+xml"/>
  <Override PartName="/ppt/charts/style174.xml" ContentType="application/vnd.ms-office.chartstyle+xml"/>
  <Override PartName="/ppt/charts/colors174.xml" ContentType="application/vnd.ms-office.chartcolorstyle+xml"/>
  <Override PartName="/ppt/notesSlides/notesSlide88.xml" ContentType="application/vnd.openxmlformats-officedocument.presentationml.notesSlide+xml"/>
  <Override PartName="/ppt/charts/chartEx175.xml" ContentType="application/vnd.ms-office.chartex+xml"/>
  <Override PartName="/ppt/charts/style175.xml" ContentType="application/vnd.ms-office.chartstyle+xml"/>
  <Override PartName="/ppt/charts/colors175.xml" ContentType="application/vnd.ms-office.chartcolorstyle+xml"/>
  <Override PartName="/ppt/charts/chartEx176.xml" ContentType="application/vnd.ms-office.chartex+xml"/>
  <Override PartName="/ppt/charts/style176.xml" ContentType="application/vnd.ms-office.chartstyle+xml"/>
  <Override PartName="/ppt/charts/colors176.xml" ContentType="application/vnd.ms-office.chartcolorstyle+xml"/>
  <Override PartName="/ppt/notesSlides/notesSlide89.xml" ContentType="application/vnd.openxmlformats-officedocument.presentationml.notesSlide+xml"/>
  <Override PartName="/ppt/charts/chartEx177.xml" ContentType="application/vnd.ms-office.chartex+xml"/>
  <Override PartName="/ppt/charts/style177.xml" ContentType="application/vnd.ms-office.chartstyle+xml"/>
  <Override PartName="/ppt/charts/colors177.xml" ContentType="application/vnd.ms-office.chartcolorstyle+xml"/>
  <Override PartName="/ppt/charts/chartEx178.xml" ContentType="application/vnd.ms-office.chartex+xml"/>
  <Override PartName="/ppt/charts/style178.xml" ContentType="application/vnd.ms-office.chartstyle+xml"/>
  <Override PartName="/ppt/charts/colors178.xml" ContentType="application/vnd.ms-office.chartcolorstyle+xml"/>
  <Override PartName="/ppt/notesSlides/notesSlide90.xml" ContentType="application/vnd.openxmlformats-officedocument.presentationml.notesSlide+xml"/>
  <Override PartName="/ppt/charts/chartEx179.xml" ContentType="application/vnd.ms-office.chartex+xml"/>
  <Override PartName="/ppt/charts/style179.xml" ContentType="application/vnd.ms-office.chartstyle+xml"/>
  <Override PartName="/ppt/charts/colors179.xml" ContentType="application/vnd.ms-office.chartcolorstyle+xml"/>
  <Override PartName="/ppt/charts/chartEx180.xml" ContentType="application/vnd.ms-office.chartex+xml"/>
  <Override PartName="/ppt/charts/style180.xml" ContentType="application/vnd.ms-office.chartstyle+xml"/>
  <Override PartName="/ppt/charts/colors180.xml" ContentType="application/vnd.ms-office.chartcolorstyle+xml"/>
  <Override PartName="/ppt/notesSlides/notesSlide91.xml" ContentType="application/vnd.openxmlformats-officedocument.presentationml.notesSlide+xml"/>
  <Override PartName="/ppt/charts/chartEx181.xml" ContentType="application/vnd.ms-office.chartex+xml"/>
  <Override PartName="/ppt/charts/style181.xml" ContentType="application/vnd.ms-office.chartstyle+xml"/>
  <Override PartName="/ppt/charts/colors181.xml" ContentType="application/vnd.ms-office.chartcolorstyle+xml"/>
  <Override PartName="/ppt/charts/chartEx182.xml" ContentType="application/vnd.ms-office.chartex+xml"/>
  <Override PartName="/ppt/charts/style182.xml" ContentType="application/vnd.ms-office.chartstyle+xml"/>
  <Override PartName="/ppt/charts/colors182.xml" ContentType="application/vnd.ms-office.chartcolorstyle+xml"/>
  <Override PartName="/ppt/notesSlides/notesSlide92.xml" ContentType="application/vnd.openxmlformats-officedocument.presentationml.notesSlide+xml"/>
  <Override PartName="/ppt/charts/chartEx183.xml" ContentType="application/vnd.ms-office.chartex+xml"/>
  <Override PartName="/ppt/charts/style183.xml" ContentType="application/vnd.ms-office.chartstyle+xml"/>
  <Override PartName="/ppt/charts/colors183.xml" ContentType="application/vnd.ms-office.chartcolorstyle+xml"/>
  <Override PartName="/ppt/charts/chartEx184.xml" ContentType="application/vnd.ms-office.chartex+xml"/>
  <Override PartName="/ppt/charts/style184.xml" ContentType="application/vnd.ms-office.chartstyle+xml"/>
  <Override PartName="/ppt/charts/colors184.xml" ContentType="application/vnd.ms-office.chartcolorstyle+xml"/>
  <Override PartName="/ppt/notesSlides/notesSlide93.xml" ContentType="application/vnd.openxmlformats-officedocument.presentationml.notesSlide+xml"/>
  <Override PartName="/ppt/charts/chartEx185.xml" ContentType="application/vnd.ms-office.chartex+xml"/>
  <Override PartName="/ppt/charts/style185.xml" ContentType="application/vnd.ms-office.chartstyle+xml"/>
  <Override PartName="/ppt/charts/colors185.xml" ContentType="application/vnd.ms-office.chartcolorstyle+xml"/>
  <Override PartName="/ppt/charts/chartEx186.xml" ContentType="application/vnd.ms-office.chartex+xml"/>
  <Override PartName="/ppt/charts/style186.xml" ContentType="application/vnd.ms-office.chartstyle+xml"/>
  <Override PartName="/ppt/charts/colors186.xml" ContentType="application/vnd.ms-office.chartcolorstyle+xml"/>
  <Override PartName="/ppt/notesSlides/notesSlide94.xml" ContentType="application/vnd.openxmlformats-officedocument.presentationml.notesSlide+xml"/>
  <Override PartName="/ppt/charts/chartEx187.xml" ContentType="application/vnd.ms-office.chartex+xml"/>
  <Override PartName="/ppt/charts/style187.xml" ContentType="application/vnd.ms-office.chartstyle+xml"/>
  <Override PartName="/ppt/charts/colors187.xml" ContentType="application/vnd.ms-office.chartcolorstyle+xml"/>
  <Override PartName="/ppt/charts/chartEx188.xml" ContentType="application/vnd.ms-office.chartex+xml"/>
  <Override PartName="/ppt/charts/style188.xml" ContentType="application/vnd.ms-office.chartstyle+xml"/>
  <Override PartName="/ppt/charts/colors188.xml" ContentType="application/vnd.ms-office.chartcolorstyle+xml"/>
  <Override PartName="/ppt/notesSlides/notesSlide95.xml" ContentType="application/vnd.openxmlformats-officedocument.presentationml.notesSlide+xml"/>
  <Override PartName="/ppt/charts/chartEx189.xml" ContentType="application/vnd.ms-office.chartex+xml"/>
  <Override PartName="/ppt/charts/style189.xml" ContentType="application/vnd.ms-office.chartstyle+xml"/>
  <Override PartName="/ppt/charts/colors189.xml" ContentType="application/vnd.ms-office.chartcolorstyle+xml"/>
  <Override PartName="/ppt/charts/chartEx190.xml" ContentType="application/vnd.ms-office.chartex+xml"/>
  <Override PartName="/ppt/charts/style190.xml" ContentType="application/vnd.ms-office.chartstyle+xml"/>
  <Override PartName="/ppt/charts/colors190.xml" ContentType="application/vnd.ms-office.chartcolorstyle+xml"/>
  <Override PartName="/ppt/notesSlides/notesSlide96.xml" ContentType="application/vnd.openxmlformats-officedocument.presentationml.notesSlide+xml"/>
  <Override PartName="/ppt/charts/chartEx191.xml" ContentType="application/vnd.ms-office.chartex+xml"/>
  <Override PartName="/ppt/charts/style191.xml" ContentType="application/vnd.ms-office.chartstyle+xml"/>
  <Override PartName="/ppt/charts/colors191.xml" ContentType="application/vnd.ms-office.chartcolorstyle+xml"/>
  <Override PartName="/ppt/charts/chartEx192.xml" ContentType="application/vnd.ms-office.chartex+xml"/>
  <Override PartName="/ppt/charts/style192.xml" ContentType="application/vnd.ms-office.chartstyle+xml"/>
  <Override PartName="/ppt/charts/colors192.xml" ContentType="application/vnd.ms-office.chartcolorstyle+xml"/>
  <Override PartName="/ppt/notesSlides/notesSlide97.xml" ContentType="application/vnd.openxmlformats-officedocument.presentationml.notesSlide+xml"/>
  <Override PartName="/ppt/charts/chartEx193.xml" ContentType="application/vnd.ms-office.chartex+xml"/>
  <Override PartName="/ppt/charts/style193.xml" ContentType="application/vnd.ms-office.chartstyle+xml"/>
  <Override PartName="/ppt/charts/colors193.xml" ContentType="application/vnd.ms-office.chartcolorstyle+xml"/>
  <Override PartName="/ppt/charts/chartEx194.xml" ContentType="application/vnd.ms-office.chartex+xml"/>
  <Override PartName="/ppt/charts/style194.xml" ContentType="application/vnd.ms-office.chartstyle+xml"/>
  <Override PartName="/ppt/charts/colors194.xml" ContentType="application/vnd.ms-office.chartcolorstyle+xml"/>
  <Override PartName="/ppt/notesSlides/notesSlide98.xml" ContentType="application/vnd.openxmlformats-officedocument.presentationml.notesSlide+xml"/>
  <Override PartName="/ppt/charts/chartEx195.xml" ContentType="application/vnd.ms-office.chartex+xml"/>
  <Override PartName="/ppt/charts/style195.xml" ContentType="application/vnd.ms-office.chartstyle+xml"/>
  <Override PartName="/ppt/charts/colors195.xml" ContentType="application/vnd.ms-office.chartcolorstyle+xml"/>
  <Override PartName="/ppt/charts/chartEx196.xml" ContentType="application/vnd.ms-office.chartex+xml"/>
  <Override PartName="/ppt/charts/style196.xml" ContentType="application/vnd.ms-office.chartstyle+xml"/>
  <Override PartName="/ppt/charts/colors196.xml" ContentType="application/vnd.ms-office.chartcolorstyle+xml"/>
  <Override PartName="/ppt/notesSlides/notesSlide99.xml" ContentType="application/vnd.openxmlformats-officedocument.presentationml.notesSlide+xml"/>
  <Override PartName="/ppt/charts/chartEx197.xml" ContentType="application/vnd.ms-office.chartex+xml"/>
  <Override PartName="/ppt/charts/style197.xml" ContentType="application/vnd.ms-office.chartstyle+xml"/>
  <Override PartName="/ppt/charts/colors197.xml" ContentType="application/vnd.ms-office.chartcolorstyle+xml"/>
  <Override PartName="/ppt/charts/chartEx198.xml" ContentType="application/vnd.ms-office.chartex+xml"/>
  <Override PartName="/ppt/charts/style198.xml" ContentType="application/vnd.ms-office.chartstyle+xml"/>
  <Override PartName="/ppt/charts/colors198.xml" ContentType="application/vnd.ms-office.chartcolorstyle+xml"/>
  <Override PartName="/ppt/notesSlides/notesSlide100.xml" ContentType="application/vnd.openxmlformats-officedocument.presentationml.notesSlide+xml"/>
  <Override PartName="/ppt/charts/chartEx199.xml" ContentType="application/vnd.ms-office.chartex+xml"/>
  <Override PartName="/ppt/charts/style199.xml" ContentType="application/vnd.ms-office.chartstyle+xml"/>
  <Override PartName="/ppt/charts/colors199.xml" ContentType="application/vnd.ms-office.chartcolorstyle+xml"/>
  <Override PartName="/ppt/charts/chartEx200.xml" ContentType="application/vnd.ms-office.chartex+xml"/>
  <Override PartName="/ppt/charts/style200.xml" ContentType="application/vnd.ms-office.chartstyle+xml"/>
  <Override PartName="/ppt/charts/colors200.xml" ContentType="application/vnd.ms-office.chartcolorstyle+xml"/>
  <Override PartName="/ppt/notesSlides/notesSlide101.xml" ContentType="application/vnd.openxmlformats-officedocument.presentationml.notesSlide+xml"/>
  <Override PartName="/ppt/charts/chartEx201.xml" ContentType="application/vnd.ms-office.chartex+xml"/>
  <Override PartName="/ppt/charts/style201.xml" ContentType="application/vnd.ms-office.chartstyle+xml"/>
  <Override PartName="/ppt/charts/colors201.xml" ContentType="application/vnd.ms-office.chartcolorstyle+xml"/>
  <Override PartName="/ppt/charts/chartEx202.xml" ContentType="application/vnd.ms-office.chartex+xml"/>
  <Override PartName="/ppt/charts/style202.xml" ContentType="application/vnd.ms-office.chartstyle+xml"/>
  <Override PartName="/ppt/charts/colors202.xml" ContentType="application/vnd.ms-office.chartcolorstyle+xml"/>
  <Override PartName="/ppt/notesSlides/notesSlide102.xml" ContentType="application/vnd.openxmlformats-officedocument.presentationml.notesSlide+xml"/>
  <Override PartName="/ppt/charts/chartEx203.xml" ContentType="application/vnd.ms-office.chartex+xml"/>
  <Override PartName="/ppt/charts/style203.xml" ContentType="application/vnd.ms-office.chartstyle+xml"/>
  <Override PartName="/ppt/charts/colors203.xml" ContentType="application/vnd.ms-office.chartcolorstyle+xml"/>
  <Override PartName="/ppt/charts/chartEx204.xml" ContentType="application/vnd.ms-office.chartex+xml"/>
  <Override PartName="/ppt/charts/style204.xml" ContentType="application/vnd.ms-office.chartstyle+xml"/>
  <Override PartName="/ppt/charts/colors204.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107"/>
  </p:notesMasterIdLst>
  <p:sldIdLst>
    <p:sldId id="2147475170" r:id="rId5"/>
    <p:sldId id="2147475171" r:id="rId6"/>
    <p:sldId id="2147475172" r:id="rId7"/>
    <p:sldId id="2147475173" r:id="rId8"/>
    <p:sldId id="2147475174" r:id="rId9"/>
    <p:sldId id="2147475175" r:id="rId10"/>
    <p:sldId id="2147475176" r:id="rId11"/>
    <p:sldId id="2147475177" r:id="rId12"/>
    <p:sldId id="2147475178" r:id="rId13"/>
    <p:sldId id="2147475179" r:id="rId14"/>
    <p:sldId id="2147475180" r:id="rId15"/>
    <p:sldId id="2147475181" r:id="rId16"/>
    <p:sldId id="2147475182" r:id="rId17"/>
    <p:sldId id="2147475183" r:id="rId18"/>
    <p:sldId id="2147475184" r:id="rId19"/>
    <p:sldId id="2147475185" r:id="rId20"/>
    <p:sldId id="2147475186" r:id="rId21"/>
    <p:sldId id="2147475187" r:id="rId22"/>
    <p:sldId id="2147475188" r:id="rId23"/>
    <p:sldId id="2147475189" r:id="rId24"/>
    <p:sldId id="2147475190" r:id="rId25"/>
    <p:sldId id="2147475191" r:id="rId26"/>
    <p:sldId id="2147475192" r:id="rId27"/>
    <p:sldId id="2147475193" r:id="rId28"/>
    <p:sldId id="2147475194" r:id="rId29"/>
    <p:sldId id="2147475195" r:id="rId30"/>
    <p:sldId id="2147475196" r:id="rId31"/>
    <p:sldId id="2147475197" r:id="rId32"/>
    <p:sldId id="2147475198" r:id="rId33"/>
    <p:sldId id="2147475199" r:id="rId34"/>
    <p:sldId id="2147475200" r:id="rId35"/>
    <p:sldId id="2147475201" r:id="rId36"/>
    <p:sldId id="2147475202" r:id="rId37"/>
    <p:sldId id="2147475203" r:id="rId38"/>
    <p:sldId id="2147475204" r:id="rId39"/>
    <p:sldId id="2147475205" r:id="rId40"/>
    <p:sldId id="2147475206" r:id="rId41"/>
    <p:sldId id="2147475207" r:id="rId42"/>
    <p:sldId id="2147475208" r:id="rId43"/>
    <p:sldId id="2147475209" r:id="rId44"/>
    <p:sldId id="2147475210" r:id="rId45"/>
    <p:sldId id="2147475211" r:id="rId46"/>
    <p:sldId id="2147475212" r:id="rId47"/>
    <p:sldId id="2147475213" r:id="rId48"/>
    <p:sldId id="2147475214" r:id="rId49"/>
    <p:sldId id="2147475215" r:id="rId50"/>
    <p:sldId id="2147475216" r:id="rId51"/>
    <p:sldId id="2147475217" r:id="rId52"/>
    <p:sldId id="2147475218" r:id="rId53"/>
    <p:sldId id="2147475219" r:id="rId54"/>
    <p:sldId id="2147475220" r:id="rId55"/>
    <p:sldId id="2147475221" r:id="rId56"/>
    <p:sldId id="2147475222" r:id="rId57"/>
    <p:sldId id="2147475223" r:id="rId58"/>
    <p:sldId id="2147475224" r:id="rId59"/>
    <p:sldId id="2147475225" r:id="rId60"/>
    <p:sldId id="2147475226" r:id="rId61"/>
    <p:sldId id="2147475227" r:id="rId62"/>
    <p:sldId id="2147475228" r:id="rId63"/>
    <p:sldId id="2147475229" r:id="rId64"/>
    <p:sldId id="2147475230" r:id="rId65"/>
    <p:sldId id="2147475231" r:id="rId66"/>
    <p:sldId id="2147475232" r:id="rId67"/>
    <p:sldId id="2147475233" r:id="rId68"/>
    <p:sldId id="2147475234" r:id="rId69"/>
    <p:sldId id="2147475235" r:id="rId70"/>
    <p:sldId id="2147475236" r:id="rId71"/>
    <p:sldId id="2147475237" r:id="rId72"/>
    <p:sldId id="2147475238" r:id="rId73"/>
    <p:sldId id="2147475239" r:id="rId74"/>
    <p:sldId id="2147475240" r:id="rId75"/>
    <p:sldId id="2147475241" r:id="rId76"/>
    <p:sldId id="2147475242" r:id="rId77"/>
    <p:sldId id="2147475243" r:id="rId78"/>
    <p:sldId id="2147475244" r:id="rId79"/>
    <p:sldId id="2147475245" r:id="rId80"/>
    <p:sldId id="2147475246" r:id="rId81"/>
    <p:sldId id="2147475247" r:id="rId82"/>
    <p:sldId id="2147475248" r:id="rId83"/>
    <p:sldId id="2147475249" r:id="rId84"/>
    <p:sldId id="2147475250" r:id="rId85"/>
    <p:sldId id="2147475251" r:id="rId86"/>
    <p:sldId id="2147475252" r:id="rId87"/>
    <p:sldId id="2147475253" r:id="rId88"/>
    <p:sldId id="2147475254" r:id="rId89"/>
    <p:sldId id="2147475255" r:id="rId90"/>
    <p:sldId id="2147475256" r:id="rId91"/>
    <p:sldId id="2147475257" r:id="rId92"/>
    <p:sldId id="2147475258" r:id="rId93"/>
    <p:sldId id="2147475259" r:id="rId94"/>
    <p:sldId id="2147475260" r:id="rId95"/>
    <p:sldId id="2147475261" r:id="rId96"/>
    <p:sldId id="2147475262" r:id="rId97"/>
    <p:sldId id="2147475263" r:id="rId98"/>
    <p:sldId id="2147475264" r:id="rId99"/>
    <p:sldId id="2147475265" r:id="rId100"/>
    <p:sldId id="2147475266" r:id="rId101"/>
    <p:sldId id="2147475267" r:id="rId102"/>
    <p:sldId id="2147475268" r:id="rId103"/>
    <p:sldId id="2147475269" r:id="rId104"/>
    <p:sldId id="2147475270" r:id="rId105"/>
    <p:sldId id="2147475271" r:id="rId10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Revenue PVM By Brands" id="{2726B189-EBC7-41B9-8B80-BD5BE08A0466}">
          <p14:sldIdLst>
            <p14:sldId id="2147475170"/>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 id="2147475239"/>
            <p14:sldId id="2147475240"/>
            <p14:sldId id="2147475241"/>
            <p14:sldId id="2147475242"/>
            <p14:sldId id="2147475243"/>
            <p14:sldId id="2147475244"/>
            <p14:sldId id="2147475245"/>
            <p14:sldId id="2147475246"/>
            <p14:sldId id="2147475247"/>
            <p14:sldId id="2147475248"/>
            <p14:sldId id="2147475249"/>
            <p14:sldId id="2147475250"/>
            <p14:sldId id="2147475251"/>
            <p14:sldId id="2147475252"/>
            <p14:sldId id="2147475253"/>
            <p14:sldId id="2147475254"/>
            <p14:sldId id="2147475255"/>
            <p14:sldId id="2147475256"/>
            <p14:sldId id="2147475257"/>
            <p14:sldId id="2147475258"/>
            <p14:sldId id="2147475259"/>
            <p14:sldId id="2147475260"/>
            <p14:sldId id="2147475261"/>
            <p14:sldId id="2147475262"/>
            <p14:sldId id="2147475263"/>
            <p14:sldId id="2147475264"/>
            <p14:sldId id="2147475265"/>
            <p14:sldId id="2147475266"/>
            <p14:sldId id="2147475267"/>
            <p14:sldId id="2147475268"/>
            <p14:sldId id="2147475269"/>
            <p14:sldId id="2147475270"/>
            <p14:sldId id="214747527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microsoft.com/office/2018/10/relationships/authors" Target="authors.xml"/><Relationship Id="rId16" Type="http://schemas.openxmlformats.org/officeDocument/2006/relationships/slide" Target="slides/slide12.xml"/><Relationship Id="rId107" Type="http://schemas.openxmlformats.org/officeDocument/2006/relationships/notesMaster" Target="notesMasters/notesMaster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viewProps" Target="view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ableStyles" Target="tableStyle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Microsoft_Excel_Worksheet9.xlsx"/></Relationships>
</file>

<file path=ppt/charts/_rels/chartEx100.xml.rels><?xml version="1.0" encoding="UTF-8" standalone="yes"?>
<Relationships xmlns="http://schemas.openxmlformats.org/package/2006/relationships"><Relationship Id="rId3" Type="http://schemas.microsoft.com/office/2011/relationships/chartColorStyle" Target="colors100.xml"/><Relationship Id="rId2" Type="http://schemas.microsoft.com/office/2011/relationships/chartStyle" Target="style100.xml"/><Relationship Id="rId1" Type="http://schemas.openxmlformats.org/officeDocument/2006/relationships/package" Target="../embeddings/Microsoft_Excel_Worksheet99.xlsx"/></Relationships>
</file>

<file path=ppt/charts/_rels/chartEx101.xml.rels><?xml version="1.0" encoding="UTF-8" standalone="yes"?>
<Relationships xmlns="http://schemas.openxmlformats.org/package/2006/relationships"><Relationship Id="rId3" Type="http://schemas.microsoft.com/office/2011/relationships/chartColorStyle" Target="colors101.xml"/><Relationship Id="rId2" Type="http://schemas.microsoft.com/office/2011/relationships/chartStyle" Target="style101.xml"/><Relationship Id="rId1" Type="http://schemas.openxmlformats.org/officeDocument/2006/relationships/package" Target="../embeddings/Microsoft_Excel_Worksheet100.xlsx"/></Relationships>
</file>

<file path=ppt/charts/_rels/chartEx102.xml.rels><?xml version="1.0" encoding="UTF-8" standalone="yes"?>
<Relationships xmlns="http://schemas.openxmlformats.org/package/2006/relationships"><Relationship Id="rId3" Type="http://schemas.microsoft.com/office/2011/relationships/chartColorStyle" Target="colors102.xml"/><Relationship Id="rId2" Type="http://schemas.microsoft.com/office/2011/relationships/chartStyle" Target="style102.xml"/><Relationship Id="rId1" Type="http://schemas.openxmlformats.org/officeDocument/2006/relationships/package" Target="../embeddings/Microsoft_Excel_Worksheet101.xlsx"/></Relationships>
</file>

<file path=ppt/charts/_rels/chartEx103.xml.rels><?xml version="1.0" encoding="UTF-8" standalone="yes"?>
<Relationships xmlns="http://schemas.openxmlformats.org/package/2006/relationships"><Relationship Id="rId3" Type="http://schemas.microsoft.com/office/2011/relationships/chartColorStyle" Target="colors103.xml"/><Relationship Id="rId2" Type="http://schemas.microsoft.com/office/2011/relationships/chartStyle" Target="style103.xml"/><Relationship Id="rId1" Type="http://schemas.openxmlformats.org/officeDocument/2006/relationships/package" Target="../embeddings/Microsoft_Excel_Worksheet102.xlsx"/></Relationships>
</file>

<file path=ppt/charts/_rels/chartEx104.xml.rels><?xml version="1.0" encoding="UTF-8" standalone="yes"?>
<Relationships xmlns="http://schemas.openxmlformats.org/package/2006/relationships"><Relationship Id="rId3" Type="http://schemas.microsoft.com/office/2011/relationships/chartColorStyle" Target="colors104.xml"/><Relationship Id="rId2" Type="http://schemas.microsoft.com/office/2011/relationships/chartStyle" Target="style104.xml"/><Relationship Id="rId1" Type="http://schemas.openxmlformats.org/officeDocument/2006/relationships/package" Target="../embeddings/Microsoft_Excel_Worksheet103.xlsx"/></Relationships>
</file>

<file path=ppt/charts/_rels/chartEx105.xml.rels><?xml version="1.0" encoding="UTF-8" standalone="yes"?>
<Relationships xmlns="http://schemas.openxmlformats.org/package/2006/relationships"><Relationship Id="rId3" Type="http://schemas.microsoft.com/office/2011/relationships/chartColorStyle" Target="colors105.xml"/><Relationship Id="rId2" Type="http://schemas.microsoft.com/office/2011/relationships/chartStyle" Target="style105.xml"/><Relationship Id="rId1" Type="http://schemas.openxmlformats.org/officeDocument/2006/relationships/package" Target="../embeddings/Microsoft_Excel_Worksheet104.xlsx"/></Relationships>
</file>

<file path=ppt/charts/_rels/chartEx106.xml.rels><?xml version="1.0" encoding="UTF-8" standalone="yes"?>
<Relationships xmlns="http://schemas.openxmlformats.org/package/2006/relationships"><Relationship Id="rId3" Type="http://schemas.microsoft.com/office/2011/relationships/chartColorStyle" Target="colors106.xml"/><Relationship Id="rId2" Type="http://schemas.microsoft.com/office/2011/relationships/chartStyle" Target="style106.xml"/><Relationship Id="rId1" Type="http://schemas.openxmlformats.org/officeDocument/2006/relationships/package" Target="../embeddings/Microsoft_Excel_Worksheet105.xlsx"/></Relationships>
</file>

<file path=ppt/charts/_rels/chartEx107.xml.rels><?xml version="1.0" encoding="UTF-8" standalone="yes"?>
<Relationships xmlns="http://schemas.openxmlformats.org/package/2006/relationships"><Relationship Id="rId3" Type="http://schemas.microsoft.com/office/2011/relationships/chartColorStyle" Target="colors107.xml"/><Relationship Id="rId2" Type="http://schemas.microsoft.com/office/2011/relationships/chartStyle" Target="style107.xml"/><Relationship Id="rId1" Type="http://schemas.openxmlformats.org/officeDocument/2006/relationships/package" Target="../embeddings/Microsoft_Excel_Worksheet106.xlsx"/></Relationships>
</file>

<file path=ppt/charts/_rels/chartEx108.xml.rels><?xml version="1.0" encoding="UTF-8" standalone="yes"?>
<Relationships xmlns="http://schemas.openxmlformats.org/package/2006/relationships"><Relationship Id="rId3" Type="http://schemas.microsoft.com/office/2011/relationships/chartColorStyle" Target="colors108.xml"/><Relationship Id="rId2" Type="http://schemas.microsoft.com/office/2011/relationships/chartStyle" Target="style108.xml"/><Relationship Id="rId1" Type="http://schemas.openxmlformats.org/officeDocument/2006/relationships/package" Target="../embeddings/Microsoft_Excel_Worksheet107.xlsx"/></Relationships>
</file>

<file path=ppt/charts/_rels/chartEx109.xml.rels><?xml version="1.0" encoding="UTF-8" standalone="yes"?>
<Relationships xmlns="http://schemas.openxmlformats.org/package/2006/relationships"><Relationship Id="rId3" Type="http://schemas.microsoft.com/office/2011/relationships/chartColorStyle" Target="colors109.xml"/><Relationship Id="rId2" Type="http://schemas.microsoft.com/office/2011/relationships/chartStyle" Target="style109.xml"/><Relationship Id="rId1" Type="http://schemas.openxmlformats.org/officeDocument/2006/relationships/package" Target="../embeddings/Microsoft_Excel_Worksheet108.xlsx"/></Relationships>
</file>

<file path=ppt/charts/_rels/chartEx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10.xlsx"/></Relationships>
</file>

<file path=ppt/charts/_rels/chartEx110.xml.rels><?xml version="1.0" encoding="UTF-8" standalone="yes"?>
<Relationships xmlns="http://schemas.openxmlformats.org/package/2006/relationships"><Relationship Id="rId3" Type="http://schemas.microsoft.com/office/2011/relationships/chartColorStyle" Target="colors110.xml"/><Relationship Id="rId2" Type="http://schemas.microsoft.com/office/2011/relationships/chartStyle" Target="style110.xml"/><Relationship Id="rId1" Type="http://schemas.openxmlformats.org/officeDocument/2006/relationships/package" Target="../embeddings/Microsoft_Excel_Worksheet109.xlsx"/></Relationships>
</file>

<file path=ppt/charts/_rels/chartEx111.xml.rels><?xml version="1.0" encoding="UTF-8" standalone="yes"?>
<Relationships xmlns="http://schemas.openxmlformats.org/package/2006/relationships"><Relationship Id="rId3" Type="http://schemas.microsoft.com/office/2011/relationships/chartColorStyle" Target="colors111.xml"/><Relationship Id="rId2" Type="http://schemas.microsoft.com/office/2011/relationships/chartStyle" Target="style111.xml"/><Relationship Id="rId1" Type="http://schemas.openxmlformats.org/officeDocument/2006/relationships/package" Target="../embeddings/Microsoft_Excel_Worksheet110.xlsx"/></Relationships>
</file>

<file path=ppt/charts/_rels/chartEx112.xml.rels><?xml version="1.0" encoding="UTF-8" standalone="yes"?>
<Relationships xmlns="http://schemas.openxmlformats.org/package/2006/relationships"><Relationship Id="rId3" Type="http://schemas.microsoft.com/office/2011/relationships/chartColorStyle" Target="colors112.xml"/><Relationship Id="rId2" Type="http://schemas.microsoft.com/office/2011/relationships/chartStyle" Target="style112.xml"/><Relationship Id="rId1" Type="http://schemas.openxmlformats.org/officeDocument/2006/relationships/package" Target="../embeddings/Microsoft_Excel_Worksheet111.xlsx"/></Relationships>
</file>

<file path=ppt/charts/_rels/chartEx113.xml.rels><?xml version="1.0" encoding="UTF-8" standalone="yes"?>
<Relationships xmlns="http://schemas.openxmlformats.org/package/2006/relationships"><Relationship Id="rId3" Type="http://schemas.microsoft.com/office/2011/relationships/chartColorStyle" Target="colors113.xml"/><Relationship Id="rId2" Type="http://schemas.microsoft.com/office/2011/relationships/chartStyle" Target="style113.xml"/><Relationship Id="rId1" Type="http://schemas.openxmlformats.org/officeDocument/2006/relationships/package" Target="../embeddings/Microsoft_Excel_Worksheet112.xlsx"/></Relationships>
</file>

<file path=ppt/charts/_rels/chartEx114.xml.rels><?xml version="1.0" encoding="UTF-8" standalone="yes"?>
<Relationships xmlns="http://schemas.openxmlformats.org/package/2006/relationships"><Relationship Id="rId3" Type="http://schemas.microsoft.com/office/2011/relationships/chartColorStyle" Target="colors114.xml"/><Relationship Id="rId2" Type="http://schemas.microsoft.com/office/2011/relationships/chartStyle" Target="style114.xml"/><Relationship Id="rId1" Type="http://schemas.openxmlformats.org/officeDocument/2006/relationships/package" Target="../embeddings/Microsoft_Excel_Worksheet113.xlsx"/></Relationships>
</file>

<file path=ppt/charts/_rels/chartEx115.xml.rels><?xml version="1.0" encoding="UTF-8" standalone="yes"?>
<Relationships xmlns="http://schemas.openxmlformats.org/package/2006/relationships"><Relationship Id="rId3" Type="http://schemas.microsoft.com/office/2011/relationships/chartColorStyle" Target="colors115.xml"/><Relationship Id="rId2" Type="http://schemas.microsoft.com/office/2011/relationships/chartStyle" Target="style115.xml"/><Relationship Id="rId1" Type="http://schemas.openxmlformats.org/officeDocument/2006/relationships/package" Target="../embeddings/Microsoft_Excel_Worksheet114.xlsx"/></Relationships>
</file>

<file path=ppt/charts/_rels/chartEx116.xml.rels><?xml version="1.0" encoding="UTF-8" standalone="yes"?>
<Relationships xmlns="http://schemas.openxmlformats.org/package/2006/relationships"><Relationship Id="rId3" Type="http://schemas.microsoft.com/office/2011/relationships/chartColorStyle" Target="colors116.xml"/><Relationship Id="rId2" Type="http://schemas.microsoft.com/office/2011/relationships/chartStyle" Target="style116.xml"/><Relationship Id="rId1" Type="http://schemas.openxmlformats.org/officeDocument/2006/relationships/package" Target="../embeddings/Microsoft_Excel_Worksheet115.xlsx"/></Relationships>
</file>

<file path=ppt/charts/_rels/chartEx117.xml.rels><?xml version="1.0" encoding="UTF-8" standalone="yes"?>
<Relationships xmlns="http://schemas.openxmlformats.org/package/2006/relationships"><Relationship Id="rId3" Type="http://schemas.microsoft.com/office/2011/relationships/chartColorStyle" Target="colors117.xml"/><Relationship Id="rId2" Type="http://schemas.microsoft.com/office/2011/relationships/chartStyle" Target="style117.xml"/><Relationship Id="rId1" Type="http://schemas.openxmlformats.org/officeDocument/2006/relationships/package" Target="../embeddings/Microsoft_Excel_Worksheet116.xlsx"/></Relationships>
</file>

<file path=ppt/charts/_rels/chartEx118.xml.rels><?xml version="1.0" encoding="UTF-8" standalone="yes"?>
<Relationships xmlns="http://schemas.openxmlformats.org/package/2006/relationships"><Relationship Id="rId3" Type="http://schemas.microsoft.com/office/2011/relationships/chartColorStyle" Target="colors118.xml"/><Relationship Id="rId2" Type="http://schemas.microsoft.com/office/2011/relationships/chartStyle" Target="style118.xml"/><Relationship Id="rId1" Type="http://schemas.openxmlformats.org/officeDocument/2006/relationships/package" Target="../embeddings/Microsoft_Excel_Worksheet117.xlsx"/></Relationships>
</file>

<file path=ppt/charts/_rels/chartEx119.xml.rels><?xml version="1.0" encoding="UTF-8" standalone="yes"?>
<Relationships xmlns="http://schemas.openxmlformats.org/package/2006/relationships"><Relationship Id="rId3" Type="http://schemas.microsoft.com/office/2011/relationships/chartColorStyle" Target="colors119.xml"/><Relationship Id="rId2" Type="http://schemas.microsoft.com/office/2011/relationships/chartStyle" Target="style119.xml"/><Relationship Id="rId1" Type="http://schemas.openxmlformats.org/officeDocument/2006/relationships/package" Target="../embeddings/Microsoft_Excel_Worksheet118.xlsx"/></Relationships>
</file>

<file path=ppt/charts/_rels/chartEx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11.xlsx"/></Relationships>
</file>

<file path=ppt/charts/_rels/chartEx120.xml.rels><?xml version="1.0" encoding="UTF-8" standalone="yes"?>
<Relationships xmlns="http://schemas.openxmlformats.org/package/2006/relationships"><Relationship Id="rId3" Type="http://schemas.microsoft.com/office/2011/relationships/chartColorStyle" Target="colors120.xml"/><Relationship Id="rId2" Type="http://schemas.microsoft.com/office/2011/relationships/chartStyle" Target="style120.xml"/><Relationship Id="rId1" Type="http://schemas.openxmlformats.org/officeDocument/2006/relationships/package" Target="../embeddings/Microsoft_Excel_Worksheet119.xlsx"/></Relationships>
</file>

<file path=ppt/charts/_rels/chartEx121.xml.rels><?xml version="1.0" encoding="UTF-8" standalone="yes"?>
<Relationships xmlns="http://schemas.openxmlformats.org/package/2006/relationships"><Relationship Id="rId3" Type="http://schemas.microsoft.com/office/2011/relationships/chartColorStyle" Target="colors121.xml"/><Relationship Id="rId2" Type="http://schemas.microsoft.com/office/2011/relationships/chartStyle" Target="style121.xml"/><Relationship Id="rId1" Type="http://schemas.openxmlformats.org/officeDocument/2006/relationships/package" Target="../embeddings/Microsoft_Excel_Worksheet120.xlsx"/></Relationships>
</file>

<file path=ppt/charts/_rels/chartEx122.xml.rels><?xml version="1.0" encoding="UTF-8" standalone="yes"?>
<Relationships xmlns="http://schemas.openxmlformats.org/package/2006/relationships"><Relationship Id="rId3" Type="http://schemas.microsoft.com/office/2011/relationships/chartColorStyle" Target="colors122.xml"/><Relationship Id="rId2" Type="http://schemas.microsoft.com/office/2011/relationships/chartStyle" Target="style122.xml"/><Relationship Id="rId1" Type="http://schemas.openxmlformats.org/officeDocument/2006/relationships/package" Target="../embeddings/Microsoft_Excel_Worksheet121.xlsx"/></Relationships>
</file>

<file path=ppt/charts/_rels/chartEx123.xml.rels><?xml version="1.0" encoding="UTF-8" standalone="yes"?>
<Relationships xmlns="http://schemas.openxmlformats.org/package/2006/relationships"><Relationship Id="rId3" Type="http://schemas.microsoft.com/office/2011/relationships/chartColorStyle" Target="colors123.xml"/><Relationship Id="rId2" Type="http://schemas.microsoft.com/office/2011/relationships/chartStyle" Target="style123.xml"/><Relationship Id="rId1" Type="http://schemas.openxmlformats.org/officeDocument/2006/relationships/package" Target="../embeddings/Microsoft_Excel_Worksheet122.xlsx"/></Relationships>
</file>

<file path=ppt/charts/_rels/chartEx124.xml.rels><?xml version="1.0" encoding="UTF-8" standalone="yes"?>
<Relationships xmlns="http://schemas.openxmlformats.org/package/2006/relationships"><Relationship Id="rId3" Type="http://schemas.microsoft.com/office/2011/relationships/chartColorStyle" Target="colors124.xml"/><Relationship Id="rId2" Type="http://schemas.microsoft.com/office/2011/relationships/chartStyle" Target="style124.xml"/><Relationship Id="rId1" Type="http://schemas.openxmlformats.org/officeDocument/2006/relationships/package" Target="../embeddings/Microsoft_Excel_Worksheet123.xlsx"/></Relationships>
</file>

<file path=ppt/charts/_rels/chartEx125.xml.rels><?xml version="1.0" encoding="UTF-8" standalone="yes"?>
<Relationships xmlns="http://schemas.openxmlformats.org/package/2006/relationships"><Relationship Id="rId3" Type="http://schemas.microsoft.com/office/2011/relationships/chartColorStyle" Target="colors125.xml"/><Relationship Id="rId2" Type="http://schemas.microsoft.com/office/2011/relationships/chartStyle" Target="style125.xml"/><Relationship Id="rId1" Type="http://schemas.openxmlformats.org/officeDocument/2006/relationships/package" Target="../embeddings/Microsoft_Excel_Worksheet124.xlsx"/></Relationships>
</file>

<file path=ppt/charts/_rels/chartEx126.xml.rels><?xml version="1.0" encoding="UTF-8" standalone="yes"?>
<Relationships xmlns="http://schemas.openxmlformats.org/package/2006/relationships"><Relationship Id="rId3" Type="http://schemas.microsoft.com/office/2011/relationships/chartColorStyle" Target="colors126.xml"/><Relationship Id="rId2" Type="http://schemas.microsoft.com/office/2011/relationships/chartStyle" Target="style126.xml"/><Relationship Id="rId1" Type="http://schemas.openxmlformats.org/officeDocument/2006/relationships/package" Target="../embeddings/Microsoft_Excel_Worksheet125.xlsx"/></Relationships>
</file>

<file path=ppt/charts/_rels/chartEx127.xml.rels><?xml version="1.0" encoding="UTF-8" standalone="yes"?>
<Relationships xmlns="http://schemas.openxmlformats.org/package/2006/relationships"><Relationship Id="rId3" Type="http://schemas.microsoft.com/office/2011/relationships/chartColorStyle" Target="colors127.xml"/><Relationship Id="rId2" Type="http://schemas.microsoft.com/office/2011/relationships/chartStyle" Target="style127.xml"/><Relationship Id="rId1" Type="http://schemas.openxmlformats.org/officeDocument/2006/relationships/package" Target="../embeddings/Microsoft_Excel_Worksheet126.xlsx"/></Relationships>
</file>

<file path=ppt/charts/_rels/chartEx128.xml.rels><?xml version="1.0" encoding="UTF-8" standalone="yes"?>
<Relationships xmlns="http://schemas.openxmlformats.org/package/2006/relationships"><Relationship Id="rId3" Type="http://schemas.microsoft.com/office/2011/relationships/chartColorStyle" Target="colors128.xml"/><Relationship Id="rId2" Type="http://schemas.microsoft.com/office/2011/relationships/chartStyle" Target="style128.xml"/><Relationship Id="rId1" Type="http://schemas.openxmlformats.org/officeDocument/2006/relationships/package" Target="../embeddings/Microsoft_Excel_Worksheet127.xlsx"/></Relationships>
</file>

<file path=ppt/charts/_rels/chartEx129.xml.rels><?xml version="1.0" encoding="UTF-8" standalone="yes"?>
<Relationships xmlns="http://schemas.openxmlformats.org/package/2006/relationships"><Relationship Id="rId3" Type="http://schemas.microsoft.com/office/2011/relationships/chartColorStyle" Target="colors129.xml"/><Relationship Id="rId2" Type="http://schemas.microsoft.com/office/2011/relationships/chartStyle" Target="style129.xml"/><Relationship Id="rId1" Type="http://schemas.openxmlformats.org/officeDocument/2006/relationships/package" Target="../embeddings/Microsoft_Excel_Worksheet128.xlsx"/></Relationships>
</file>

<file path=ppt/charts/_rels/chartEx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12.xlsx"/></Relationships>
</file>

<file path=ppt/charts/_rels/chartEx130.xml.rels><?xml version="1.0" encoding="UTF-8" standalone="yes"?>
<Relationships xmlns="http://schemas.openxmlformats.org/package/2006/relationships"><Relationship Id="rId3" Type="http://schemas.microsoft.com/office/2011/relationships/chartColorStyle" Target="colors130.xml"/><Relationship Id="rId2" Type="http://schemas.microsoft.com/office/2011/relationships/chartStyle" Target="style130.xml"/><Relationship Id="rId1" Type="http://schemas.openxmlformats.org/officeDocument/2006/relationships/package" Target="../embeddings/Microsoft_Excel_Worksheet129.xlsx"/></Relationships>
</file>

<file path=ppt/charts/_rels/chartEx131.xml.rels><?xml version="1.0" encoding="UTF-8" standalone="yes"?>
<Relationships xmlns="http://schemas.openxmlformats.org/package/2006/relationships"><Relationship Id="rId3" Type="http://schemas.microsoft.com/office/2011/relationships/chartColorStyle" Target="colors131.xml"/><Relationship Id="rId2" Type="http://schemas.microsoft.com/office/2011/relationships/chartStyle" Target="style131.xml"/><Relationship Id="rId1" Type="http://schemas.openxmlformats.org/officeDocument/2006/relationships/package" Target="../embeddings/Microsoft_Excel_Worksheet130.xlsx"/></Relationships>
</file>

<file path=ppt/charts/_rels/chartEx132.xml.rels><?xml version="1.0" encoding="UTF-8" standalone="yes"?>
<Relationships xmlns="http://schemas.openxmlformats.org/package/2006/relationships"><Relationship Id="rId3" Type="http://schemas.microsoft.com/office/2011/relationships/chartColorStyle" Target="colors132.xml"/><Relationship Id="rId2" Type="http://schemas.microsoft.com/office/2011/relationships/chartStyle" Target="style132.xml"/><Relationship Id="rId1" Type="http://schemas.openxmlformats.org/officeDocument/2006/relationships/package" Target="../embeddings/Microsoft_Excel_Worksheet131.xlsx"/></Relationships>
</file>

<file path=ppt/charts/_rels/chartEx133.xml.rels><?xml version="1.0" encoding="UTF-8" standalone="yes"?>
<Relationships xmlns="http://schemas.openxmlformats.org/package/2006/relationships"><Relationship Id="rId3" Type="http://schemas.microsoft.com/office/2011/relationships/chartColorStyle" Target="colors133.xml"/><Relationship Id="rId2" Type="http://schemas.microsoft.com/office/2011/relationships/chartStyle" Target="style133.xml"/><Relationship Id="rId1" Type="http://schemas.openxmlformats.org/officeDocument/2006/relationships/package" Target="../embeddings/Microsoft_Excel_Worksheet132.xlsx"/></Relationships>
</file>

<file path=ppt/charts/_rels/chartEx134.xml.rels><?xml version="1.0" encoding="UTF-8" standalone="yes"?>
<Relationships xmlns="http://schemas.openxmlformats.org/package/2006/relationships"><Relationship Id="rId3" Type="http://schemas.microsoft.com/office/2011/relationships/chartColorStyle" Target="colors134.xml"/><Relationship Id="rId2" Type="http://schemas.microsoft.com/office/2011/relationships/chartStyle" Target="style134.xml"/><Relationship Id="rId1" Type="http://schemas.openxmlformats.org/officeDocument/2006/relationships/package" Target="../embeddings/Microsoft_Excel_Worksheet133.xlsx"/></Relationships>
</file>

<file path=ppt/charts/_rels/chartEx135.xml.rels><?xml version="1.0" encoding="UTF-8" standalone="yes"?>
<Relationships xmlns="http://schemas.openxmlformats.org/package/2006/relationships"><Relationship Id="rId3" Type="http://schemas.microsoft.com/office/2011/relationships/chartColorStyle" Target="colors135.xml"/><Relationship Id="rId2" Type="http://schemas.microsoft.com/office/2011/relationships/chartStyle" Target="style135.xml"/><Relationship Id="rId1" Type="http://schemas.openxmlformats.org/officeDocument/2006/relationships/package" Target="../embeddings/Microsoft_Excel_Worksheet134.xlsx"/></Relationships>
</file>

<file path=ppt/charts/_rels/chartEx136.xml.rels><?xml version="1.0" encoding="UTF-8" standalone="yes"?>
<Relationships xmlns="http://schemas.openxmlformats.org/package/2006/relationships"><Relationship Id="rId3" Type="http://schemas.microsoft.com/office/2011/relationships/chartColorStyle" Target="colors136.xml"/><Relationship Id="rId2" Type="http://schemas.microsoft.com/office/2011/relationships/chartStyle" Target="style136.xml"/><Relationship Id="rId1" Type="http://schemas.openxmlformats.org/officeDocument/2006/relationships/package" Target="../embeddings/Microsoft_Excel_Worksheet135.xlsx"/></Relationships>
</file>

<file path=ppt/charts/_rels/chartEx137.xml.rels><?xml version="1.0" encoding="UTF-8" standalone="yes"?>
<Relationships xmlns="http://schemas.openxmlformats.org/package/2006/relationships"><Relationship Id="rId3" Type="http://schemas.microsoft.com/office/2011/relationships/chartColorStyle" Target="colors137.xml"/><Relationship Id="rId2" Type="http://schemas.microsoft.com/office/2011/relationships/chartStyle" Target="style137.xml"/><Relationship Id="rId1" Type="http://schemas.openxmlformats.org/officeDocument/2006/relationships/package" Target="../embeddings/Microsoft_Excel_Worksheet136.xlsx"/></Relationships>
</file>

<file path=ppt/charts/_rels/chartEx138.xml.rels><?xml version="1.0" encoding="UTF-8" standalone="yes"?>
<Relationships xmlns="http://schemas.openxmlformats.org/package/2006/relationships"><Relationship Id="rId3" Type="http://schemas.microsoft.com/office/2011/relationships/chartColorStyle" Target="colors138.xml"/><Relationship Id="rId2" Type="http://schemas.microsoft.com/office/2011/relationships/chartStyle" Target="style138.xml"/><Relationship Id="rId1" Type="http://schemas.openxmlformats.org/officeDocument/2006/relationships/package" Target="../embeddings/Microsoft_Excel_Worksheet137.xlsx"/></Relationships>
</file>

<file path=ppt/charts/_rels/chartEx139.xml.rels><?xml version="1.0" encoding="UTF-8" standalone="yes"?>
<Relationships xmlns="http://schemas.openxmlformats.org/package/2006/relationships"><Relationship Id="rId3" Type="http://schemas.microsoft.com/office/2011/relationships/chartColorStyle" Target="colors139.xml"/><Relationship Id="rId2" Type="http://schemas.microsoft.com/office/2011/relationships/chartStyle" Target="style139.xml"/><Relationship Id="rId1" Type="http://schemas.openxmlformats.org/officeDocument/2006/relationships/package" Target="../embeddings/Microsoft_Excel_Worksheet138.xlsx"/></Relationships>
</file>

<file path=ppt/charts/_rels/chartEx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13.xlsx"/></Relationships>
</file>

<file path=ppt/charts/_rels/chartEx140.xml.rels><?xml version="1.0" encoding="UTF-8" standalone="yes"?>
<Relationships xmlns="http://schemas.openxmlformats.org/package/2006/relationships"><Relationship Id="rId3" Type="http://schemas.microsoft.com/office/2011/relationships/chartColorStyle" Target="colors140.xml"/><Relationship Id="rId2" Type="http://schemas.microsoft.com/office/2011/relationships/chartStyle" Target="style140.xml"/><Relationship Id="rId1" Type="http://schemas.openxmlformats.org/officeDocument/2006/relationships/package" Target="../embeddings/Microsoft_Excel_Worksheet139.xlsx"/></Relationships>
</file>

<file path=ppt/charts/_rels/chartEx141.xml.rels><?xml version="1.0" encoding="UTF-8" standalone="yes"?>
<Relationships xmlns="http://schemas.openxmlformats.org/package/2006/relationships"><Relationship Id="rId3" Type="http://schemas.microsoft.com/office/2011/relationships/chartColorStyle" Target="colors141.xml"/><Relationship Id="rId2" Type="http://schemas.microsoft.com/office/2011/relationships/chartStyle" Target="style141.xml"/><Relationship Id="rId1" Type="http://schemas.openxmlformats.org/officeDocument/2006/relationships/package" Target="../embeddings/Microsoft_Excel_Worksheet140.xlsx"/></Relationships>
</file>

<file path=ppt/charts/_rels/chartEx142.xml.rels><?xml version="1.0" encoding="UTF-8" standalone="yes"?>
<Relationships xmlns="http://schemas.openxmlformats.org/package/2006/relationships"><Relationship Id="rId3" Type="http://schemas.microsoft.com/office/2011/relationships/chartColorStyle" Target="colors142.xml"/><Relationship Id="rId2" Type="http://schemas.microsoft.com/office/2011/relationships/chartStyle" Target="style142.xml"/><Relationship Id="rId1" Type="http://schemas.openxmlformats.org/officeDocument/2006/relationships/package" Target="../embeddings/Microsoft_Excel_Worksheet141.xlsx"/></Relationships>
</file>

<file path=ppt/charts/_rels/chartEx143.xml.rels><?xml version="1.0" encoding="UTF-8" standalone="yes"?>
<Relationships xmlns="http://schemas.openxmlformats.org/package/2006/relationships"><Relationship Id="rId3" Type="http://schemas.microsoft.com/office/2011/relationships/chartColorStyle" Target="colors143.xml"/><Relationship Id="rId2" Type="http://schemas.microsoft.com/office/2011/relationships/chartStyle" Target="style143.xml"/><Relationship Id="rId1" Type="http://schemas.openxmlformats.org/officeDocument/2006/relationships/package" Target="../embeddings/Microsoft_Excel_Worksheet142.xlsx"/></Relationships>
</file>

<file path=ppt/charts/_rels/chartEx144.xml.rels><?xml version="1.0" encoding="UTF-8" standalone="yes"?>
<Relationships xmlns="http://schemas.openxmlformats.org/package/2006/relationships"><Relationship Id="rId3" Type="http://schemas.microsoft.com/office/2011/relationships/chartColorStyle" Target="colors144.xml"/><Relationship Id="rId2" Type="http://schemas.microsoft.com/office/2011/relationships/chartStyle" Target="style144.xml"/><Relationship Id="rId1" Type="http://schemas.openxmlformats.org/officeDocument/2006/relationships/package" Target="../embeddings/Microsoft_Excel_Worksheet143.xlsx"/></Relationships>
</file>

<file path=ppt/charts/_rels/chartEx145.xml.rels><?xml version="1.0" encoding="UTF-8" standalone="yes"?>
<Relationships xmlns="http://schemas.openxmlformats.org/package/2006/relationships"><Relationship Id="rId3" Type="http://schemas.microsoft.com/office/2011/relationships/chartColorStyle" Target="colors145.xml"/><Relationship Id="rId2" Type="http://schemas.microsoft.com/office/2011/relationships/chartStyle" Target="style145.xml"/><Relationship Id="rId1" Type="http://schemas.openxmlformats.org/officeDocument/2006/relationships/package" Target="../embeddings/Microsoft_Excel_Worksheet144.xlsx"/></Relationships>
</file>

<file path=ppt/charts/_rels/chartEx146.xml.rels><?xml version="1.0" encoding="UTF-8" standalone="yes"?>
<Relationships xmlns="http://schemas.openxmlformats.org/package/2006/relationships"><Relationship Id="rId3" Type="http://schemas.microsoft.com/office/2011/relationships/chartColorStyle" Target="colors146.xml"/><Relationship Id="rId2" Type="http://schemas.microsoft.com/office/2011/relationships/chartStyle" Target="style146.xml"/><Relationship Id="rId1" Type="http://schemas.openxmlformats.org/officeDocument/2006/relationships/package" Target="../embeddings/Microsoft_Excel_Worksheet145.xlsx"/></Relationships>
</file>

<file path=ppt/charts/_rels/chartEx147.xml.rels><?xml version="1.0" encoding="UTF-8" standalone="yes"?>
<Relationships xmlns="http://schemas.openxmlformats.org/package/2006/relationships"><Relationship Id="rId3" Type="http://schemas.microsoft.com/office/2011/relationships/chartColorStyle" Target="colors147.xml"/><Relationship Id="rId2" Type="http://schemas.microsoft.com/office/2011/relationships/chartStyle" Target="style147.xml"/><Relationship Id="rId1" Type="http://schemas.openxmlformats.org/officeDocument/2006/relationships/package" Target="../embeddings/Microsoft_Excel_Worksheet146.xlsx"/></Relationships>
</file>

<file path=ppt/charts/_rels/chartEx148.xml.rels><?xml version="1.0" encoding="UTF-8" standalone="yes"?>
<Relationships xmlns="http://schemas.openxmlformats.org/package/2006/relationships"><Relationship Id="rId3" Type="http://schemas.microsoft.com/office/2011/relationships/chartColorStyle" Target="colors148.xml"/><Relationship Id="rId2" Type="http://schemas.microsoft.com/office/2011/relationships/chartStyle" Target="style148.xml"/><Relationship Id="rId1" Type="http://schemas.openxmlformats.org/officeDocument/2006/relationships/package" Target="../embeddings/Microsoft_Excel_Worksheet147.xlsx"/></Relationships>
</file>

<file path=ppt/charts/_rels/chartEx149.xml.rels><?xml version="1.0" encoding="UTF-8" standalone="yes"?>
<Relationships xmlns="http://schemas.openxmlformats.org/package/2006/relationships"><Relationship Id="rId3" Type="http://schemas.microsoft.com/office/2011/relationships/chartColorStyle" Target="colors149.xml"/><Relationship Id="rId2" Type="http://schemas.microsoft.com/office/2011/relationships/chartStyle" Target="style149.xml"/><Relationship Id="rId1" Type="http://schemas.openxmlformats.org/officeDocument/2006/relationships/package" Target="../embeddings/Microsoft_Excel_Worksheet148.xlsx"/></Relationships>
</file>

<file path=ppt/charts/_rels/chartEx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package" Target="../embeddings/Microsoft_Excel_Worksheet14.xlsx"/></Relationships>
</file>

<file path=ppt/charts/_rels/chartEx150.xml.rels><?xml version="1.0" encoding="UTF-8" standalone="yes"?>
<Relationships xmlns="http://schemas.openxmlformats.org/package/2006/relationships"><Relationship Id="rId3" Type="http://schemas.microsoft.com/office/2011/relationships/chartColorStyle" Target="colors150.xml"/><Relationship Id="rId2" Type="http://schemas.microsoft.com/office/2011/relationships/chartStyle" Target="style150.xml"/><Relationship Id="rId1" Type="http://schemas.openxmlformats.org/officeDocument/2006/relationships/package" Target="../embeddings/Microsoft_Excel_Worksheet149.xlsx"/></Relationships>
</file>

<file path=ppt/charts/_rels/chartEx151.xml.rels><?xml version="1.0" encoding="UTF-8" standalone="yes"?>
<Relationships xmlns="http://schemas.openxmlformats.org/package/2006/relationships"><Relationship Id="rId3" Type="http://schemas.microsoft.com/office/2011/relationships/chartColorStyle" Target="colors151.xml"/><Relationship Id="rId2" Type="http://schemas.microsoft.com/office/2011/relationships/chartStyle" Target="style151.xml"/><Relationship Id="rId1" Type="http://schemas.openxmlformats.org/officeDocument/2006/relationships/package" Target="../embeddings/Microsoft_Excel_Worksheet150.xlsx"/></Relationships>
</file>

<file path=ppt/charts/_rels/chartEx152.xml.rels><?xml version="1.0" encoding="UTF-8" standalone="yes"?>
<Relationships xmlns="http://schemas.openxmlformats.org/package/2006/relationships"><Relationship Id="rId3" Type="http://schemas.microsoft.com/office/2011/relationships/chartColorStyle" Target="colors152.xml"/><Relationship Id="rId2" Type="http://schemas.microsoft.com/office/2011/relationships/chartStyle" Target="style152.xml"/><Relationship Id="rId1" Type="http://schemas.openxmlformats.org/officeDocument/2006/relationships/package" Target="../embeddings/Microsoft_Excel_Worksheet151.xlsx"/></Relationships>
</file>

<file path=ppt/charts/_rels/chartEx153.xml.rels><?xml version="1.0" encoding="UTF-8" standalone="yes"?>
<Relationships xmlns="http://schemas.openxmlformats.org/package/2006/relationships"><Relationship Id="rId3" Type="http://schemas.microsoft.com/office/2011/relationships/chartColorStyle" Target="colors153.xml"/><Relationship Id="rId2" Type="http://schemas.microsoft.com/office/2011/relationships/chartStyle" Target="style153.xml"/><Relationship Id="rId1" Type="http://schemas.openxmlformats.org/officeDocument/2006/relationships/package" Target="../embeddings/Microsoft_Excel_Worksheet152.xlsx"/></Relationships>
</file>

<file path=ppt/charts/_rels/chartEx154.xml.rels><?xml version="1.0" encoding="UTF-8" standalone="yes"?>
<Relationships xmlns="http://schemas.openxmlformats.org/package/2006/relationships"><Relationship Id="rId3" Type="http://schemas.microsoft.com/office/2011/relationships/chartColorStyle" Target="colors154.xml"/><Relationship Id="rId2" Type="http://schemas.microsoft.com/office/2011/relationships/chartStyle" Target="style154.xml"/><Relationship Id="rId1" Type="http://schemas.openxmlformats.org/officeDocument/2006/relationships/package" Target="../embeddings/Microsoft_Excel_Worksheet153.xlsx"/></Relationships>
</file>

<file path=ppt/charts/_rels/chartEx155.xml.rels><?xml version="1.0" encoding="UTF-8" standalone="yes"?>
<Relationships xmlns="http://schemas.openxmlformats.org/package/2006/relationships"><Relationship Id="rId3" Type="http://schemas.microsoft.com/office/2011/relationships/chartColorStyle" Target="colors155.xml"/><Relationship Id="rId2" Type="http://schemas.microsoft.com/office/2011/relationships/chartStyle" Target="style155.xml"/><Relationship Id="rId1" Type="http://schemas.openxmlformats.org/officeDocument/2006/relationships/package" Target="../embeddings/Microsoft_Excel_Worksheet154.xlsx"/></Relationships>
</file>

<file path=ppt/charts/_rels/chartEx156.xml.rels><?xml version="1.0" encoding="UTF-8" standalone="yes"?>
<Relationships xmlns="http://schemas.openxmlformats.org/package/2006/relationships"><Relationship Id="rId3" Type="http://schemas.microsoft.com/office/2011/relationships/chartColorStyle" Target="colors156.xml"/><Relationship Id="rId2" Type="http://schemas.microsoft.com/office/2011/relationships/chartStyle" Target="style156.xml"/><Relationship Id="rId1" Type="http://schemas.openxmlformats.org/officeDocument/2006/relationships/package" Target="../embeddings/Microsoft_Excel_Worksheet155.xlsx"/></Relationships>
</file>

<file path=ppt/charts/_rels/chartEx157.xml.rels><?xml version="1.0" encoding="UTF-8" standalone="yes"?>
<Relationships xmlns="http://schemas.openxmlformats.org/package/2006/relationships"><Relationship Id="rId3" Type="http://schemas.microsoft.com/office/2011/relationships/chartColorStyle" Target="colors157.xml"/><Relationship Id="rId2" Type="http://schemas.microsoft.com/office/2011/relationships/chartStyle" Target="style157.xml"/><Relationship Id="rId1" Type="http://schemas.openxmlformats.org/officeDocument/2006/relationships/package" Target="../embeddings/Microsoft_Excel_Worksheet156.xlsx"/></Relationships>
</file>

<file path=ppt/charts/_rels/chartEx158.xml.rels><?xml version="1.0" encoding="UTF-8" standalone="yes"?>
<Relationships xmlns="http://schemas.openxmlformats.org/package/2006/relationships"><Relationship Id="rId3" Type="http://schemas.microsoft.com/office/2011/relationships/chartColorStyle" Target="colors158.xml"/><Relationship Id="rId2" Type="http://schemas.microsoft.com/office/2011/relationships/chartStyle" Target="style158.xml"/><Relationship Id="rId1" Type="http://schemas.openxmlformats.org/officeDocument/2006/relationships/package" Target="../embeddings/Microsoft_Excel_Worksheet157.xlsx"/></Relationships>
</file>

<file path=ppt/charts/_rels/chartEx159.xml.rels><?xml version="1.0" encoding="UTF-8" standalone="yes"?>
<Relationships xmlns="http://schemas.openxmlformats.org/package/2006/relationships"><Relationship Id="rId3" Type="http://schemas.microsoft.com/office/2011/relationships/chartColorStyle" Target="colors159.xml"/><Relationship Id="rId2" Type="http://schemas.microsoft.com/office/2011/relationships/chartStyle" Target="style159.xml"/><Relationship Id="rId1" Type="http://schemas.openxmlformats.org/officeDocument/2006/relationships/package" Target="../embeddings/Microsoft_Excel_Worksheet158.xlsx"/></Relationships>
</file>

<file path=ppt/charts/_rels/chartEx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package" Target="../embeddings/Microsoft_Excel_Worksheet15.xlsx"/></Relationships>
</file>

<file path=ppt/charts/_rels/chartEx160.xml.rels><?xml version="1.0" encoding="UTF-8" standalone="yes"?>
<Relationships xmlns="http://schemas.openxmlformats.org/package/2006/relationships"><Relationship Id="rId3" Type="http://schemas.microsoft.com/office/2011/relationships/chartColorStyle" Target="colors160.xml"/><Relationship Id="rId2" Type="http://schemas.microsoft.com/office/2011/relationships/chartStyle" Target="style160.xml"/><Relationship Id="rId1" Type="http://schemas.openxmlformats.org/officeDocument/2006/relationships/package" Target="../embeddings/Microsoft_Excel_Worksheet159.xlsx"/></Relationships>
</file>

<file path=ppt/charts/_rels/chartEx161.xml.rels><?xml version="1.0" encoding="UTF-8" standalone="yes"?>
<Relationships xmlns="http://schemas.openxmlformats.org/package/2006/relationships"><Relationship Id="rId3" Type="http://schemas.microsoft.com/office/2011/relationships/chartColorStyle" Target="colors161.xml"/><Relationship Id="rId2" Type="http://schemas.microsoft.com/office/2011/relationships/chartStyle" Target="style161.xml"/><Relationship Id="rId1" Type="http://schemas.openxmlformats.org/officeDocument/2006/relationships/package" Target="../embeddings/Microsoft_Excel_Worksheet160.xlsx"/></Relationships>
</file>

<file path=ppt/charts/_rels/chartEx162.xml.rels><?xml version="1.0" encoding="UTF-8" standalone="yes"?>
<Relationships xmlns="http://schemas.openxmlformats.org/package/2006/relationships"><Relationship Id="rId3" Type="http://schemas.microsoft.com/office/2011/relationships/chartColorStyle" Target="colors162.xml"/><Relationship Id="rId2" Type="http://schemas.microsoft.com/office/2011/relationships/chartStyle" Target="style162.xml"/><Relationship Id="rId1" Type="http://schemas.openxmlformats.org/officeDocument/2006/relationships/package" Target="../embeddings/Microsoft_Excel_Worksheet161.xlsx"/></Relationships>
</file>

<file path=ppt/charts/_rels/chartEx163.xml.rels><?xml version="1.0" encoding="UTF-8" standalone="yes"?>
<Relationships xmlns="http://schemas.openxmlformats.org/package/2006/relationships"><Relationship Id="rId3" Type="http://schemas.microsoft.com/office/2011/relationships/chartColorStyle" Target="colors163.xml"/><Relationship Id="rId2" Type="http://schemas.microsoft.com/office/2011/relationships/chartStyle" Target="style163.xml"/><Relationship Id="rId1" Type="http://schemas.openxmlformats.org/officeDocument/2006/relationships/package" Target="../embeddings/Microsoft_Excel_Worksheet162.xlsx"/></Relationships>
</file>

<file path=ppt/charts/_rels/chartEx164.xml.rels><?xml version="1.0" encoding="UTF-8" standalone="yes"?>
<Relationships xmlns="http://schemas.openxmlformats.org/package/2006/relationships"><Relationship Id="rId3" Type="http://schemas.microsoft.com/office/2011/relationships/chartColorStyle" Target="colors164.xml"/><Relationship Id="rId2" Type="http://schemas.microsoft.com/office/2011/relationships/chartStyle" Target="style164.xml"/><Relationship Id="rId1" Type="http://schemas.openxmlformats.org/officeDocument/2006/relationships/package" Target="../embeddings/Microsoft_Excel_Worksheet163.xlsx"/></Relationships>
</file>

<file path=ppt/charts/_rels/chartEx165.xml.rels><?xml version="1.0" encoding="UTF-8" standalone="yes"?>
<Relationships xmlns="http://schemas.openxmlformats.org/package/2006/relationships"><Relationship Id="rId3" Type="http://schemas.microsoft.com/office/2011/relationships/chartColorStyle" Target="colors165.xml"/><Relationship Id="rId2" Type="http://schemas.microsoft.com/office/2011/relationships/chartStyle" Target="style165.xml"/><Relationship Id="rId1" Type="http://schemas.openxmlformats.org/officeDocument/2006/relationships/package" Target="../embeddings/Microsoft_Excel_Worksheet164.xlsx"/></Relationships>
</file>

<file path=ppt/charts/_rels/chartEx166.xml.rels><?xml version="1.0" encoding="UTF-8" standalone="yes"?>
<Relationships xmlns="http://schemas.openxmlformats.org/package/2006/relationships"><Relationship Id="rId3" Type="http://schemas.microsoft.com/office/2011/relationships/chartColorStyle" Target="colors166.xml"/><Relationship Id="rId2" Type="http://schemas.microsoft.com/office/2011/relationships/chartStyle" Target="style166.xml"/><Relationship Id="rId1" Type="http://schemas.openxmlformats.org/officeDocument/2006/relationships/package" Target="../embeddings/Microsoft_Excel_Worksheet165.xlsx"/></Relationships>
</file>

<file path=ppt/charts/_rels/chartEx167.xml.rels><?xml version="1.0" encoding="UTF-8" standalone="yes"?>
<Relationships xmlns="http://schemas.openxmlformats.org/package/2006/relationships"><Relationship Id="rId3" Type="http://schemas.microsoft.com/office/2011/relationships/chartColorStyle" Target="colors167.xml"/><Relationship Id="rId2" Type="http://schemas.microsoft.com/office/2011/relationships/chartStyle" Target="style167.xml"/><Relationship Id="rId1" Type="http://schemas.openxmlformats.org/officeDocument/2006/relationships/package" Target="../embeddings/Microsoft_Excel_Worksheet166.xlsx"/></Relationships>
</file>

<file path=ppt/charts/_rels/chartEx168.xml.rels><?xml version="1.0" encoding="UTF-8" standalone="yes"?>
<Relationships xmlns="http://schemas.openxmlformats.org/package/2006/relationships"><Relationship Id="rId3" Type="http://schemas.microsoft.com/office/2011/relationships/chartColorStyle" Target="colors168.xml"/><Relationship Id="rId2" Type="http://schemas.microsoft.com/office/2011/relationships/chartStyle" Target="style168.xml"/><Relationship Id="rId1" Type="http://schemas.openxmlformats.org/officeDocument/2006/relationships/package" Target="../embeddings/Microsoft_Excel_Worksheet167.xlsx"/></Relationships>
</file>

<file path=ppt/charts/_rels/chartEx169.xml.rels><?xml version="1.0" encoding="UTF-8" standalone="yes"?>
<Relationships xmlns="http://schemas.openxmlformats.org/package/2006/relationships"><Relationship Id="rId3" Type="http://schemas.microsoft.com/office/2011/relationships/chartColorStyle" Target="colors169.xml"/><Relationship Id="rId2" Type="http://schemas.microsoft.com/office/2011/relationships/chartStyle" Target="style169.xml"/><Relationship Id="rId1" Type="http://schemas.openxmlformats.org/officeDocument/2006/relationships/package" Target="../embeddings/Microsoft_Excel_Worksheet168.xlsx"/></Relationships>
</file>

<file path=ppt/charts/_rels/chartEx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package" Target="../embeddings/Microsoft_Excel_Worksheet16.xlsx"/></Relationships>
</file>

<file path=ppt/charts/_rels/chartEx170.xml.rels><?xml version="1.0" encoding="UTF-8" standalone="yes"?>
<Relationships xmlns="http://schemas.openxmlformats.org/package/2006/relationships"><Relationship Id="rId3" Type="http://schemas.microsoft.com/office/2011/relationships/chartColorStyle" Target="colors170.xml"/><Relationship Id="rId2" Type="http://schemas.microsoft.com/office/2011/relationships/chartStyle" Target="style170.xml"/><Relationship Id="rId1" Type="http://schemas.openxmlformats.org/officeDocument/2006/relationships/package" Target="../embeddings/Microsoft_Excel_Worksheet169.xlsx"/></Relationships>
</file>

<file path=ppt/charts/_rels/chartEx171.xml.rels><?xml version="1.0" encoding="UTF-8" standalone="yes"?>
<Relationships xmlns="http://schemas.openxmlformats.org/package/2006/relationships"><Relationship Id="rId3" Type="http://schemas.microsoft.com/office/2011/relationships/chartColorStyle" Target="colors171.xml"/><Relationship Id="rId2" Type="http://schemas.microsoft.com/office/2011/relationships/chartStyle" Target="style171.xml"/><Relationship Id="rId1" Type="http://schemas.openxmlformats.org/officeDocument/2006/relationships/package" Target="../embeddings/Microsoft_Excel_Worksheet170.xlsx"/></Relationships>
</file>

<file path=ppt/charts/_rels/chartEx172.xml.rels><?xml version="1.0" encoding="UTF-8" standalone="yes"?>
<Relationships xmlns="http://schemas.openxmlformats.org/package/2006/relationships"><Relationship Id="rId3" Type="http://schemas.microsoft.com/office/2011/relationships/chartColorStyle" Target="colors172.xml"/><Relationship Id="rId2" Type="http://schemas.microsoft.com/office/2011/relationships/chartStyle" Target="style172.xml"/><Relationship Id="rId1" Type="http://schemas.openxmlformats.org/officeDocument/2006/relationships/package" Target="../embeddings/Microsoft_Excel_Worksheet171.xlsx"/></Relationships>
</file>

<file path=ppt/charts/_rels/chartEx173.xml.rels><?xml version="1.0" encoding="UTF-8" standalone="yes"?>
<Relationships xmlns="http://schemas.openxmlformats.org/package/2006/relationships"><Relationship Id="rId3" Type="http://schemas.microsoft.com/office/2011/relationships/chartColorStyle" Target="colors173.xml"/><Relationship Id="rId2" Type="http://schemas.microsoft.com/office/2011/relationships/chartStyle" Target="style173.xml"/><Relationship Id="rId1" Type="http://schemas.openxmlformats.org/officeDocument/2006/relationships/package" Target="../embeddings/Microsoft_Excel_Worksheet172.xlsx"/></Relationships>
</file>

<file path=ppt/charts/_rels/chartEx174.xml.rels><?xml version="1.0" encoding="UTF-8" standalone="yes"?>
<Relationships xmlns="http://schemas.openxmlformats.org/package/2006/relationships"><Relationship Id="rId3" Type="http://schemas.microsoft.com/office/2011/relationships/chartColorStyle" Target="colors174.xml"/><Relationship Id="rId2" Type="http://schemas.microsoft.com/office/2011/relationships/chartStyle" Target="style174.xml"/><Relationship Id="rId1" Type="http://schemas.openxmlformats.org/officeDocument/2006/relationships/package" Target="../embeddings/Microsoft_Excel_Worksheet173.xlsx"/></Relationships>
</file>

<file path=ppt/charts/_rels/chartEx175.xml.rels><?xml version="1.0" encoding="UTF-8" standalone="yes"?>
<Relationships xmlns="http://schemas.openxmlformats.org/package/2006/relationships"><Relationship Id="rId3" Type="http://schemas.microsoft.com/office/2011/relationships/chartColorStyle" Target="colors175.xml"/><Relationship Id="rId2" Type="http://schemas.microsoft.com/office/2011/relationships/chartStyle" Target="style175.xml"/><Relationship Id="rId1" Type="http://schemas.openxmlformats.org/officeDocument/2006/relationships/package" Target="../embeddings/Microsoft_Excel_Worksheet174.xlsx"/></Relationships>
</file>

<file path=ppt/charts/_rels/chartEx176.xml.rels><?xml version="1.0" encoding="UTF-8" standalone="yes"?>
<Relationships xmlns="http://schemas.openxmlformats.org/package/2006/relationships"><Relationship Id="rId3" Type="http://schemas.microsoft.com/office/2011/relationships/chartColorStyle" Target="colors176.xml"/><Relationship Id="rId2" Type="http://schemas.microsoft.com/office/2011/relationships/chartStyle" Target="style176.xml"/><Relationship Id="rId1" Type="http://schemas.openxmlformats.org/officeDocument/2006/relationships/package" Target="../embeddings/Microsoft_Excel_Worksheet175.xlsx"/></Relationships>
</file>

<file path=ppt/charts/_rels/chartEx177.xml.rels><?xml version="1.0" encoding="UTF-8" standalone="yes"?>
<Relationships xmlns="http://schemas.openxmlformats.org/package/2006/relationships"><Relationship Id="rId3" Type="http://schemas.microsoft.com/office/2011/relationships/chartColorStyle" Target="colors177.xml"/><Relationship Id="rId2" Type="http://schemas.microsoft.com/office/2011/relationships/chartStyle" Target="style177.xml"/><Relationship Id="rId1" Type="http://schemas.openxmlformats.org/officeDocument/2006/relationships/package" Target="../embeddings/Microsoft_Excel_Worksheet176.xlsx"/></Relationships>
</file>

<file path=ppt/charts/_rels/chartEx178.xml.rels><?xml version="1.0" encoding="UTF-8" standalone="yes"?>
<Relationships xmlns="http://schemas.openxmlformats.org/package/2006/relationships"><Relationship Id="rId3" Type="http://schemas.microsoft.com/office/2011/relationships/chartColorStyle" Target="colors178.xml"/><Relationship Id="rId2" Type="http://schemas.microsoft.com/office/2011/relationships/chartStyle" Target="style178.xml"/><Relationship Id="rId1" Type="http://schemas.openxmlformats.org/officeDocument/2006/relationships/package" Target="../embeddings/Microsoft_Excel_Worksheet177.xlsx"/></Relationships>
</file>

<file path=ppt/charts/_rels/chartEx179.xml.rels><?xml version="1.0" encoding="UTF-8" standalone="yes"?>
<Relationships xmlns="http://schemas.openxmlformats.org/package/2006/relationships"><Relationship Id="rId3" Type="http://schemas.microsoft.com/office/2011/relationships/chartColorStyle" Target="colors179.xml"/><Relationship Id="rId2" Type="http://schemas.microsoft.com/office/2011/relationships/chartStyle" Target="style179.xml"/><Relationship Id="rId1" Type="http://schemas.openxmlformats.org/officeDocument/2006/relationships/package" Target="../embeddings/Microsoft_Excel_Worksheet178.xlsx"/></Relationships>
</file>

<file path=ppt/charts/_rels/chartEx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package" Target="../embeddings/Microsoft_Excel_Worksheet17.xlsx"/></Relationships>
</file>

<file path=ppt/charts/_rels/chartEx180.xml.rels><?xml version="1.0" encoding="UTF-8" standalone="yes"?>
<Relationships xmlns="http://schemas.openxmlformats.org/package/2006/relationships"><Relationship Id="rId3" Type="http://schemas.microsoft.com/office/2011/relationships/chartColorStyle" Target="colors180.xml"/><Relationship Id="rId2" Type="http://schemas.microsoft.com/office/2011/relationships/chartStyle" Target="style180.xml"/><Relationship Id="rId1" Type="http://schemas.openxmlformats.org/officeDocument/2006/relationships/package" Target="../embeddings/Microsoft_Excel_Worksheet179.xlsx"/></Relationships>
</file>

<file path=ppt/charts/_rels/chartEx181.xml.rels><?xml version="1.0" encoding="UTF-8" standalone="yes"?>
<Relationships xmlns="http://schemas.openxmlformats.org/package/2006/relationships"><Relationship Id="rId3" Type="http://schemas.microsoft.com/office/2011/relationships/chartColorStyle" Target="colors181.xml"/><Relationship Id="rId2" Type="http://schemas.microsoft.com/office/2011/relationships/chartStyle" Target="style181.xml"/><Relationship Id="rId1" Type="http://schemas.openxmlformats.org/officeDocument/2006/relationships/package" Target="../embeddings/Microsoft_Excel_Worksheet180.xlsx"/></Relationships>
</file>

<file path=ppt/charts/_rels/chartEx182.xml.rels><?xml version="1.0" encoding="UTF-8" standalone="yes"?>
<Relationships xmlns="http://schemas.openxmlformats.org/package/2006/relationships"><Relationship Id="rId3" Type="http://schemas.microsoft.com/office/2011/relationships/chartColorStyle" Target="colors182.xml"/><Relationship Id="rId2" Type="http://schemas.microsoft.com/office/2011/relationships/chartStyle" Target="style182.xml"/><Relationship Id="rId1" Type="http://schemas.openxmlformats.org/officeDocument/2006/relationships/package" Target="../embeddings/Microsoft_Excel_Worksheet181.xlsx"/></Relationships>
</file>

<file path=ppt/charts/_rels/chartEx183.xml.rels><?xml version="1.0" encoding="UTF-8" standalone="yes"?>
<Relationships xmlns="http://schemas.openxmlformats.org/package/2006/relationships"><Relationship Id="rId3" Type="http://schemas.microsoft.com/office/2011/relationships/chartColorStyle" Target="colors183.xml"/><Relationship Id="rId2" Type="http://schemas.microsoft.com/office/2011/relationships/chartStyle" Target="style183.xml"/><Relationship Id="rId1" Type="http://schemas.openxmlformats.org/officeDocument/2006/relationships/package" Target="../embeddings/Microsoft_Excel_Worksheet182.xlsx"/></Relationships>
</file>

<file path=ppt/charts/_rels/chartEx184.xml.rels><?xml version="1.0" encoding="UTF-8" standalone="yes"?>
<Relationships xmlns="http://schemas.openxmlformats.org/package/2006/relationships"><Relationship Id="rId3" Type="http://schemas.microsoft.com/office/2011/relationships/chartColorStyle" Target="colors184.xml"/><Relationship Id="rId2" Type="http://schemas.microsoft.com/office/2011/relationships/chartStyle" Target="style184.xml"/><Relationship Id="rId1" Type="http://schemas.openxmlformats.org/officeDocument/2006/relationships/package" Target="../embeddings/Microsoft_Excel_Worksheet183.xlsx"/></Relationships>
</file>

<file path=ppt/charts/_rels/chartEx185.xml.rels><?xml version="1.0" encoding="UTF-8" standalone="yes"?>
<Relationships xmlns="http://schemas.openxmlformats.org/package/2006/relationships"><Relationship Id="rId3" Type="http://schemas.microsoft.com/office/2011/relationships/chartColorStyle" Target="colors185.xml"/><Relationship Id="rId2" Type="http://schemas.microsoft.com/office/2011/relationships/chartStyle" Target="style185.xml"/><Relationship Id="rId1" Type="http://schemas.openxmlformats.org/officeDocument/2006/relationships/package" Target="../embeddings/Microsoft_Excel_Worksheet184.xlsx"/></Relationships>
</file>

<file path=ppt/charts/_rels/chartEx186.xml.rels><?xml version="1.0" encoding="UTF-8" standalone="yes"?>
<Relationships xmlns="http://schemas.openxmlformats.org/package/2006/relationships"><Relationship Id="rId3" Type="http://schemas.microsoft.com/office/2011/relationships/chartColorStyle" Target="colors186.xml"/><Relationship Id="rId2" Type="http://schemas.microsoft.com/office/2011/relationships/chartStyle" Target="style186.xml"/><Relationship Id="rId1" Type="http://schemas.openxmlformats.org/officeDocument/2006/relationships/package" Target="../embeddings/Microsoft_Excel_Worksheet185.xlsx"/></Relationships>
</file>

<file path=ppt/charts/_rels/chartEx187.xml.rels><?xml version="1.0" encoding="UTF-8" standalone="yes"?>
<Relationships xmlns="http://schemas.openxmlformats.org/package/2006/relationships"><Relationship Id="rId3" Type="http://schemas.microsoft.com/office/2011/relationships/chartColorStyle" Target="colors187.xml"/><Relationship Id="rId2" Type="http://schemas.microsoft.com/office/2011/relationships/chartStyle" Target="style187.xml"/><Relationship Id="rId1" Type="http://schemas.openxmlformats.org/officeDocument/2006/relationships/package" Target="../embeddings/Microsoft_Excel_Worksheet186.xlsx"/></Relationships>
</file>

<file path=ppt/charts/_rels/chartEx188.xml.rels><?xml version="1.0" encoding="UTF-8" standalone="yes"?>
<Relationships xmlns="http://schemas.openxmlformats.org/package/2006/relationships"><Relationship Id="rId3" Type="http://schemas.microsoft.com/office/2011/relationships/chartColorStyle" Target="colors188.xml"/><Relationship Id="rId2" Type="http://schemas.microsoft.com/office/2011/relationships/chartStyle" Target="style188.xml"/><Relationship Id="rId1" Type="http://schemas.openxmlformats.org/officeDocument/2006/relationships/package" Target="../embeddings/Microsoft_Excel_Worksheet187.xlsx"/></Relationships>
</file>

<file path=ppt/charts/_rels/chartEx189.xml.rels><?xml version="1.0" encoding="UTF-8" standalone="yes"?>
<Relationships xmlns="http://schemas.openxmlformats.org/package/2006/relationships"><Relationship Id="rId3" Type="http://schemas.microsoft.com/office/2011/relationships/chartColorStyle" Target="colors189.xml"/><Relationship Id="rId2" Type="http://schemas.microsoft.com/office/2011/relationships/chartStyle" Target="style189.xml"/><Relationship Id="rId1" Type="http://schemas.openxmlformats.org/officeDocument/2006/relationships/package" Target="../embeddings/Microsoft_Excel_Worksheet188.xlsx"/></Relationships>
</file>

<file path=ppt/charts/_rels/chartEx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package" Target="../embeddings/Microsoft_Excel_Worksheet18.xlsx"/></Relationships>
</file>

<file path=ppt/charts/_rels/chartEx190.xml.rels><?xml version="1.0" encoding="UTF-8" standalone="yes"?>
<Relationships xmlns="http://schemas.openxmlformats.org/package/2006/relationships"><Relationship Id="rId3" Type="http://schemas.microsoft.com/office/2011/relationships/chartColorStyle" Target="colors190.xml"/><Relationship Id="rId2" Type="http://schemas.microsoft.com/office/2011/relationships/chartStyle" Target="style190.xml"/><Relationship Id="rId1" Type="http://schemas.openxmlformats.org/officeDocument/2006/relationships/package" Target="../embeddings/Microsoft_Excel_Worksheet189.xlsx"/></Relationships>
</file>

<file path=ppt/charts/_rels/chartEx191.xml.rels><?xml version="1.0" encoding="UTF-8" standalone="yes"?>
<Relationships xmlns="http://schemas.openxmlformats.org/package/2006/relationships"><Relationship Id="rId3" Type="http://schemas.microsoft.com/office/2011/relationships/chartColorStyle" Target="colors191.xml"/><Relationship Id="rId2" Type="http://schemas.microsoft.com/office/2011/relationships/chartStyle" Target="style191.xml"/><Relationship Id="rId1" Type="http://schemas.openxmlformats.org/officeDocument/2006/relationships/package" Target="../embeddings/Microsoft_Excel_Worksheet190.xlsx"/></Relationships>
</file>

<file path=ppt/charts/_rels/chartEx192.xml.rels><?xml version="1.0" encoding="UTF-8" standalone="yes"?>
<Relationships xmlns="http://schemas.openxmlformats.org/package/2006/relationships"><Relationship Id="rId3" Type="http://schemas.microsoft.com/office/2011/relationships/chartColorStyle" Target="colors192.xml"/><Relationship Id="rId2" Type="http://schemas.microsoft.com/office/2011/relationships/chartStyle" Target="style192.xml"/><Relationship Id="rId1" Type="http://schemas.openxmlformats.org/officeDocument/2006/relationships/package" Target="../embeddings/Microsoft_Excel_Worksheet191.xlsx"/></Relationships>
</file>

<file path=ppt/charts/_rels/chartEx193.xml.rels><?xml version="1.0" encoding="UTF-8" standalone="yes"?>
<Relationships xmlns="http://schemas.openxmlformats.org/package/2006/relationships"><Relationship Id="rId3" Type="http://schemas.microsoft.com/office/2011/relationships/chartColorStyle" Target="colors193.xml"/><Relationship Id="rId2" Type="http://schemas.microsoft.com/office/2011/relationships/chartStyle" Target="style193.xml"/><Relationship Id="rId1" Type="http://schemas.openxmlformats.org/officeDocument/2006/relationships/package" Target="../embeddings/Microsoft_Excel_Worksheet192.xlsx"/></Relationships>
</file>

<file path=ppt/charts/_rels/chartEx194.xml.rels><?xml version="1.0" encoding="UTF-8" standalone="yes"?>
<Relationships xmlns="http://schemas.openxmlformats.org/package/2006/relationships"><Relationship Id="rId3" Type="http://schemas.microsoft.com/office/2011/relationships/chartColorStyle" Target="colors194.xml"/><Relationship Id="rId2" Type="http://schemas.microsoft.com/office/2011/relationships/chartStyle" Target="style194.xml"/><Relationship Id="rId1" Type="http://schemas.openxmlformats.org/officeDocument/2006/relationships/package" Target="../embeddings/Microsoft_Excel_Worksheet193.xlsx"/></Relationships>
</file>

<file path=ppt/charts/_rels/chartEx195.xml.rels><?xml version="1.0" encoding="UTF-8" standalone="yes"?>
<Relationships xmlns="http://schemas.openxmlformats.org/package/2006/relationships"><Relationship Id="rId3" Type="http://schemas.microsoft.com/office/2011/relationships/chartColorStyle" Target="colors195.xml"/><Relationship Id="rId2" Type="http://schemas.microsoft.com/office/2011/relationships/chartStyle" Target="style195.xml"/><Relationship Id="rId1" Type="http://schemas.openxmlformats.org/officeDocument/2006/relationships/package" Target="../embeddings/Microsoft_Excel_Worksheet194.xlsx"/></Relationships>
</file>

<file path=ppt/charts/_rels/chartEx196.xml.rels><?xml version="1.0" encoding="UTF-8" standalone="yes"?>
<Relationships xmlns="http://schemas.openxmlformats.org/package/2006/relationships"><Relationship Id="rId3" Type="http://schemas.microsoft.com/office/2011/relationships/chartColorStyle" Target="colors196.xml"/><Relationship Id="rId2" Type="http://schemas.microsoft.com/office/2011/relationships/chartStyle" Target="style196.xml"/><Relationship Id="rId1" Type="http://schemas.openxmlformats.org/officeDocument/2006/relationships/package" Target="../embeddings/Microsoft_Excel_Worksheet195.xlsx"/></Relationships>
</file>

<file path=ppt/charts/_rels/chartEx197.xml.rels><?xml version="1.0" encoding="UTF-8" standalone="yes"?>
<Relationships xmlns="http://schemas.openxmlformats.org/package/2006/relationships"><Relationship Id="rId3" Type="http://schemas.microsoft.com/office/2011/relationships/chartColorStyle" Target="colors197.xml"/><Relationship Id="rId2" Type="http://schemas.microsoft.com/office/2011/relationships/chartStyle" Target="style197.xml"/><Relationship Id="rId1" Type="http://schemas.openxmlformats.org/officeDocument/2006/relationships/package" Target="../embeddings/Microsoft_Excel_Worksheet196.xlsx"/></Relationships>
</file>

<file path=ppt/charts/_rels/chartEx198.xml.rels><?xml version="1.0" encoding="UTF-8" standalone="yes"?>
<Relationships xmlns="http://schemas.openxmlformats.org/package/2006/relationships"><Relationship Id="rId3" Type="http://schemas.microsoft.com/office/2011/relationships/chartColorStyle" Target="colors198.xml"/><Relationship Id="rId2" Type="http://schemas.microsoft.com/office/2011/relationships/chartStyle" Target="style198.xml"/><Relationship Id="rId1" Type="http://schemas.openxmlformats.org/officeDocument/2006/relationships/package" Target="../embeddings/Microsoft_Excel_Worksheet197.xlsx"/></Relationships>
</file>

<file path=ppt/charts/_rels/chartEx199.xml.rels><?xml version="1.0" encoding="UTF-8" standalone="yes"?>
<Relationships xmlns="http://schemas.openxmlformats.org/package/2006/relationships"><Relationship Id="rId3" Type="http://schemas.microsoft.com/office/2011/relationships/chartColorStyle" Target="colors199.xml"/><Relationship Id="rId2" Type="http://schemas.microsoft.com/office/2011/relationships/chartStyle" Target="style199.xml"/><Relationship Id="rId1" Type="http://schemas.openxmlformats.org/officeDocument/2006/relationships/package" Target="../embeddings/Microsoft_Excel_Worksheet198.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package" Target="../embeddings/Microsoft_Excel_Worksheet19.xlsx"/></Relationships>
</file>

<file path=ppt/charts/_rels/chartEx200.xml.rels><?xml version="1.0" encoding="UTF-8" standalone="yes"?>
<Relationships xmlns="http://schemas.openxmlformats.org/package/2006/relationships"><Relationship Id="rId3" Type="http://schemas.microsoft.com/office/2011/relationships/chartColorStyle" Target="colors200.xml"/><Relationship Id="rId2" Type="http://schemas.microsoft.com/office/2011/relationships/chartStyle" Target="style200.xml"/><Relationship Id="rId1" Type="http://schemas.openxmlformats.org/officeDocument/2006/relationships/package" Target="../embeddings/Microsoft_Excel_Worksheet199.xlsx"/></Relationships>
</file>

<file path=ppt/charts/_rels/chartEx201.xml.rels><?xml version="1.0" encoding="UTF-8" standalone="yes"?>
<Relationships xmlns="http://schemas.openxmlformats.org/package/2006/relationships"><Relationship Id="rId3" Type="http://schemas.microsoft.com/office/2011/relationships/chartColorStyle" Target="colors201.xml"/><Relationship Id="rId2" Type="http://schemas.microsoft.com/office/2011/relationships/chartStyle" Target="style201.xml"/><Relationship Id="rId1" Type="http://schemas.openxmlformats.org/officeDocument/2006/relationships/package" Target="../embeddings/Microsoft_Excel_Worksheet200.xlsx"/></Relationships>
</file>

<file path=ppt/charts/_rels/chartEx202.xml.rels><?xml version="1.0" encoding="UTF-8" standalone="yes"?>
<Relationships xmlns="http://schemas.openxmlformats.org/package/2006/relationships"><Relationship Id="rId3" Type="http://schemas.microsoft.com/office/2011/relationships/chartColorStyle" Target="colors202.xml"/><Relationship Id="rId2" Type="http://schemas.microsoft.com/office/2011/relationships/chartStyle" Target="style202.xml"/><Relationship Id="rId1" Type="http://schemas.openxmlformats.org/officeDocument/2006/relationships/package" Target="../embeddings/Microsoft_Excel_Worksheet201.xlsx"/></Relationships>
</file>

<file path=ppt/charts/_rels/chartEx203.xml.rels><?xml version="1.0" encoding="UTF-8" standalone="yes"?>
<Relationships xmlns="http://schemas.openxmlformats.org/package/2006/relationships"><Relationship Id="rId3" Type="http://schemas.microsoft.com/office/2011/relationships/chartColorStyle" Target="colors203.xml"/><Relationship Id="rId2" Type="http://schemas.microsoft.com/office/2011/relationships/chartStyle" Target="style203.xml"/><Relationship Id="rId1" Type="http://schemas.openxmlformats.org/officeDocument/2006/relationships/package" Target="../embeddings/Microsoft_Excel_Worksheet202.xlsx"/></Relationships>
</file>

<file path=ppt/charts/_rels/chartEx204.xml.rels><?xml version="1.0" encoding="UTF-8" standalone="yes"?>
<Relationships xmlns="http://schemas.openxmlformats.org/package/2006/relationships"><Relationship Id="rId3" Type="http://schemas.microsoft.com/office/2011/relationships/chartColorStyle" Target="colors204.xml"/><Relationship Id="rId2" Type="http://schemas.microsoft.com/office/2011/relationships/chartStyle" Target="style204.xml"/><Relationship Id="rId1" Type="http://schemas.openxmlformats.org/officeDocument/2006/relationships/package" Target="../embeddings/Microsoft_Excel_Worksheet203.xlsx"/></Relationships>
</file>

<file path=ppt/charts/_rels/chartEx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package" Target="../embeddings/Microsoft_Excel_Worksheet20.xlsx"/></Relationships>
</file>

<file path=ppt/charts/_rels/chartEx2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package" Target="../embeddings/Microsoft_Excel_Worksheet21.xlsx"/></Relationships>
</file>

<file path=ppt/charts/_rels/chartEx23.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package" Target="../embeddings/Microsoft_Excel_Worksheet22.xlsx"/></Relationships>
</file>

<file path=ppt/charts/_rels/chartEx2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package" Target="../embeddings/Microsoft_Excel_Worksheet23.xlsx"/></Relationships>
</file>

<file path=ppt/charts/_rels/chartEx25.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package" Target="../embeddings/Microsoft_Excel_Worksheet24.xlsx"/></Relationships>
</file>

<file path=ppt/charts/_rels/chartEx26.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package" Target="../embeddings/Microsoft_Excel_Worksheet25.xlsx"/></Relationships>
</file>

<file path=ppt/charts/_rels/chartEx27.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package" Target="../embeddings/Microsoft_Excel_Worksheet26.xlsx"/></Relationships>
</file>

<file path=ppt/charts/_rels/chartEx28.xml.rels><?xml version="1.0" encoding="UTF-8" standalone="yes"?>
<Relationships xmlns="http://schemas.openxmlformats.org/package/2006/relationships"><Relationship Id="rId3" Type="http://schemas.microsoft.com/office/2011/relationships/chartColorStyle" Target="colors28.xml"/><Relationship Id="rId2" Type="http://schemas.microsoft.com/office/2011/relationships/chartStyle" Target="style28.xml"/><Relationship Id="rId1" Type="http://schemas.openxmlformats.org/officeDocument/2006/relationships/package" Target="../embeddings/Microsoft_Excel_Worksheet27.xlsx"/></Relationships>
</file>

<file path=ppt/charts/_rels/chartEx29.xml.rels><?xml version="1.0" encoding="UTF-8" standalone="yes"?>
<Relationships xmlns="http://schemas.openxmlformats.org/package/2006/relationships"><Relationship Id="rId3" Type="http://schemas.microsoft.com/office/2011/relationships/chartColorStyle" Target="colors29.xml"/><Relationship Id="rId2" Type="http://schemas.microsoft.com/office/2011/relationships/chartStyle" Target="style29.xml"/><Relationship Id="rId1" Type="http://schemas.openxmlformats.org/officeDocument/2006/relationships/package" Target="../embeddings/Microsoft_Excel_Worksheet28.xlsx"/></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30.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package" Target="../embeddings/Microsoft_Excel_Worksheet29.xlsx"/></Relationships>
</file>

<file path=ppt/charts/_rels/chartEx31.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package" Target="../embeddings/Microsoft_Excel_Worksheet30.xlsx"/></Relationships>
</file>

<file path=ppt/charts/_rels/chartEx32.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package" Target="../embeddings/Microsoft_Excel_Worksheet31.xlsx"/></Relationships>
</file>

<file path=ppt/charts/_rels/chartEx33.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package" Target="../embeddings/Microsoft_Excel_Worksheet32.xlsx"/></Relationships>
</file>

<file path=ppt/charts/_rels/chartEx34.xml.rels><?xml version="1.0" encoding="UTF-8" standalone="yes"?>
<Relationships xmlns="http://schemas.openxmlformats.org/package/2006/relationships"><Relationship Id="rId3" Type="http://schemas.microsoft.com/office/2011/relationships/chartColorStyle" Target="colors34.xml"/><Relationship Id="rId2" Type="http://schemas.microsoft.com/office/2011/relationships/chartStyle" Target="style34.xml"/><Relationship Id="rId1" Type="http://schemas.openxmlformats.org/officeDocument/2006/relationships/package" Target="../embeddings/Microsoft_Excel_Worksheet33.xlsx"/></Relationships>
</file>

<file path=ppt/charts/_rels/chartEx35.xml.rels><?xml version="1.0" encoding="UTF-8" standalone="yes"?>
<Relationships xmlns="http://schemas.openxmlformats.org/package/2006/relationships"><Relationship Id="rId3" Type="http://schemas.microsoft.com/office/2011/relationships/chartColorStyle" Target="colors35.xml"/><Relationship Id="rId2" Type="http://schemas.microsoft.com/office/2011/relationships/chartStyle" Target="style35.xml"/><Relationship Id="rId1" Type="http://schemas.openxmlformats.org/officeDocument/2006/relationships/package" Target="../embeddings/Microsoft_Excel_Worksheet34.xlsx"/></Relationships>
</file>

<file path=ppt/charts/_rels/chartEx36.xml.rels><?xml version="1.0" encoding="UTF-8" standalone="yes"?>
<Relationships xmlns="http://schemas.openxmlformats.org/package/2006/relationships"><Relationship Id="rId3" Type="http://schemas.microsoft.com/office/2011/relationships/chartColorStyle" Target="colors36.xml"/><Relationship Id="rId2" Type="http://schemas.microsoft.com/office/2011/relationships/chartStyle" Target="style36.xml"/><Relationship Id="rId1" Type="http://schemas.openxmlformats.org/officeDocument/2006/relationships/package" Target="../embeddings/Microsoft_Excel_Worksheet35.xlsx"/></Relationships>
</file>

<file path=ppt/charts/_rels/chartEx37.xml.rels><?xml version="1.0" encoding="UTF-8" standalone="yes"?>
<Relationships xmlns="http://schemas.openxmlformats.org/package/2006/relationships"><Relationship Id="rId3" Type="http://schemas.microsoft.com/office/2011/relationships/chartColorStyle" Target="colors37.xml"/><Relationship Id="rId2" Type="http://schemas.microsoft.com/office/2011/relationships/chartStyle" Target="style37.xml"/><Relationship Id="rId1" Type="http://schemas.openxmlformats.org/officeDocument/2006/relationships/package" Target="../embeddings/Microsoft_Excel_Worksheet36.xlsx"/></Relationships>
</file>

<file path=ppt/charts/_rels/chartEx38.xml.rels><?xml version="1.0" encoding="UTF-8" standalone="yes"?>
<Relationships xmlns="http://schemas.openxmlformats.org/package/2006/relationships"><Relationship Id="rId3" Type="http://schemas.microsoft.com/office/2011/relationships/chartColorStyle" Target="colors38.xml"/><Relationship Id="rId2" Type="http://schemas.microsoft.com/office/2011/relationships/chartStyle" Target="style38.xml"/><Relationship Id="rId1" Type="http://schemas.openxmlformats.org/officeDocument/2006/relationships/package" Target="../embeddings/Microsoft_Excel_Worksheet37.xlsx"/></Relationships>
</file>

<file path=ppt/charts/_rels/chartEx39.xml.rels><?xml version="1.0" encoding="UTF-8" standalone="yes"?>
<Relationships xmlns="http://schemas.openxmlformats.org/package/2006/relationships"><Relationship Id="rId3" Type="http://schemas.microsoft.com/office/2011/relationships/chartColorStyle" Target="colors39.xml"/><Relationship Id="rId2" Type="http://schemas.microsoft.com/office/2011/relationships/chartStyle" Target="style39.xml"/><Relationship Id="rId1" Type="http://schemas.openxmlformats.org/officeDocument/2006/relationships/package" Target="../embeddings/Microsoft_Excel_Worksheet38.xlsx"/></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_rels/chartEx40.xml.rels><?xml version="1.0" encoding="UTF-8" standalone="yes"?>
<Relationships xmlns="http://schemas.openxmlformats.org/package/2006/relationships"><Relationship Id="rId3" Type="http://schemas.microsoft.com/office/2011/relationships/chartColorStyle" Target="colors40.xml"/><Relationship Id="rId2" Type="http://schemas.microsoft.com/office/2011/relationships/chartStyle" Target="style40.xml"/><Relationship Id="rId1" Type="http://schemas.openxmlformats.org/officeDocument/2006/relationships/package" Target="../embeddings/Microsoft_Excel_Worksheet39.xlsx"/></Relationships>
</file>

<file path=ppt/charts/_rels/chartEx41.xml.rels><?xml version="1.0" encoding="UTF-8" standalone="yes"?>
<Relationships xmlns="http://schemas.openxmlformats.org/package/2006/relationships"><Relationship Id="rId3" Type="http://schemas.microsoft.com/office/2011/relationships/chartColorStyle" Target="colors41.xml"/><Relationship Id="rId2" Type="http://schemas.microsoft.com/office/2011/relationships/chartStyle" Target="style41.xml"/><Relationship Id="rId1" Type="http://schemas.openxmlformats.org/officeDocument/2006/relationships/package" Target="../embeddings/Microsoft_Excel_Worksheet40.xlsx"/></Relationships>
</file>

<file path=ppt/charts/_rels/chartEx42.xml.rels><?xml version="1.0" encoding="UTF-8" standalone="yes"?>
<Relationships xmlns="http://schemas.openxmlformats.org/package/2006/relationships"><Relationship Id="rId3" Type="http://schemas.microsoft.com/office/2011/relationships/chartColorStyle" Target="colors42.xml"/><Relationship Id="rId2" Type="http://schemas.microsoft.com/office/2011/relationships/chartStyle" Target="style42.xml"/><Relationship Id="rId1" Type="http://schemas.openxmlformats.org/officeDocument/2006/relationships/package" Target="../embeddings/Microsoft_Excel_Worksheet41.xlsx"/></Relationships>
</file>

<file path=ppt/charts/_rels/chartEx43.xml.rels><?xml version="1.0" encoding="UTF-8" standalone="yes"?>
<Relationships xmlns="http://schemas.openxmlformats.org/package/2006/relationships"><Relationship Id="rId3" Type="http://schemas.microsoft.com/office/2011/relationships/chartColorStyle" Target="colors43.xml"/><Relationship Id="rId2" Type="http://schemas.microsoft.com/office/2011/relationships/chartStyle" Target="style43.xml"/><Relationship Id="rId1" Type="http://schemas.openxmlformats.org/officeDocument/2006/relationships/package" Target="../embeddings/Microsoft_Excel_Worksheet42.xlsx"/></Relationships>
</file>

<file path=ppt/charts/_rels/chartEx44.xml.rels><?xml version="1.0" encoding="UTF-8" standalone="yes"?>
<Relationships xmlns="http://schemas.openxmlformats.org/package/2006/relationships"><Relationship Id="rId3" Type="http://schemas.microsoft.com/office/2011/relationships/chartColorStyle" Target="colors44.xml"/><Relationship Id="rId2" Type="http://schemas.microsoft.com/office/2011/relationships/chartStyle" Target="style44.xml"/><Relationship Id="rId1" Type="http://schemas.openxmlformats.org/officeDocument/2006/relationships/package" Target="../embeddings/Microsoft_Excel_Worksheet43.xlsx"/></Relationships>
</file>

<file path=ppt/charts/_rels/chartEx45.xml.rels><?xml version="1.0" encoding="UTF-8" standalone="yes"?>
<Relationships xmlns="http://schemas.openxmlformats.org/package/2006/relationships"><Relationship Id="rId3" Type="http://schemas.microsoft.com/office/2011/relationships/chartColorStyle" Target="colors45.xml"/><Relationship Id="rId2" Type="http://schemas.microsoft.com/office/2011/relationships/chartStyle" Target="style45.xml"/><Relationship Id="rId1" Type="http://schemas.openxmlformats.org/officeDocument/2006/relationships/package" Target="../embeddings/Microsoft_Excel_Worksheet44.xlsx"/></Relationships>
</file>

<file path=ppt/charts/_rels/chartEx46.xml.rels><?xml version="1.0" encoding="UTF-8" standalone="yes"?>
<Relationships xmlns="http://schemas.openxmlformats.org/package/2006/relationships"><Relationship Id="rId3" Type="http://schemas.microsoft.com/office/2011/relationships/chartColorStyle" Target="colors46.xml"/><Relationship Id="rId2" Type="http://schemas.microsoft.com/office/2011/relationships/chartStyle" Target="style46.xml"/><Relationship Id="rId1" Type="http://schemas.openxmlformats.org/officeDocument/2006/relationships/package" Target="../embeddings/Microsoft_Excel_Worksheet45.xlsx"/></Relationships>
</file>

<file path=ppt/charts/_rels/chartEx47.xml.rels><?xml version="1.0" encoding="UTF-8" standalone="yes"?>
<Relationships xmlns="http://schemas.openxmlformats.org/package/2006/relationships"><Relationship Id="rId3" Type="http://schemas.microsoft.com/office/2011/relationships/chartColorStyle" Target="colors47.xml"/><Relationship Id="rId2" Type="http://schemas.microsoft.com/office/2011/relationships/chartStyle" Target="style47.xml"/><Relationship Id="rId1" Type="http://schemas.openxmlformats.org/officeDocument/2006/relationships/package" Target="../embeddings/Microsoft_Excel_Worksheet46.xlsx"/></Relationships>
</file>

<file path=ppt/charts/_rels/chartEx48.xml.rels><?xml version="1.0" encoding="UTF-8" standalone="yes"?>
<Relationships xmlns="http://schemas.openxmlformats.org/package/2006/relationships"><Relationship Id="rId3" Type="http://schemas.microsoft.com/office/2011/relationships/chartColorStyle" Target="colors48.xml"/><Relationship Id="rId2" Type="http://schemas.microsoft.com/office/2011/relationships/chartStyle" Target="style48.xml"/><Relationship Id="rId1" Type="http://schemas.openxmlformats.org/officeDocument/2006/relationships/package" Target="../embeddings/Microsoft_Excel_Worksheet47.xlsx"/></Relationships>
</file>

<file path=ppt/charts/_rels/chartEx49.xml.rels><?xml version="1.0" encoding="UTF-8" standalone="yes"?>
<Relationships xmlns="http://schemas.openxmlformats.org/package/2006/relationships"><Relationship Id="rId3" Type="http://schemas.microsoft.com/office/2011/relationships/chartColorStyle" Target="colors49.xml"/><Relationship Id="rId2" Type="http://schemas.microsoft.com/office/2011/relationships/chartStyle" Target="style49.xml"/><Relationship Id="rId1" Type="http://schemas.openxmlformats.org/officeDocument/2006/relationships/package" Target="../embeddings/Microsoft_Excel_Worksheet48.xlsx"/></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50.xml.rels><?xml version="1.0" encoding="UTF-8" standalone="yes"?>
<Relationships xmlns="http://schemas.openxmlformats.org/package/2006/relationships"><Relationship Id="rId3" Type="http://schemas.microsoft.com/office/2011/relationships/chartColorStyle" Target="colors50.xml"/><Relationship Id="rId2" Type="http://schemas.microsoft.com/office/2011/relationships/chartStyle" Target="style50.xml"/><Relationship Id="rId1" Type="http://schemas.openxmlformats.org/officeDocument/2006/relationships/package" Target="../embeddings/Microsoft_Excel_Worksheet49.xlsx"/></Relationships>
</file>

<file path=ppt/charts/_rels/chartEx51.xml.rels><?xml version="1.0" encoding="UTF-8" standalone="yes"?>
<Relationships xmlns="http://schemas.openxmlformats.org/package/2006/relationships"><Relationship Id="rId3" Type="http://schemas.microsoft.com/office/2011/relationships/chartColorStyle" Target="colors51.xml"/><Relationship Id="rId2" Type="http://schemas.microsoft.com/office/2011/relationships/chartStyle" Target="style51.xml"/><Relationship Id="rId1" Type="http://schemas.openxmlformats.org/officeDocument/2006/relationships/package" Target="../embeddings/Microsoft_Excel_Worksheet50.xlsx"/></Relationships>
</file>

<file path=ppt/charts/_rels/chartEx52.xml.rels><?xml version="1.0" encoding="UTF-8" standalone="yes"?>
<Relationships xmlns="http://schemas.openxmlformats.org/package/2006/relationships"><Relationship Id="rId3" Type="http://schemas.microsoft.com/office/2011/relationships/chartColorStyle" Target="colors52.xml"/><Relationship Id="rId2" Type="http://schemas.microsoft.com/office/2011/relationships/chartStyle" Target="style52.xml"/><Relationship Id="rId1" Type="http://schemas.openxmlformats.org/officeDocument/2006/relationships/package" Target="../embeddings/Microsoft_Excel_Worksheet51.xlsx"/></Relationships>
</file>

<file path=ppt/charts/_rels/chartEx53.xml.rels><?xml version="1.0" encoding="UTF-8" standalone="yes"?>
<Relationships xmlns="http://schemas.openxmlformats.org/package/2006/relationships"><Relationship Id="rId3" Type="http://schemas.microsoft.com/office/2011/relationships/chartColorStyle" Target="colors53.xml"/><Relationship Id="rId2" Type="http://schemas.microsoft.com/office/2011/relationships/chartStyle" Target="style53.xml"/><Relationship Id="rId1" Type="http://schemas.openxmlformats.org/officeDocument/2006/relationships/package" Target="../embeddings/Microsoft_Excel_Worksheet52.xlsx"/></Relationships>
</file>

<file path=ppt/charts/_rels/chartEx54.xml.rels><?xml version="1.0" encoding="UTF-8" standalone="yes"?>
<Relationships xmlns="http://schemas.openxmlformats.org/package/2006/relationships"><Relationship Id="rId3" Type="http://schemas.microsoft.com/office/2011/relationships/chartColorStyle" Target="colors54.xml"/><Relationship Id="rId2" Type="http://schemas.microsoft.com/office/2011/relationships/chartStyle" Target="style54.xml"/><Relationship Id="rId1" Type="http://schemas.openxmlformats.org/officeDocument/2006/relationships/package" Target="../embeddings/Microsoft_Excel_Worksheet53.xlsx"/></Relationships>
</file>

<file path=ppt/charts/_rels/chartEx55.xml.rels><?xml version="1.0" encoding="UTF-8" standalone="yes"?>
<Relationships xmlns="http://schemas.openxmlformats.org/package/2006/relationships"><Relationship Id="rId3" Type="http://schemas.microsoft.com/office/2011/relationships/chartColorStyle" Target="colors55.xml"/><Relationship Id="rId2" Type="http://schemas.microsoft.com/office/2011/relationships/chartStyle" Target="style55.xml"/><Relationship Id="rId1" Type="http://schemas.openxmlformats.org/officeDocument/2006/relationships/package" Target="../embeddings/Microsoft_Excel_Worksheet54.xlsx"/></Relationships>
</file>

<file path=ppt/charts/_rels/chartEx56.xml.rels><?xml version="1.0" encoding="UTF-8" standalone="yes"?>
<Relationships xmlns="http://schemas.openxmlformats.org/package/2006/relationships"><Relationship Id="rId3" Type="http://schemas.microsoft.com/office/2011/relationships/chartColorStyle" Target="colors56.xml"/><Relationship Id="rId2" Type="http://schemas.microsoft.com/office/2011/relationships/chartStyle" Target="style56.xml"/><Relationship Id="rId1" Type="http://schemas.openxmlformats.org/officeDocument/2006/relationships/package" Target="../embeddings/Microsoft_Excel_Worksheet55.xlsx"/></Relationships>
</file>

<file path=ppt/charts/_rels/chartEx57.xml.rels><?xml version="1.0" encoding="UTF-8" standalone="yes"?>
<Relationships xmlns="http://schemas.openxmlformats.org/package/2006/relationships"><Relationship Id="rId3" Type="http://schemas.microsoft.com/office/2011/relationships/chartColorStyle" Target="colors57.xml"/><Relationship Id="rId2" Type="http://schemas.microsoft.com/office/2011/relationships/chartStyle" Target="style57.xml"/><Relationship Id="rId1" Type="http://schemas.openxmlformats.org/officeDocument/2006/relationships/package" Target="../embeddings/Microsoft_Excel_Worksheet56.xlsx"/></Relationships>
</file>

<file path=ppt/charts/_rels/chartEx58.xml.rels><?xml version="1.0" encoding="UTF-8" standalone="yes"?>
<Relationships xmlns="http://schemas.openxmlformats.org/package/2006/relationships"><Relationship Id="rId3" Type="http://schemas.microsoft.com/office/2011/relationships/chartColorStyle" Target="colors58.xml"/><Relationship Id="rId2" Type="http://schemas.microsoft.com/office/2011/relationships/chartStyle" Target="style58.xml"/><Relationship Id="rId1" Type="http://schemas.openxmlformats.org/officeDocument/2006/relationships/package" Target="../embeddings/Microsoft_Excel_Worksheet57.xlsx"/></Relationships>
</file>

<file path=ppt/charts/_rels/chartEx59.xml.rels><?xml version="1.0" encoding="UTF-8" standalone="yes"?>
<Relationships xmlns="http://schemas.openxmlformats.org/package/2006/relationships"><Relationship Id="rId3" Type="http://schemas.microsoft.com/office/2011/relationships/chartColorStyle" Target="colors59.xml"/><Relationship Id="rId2" Type="http://schemas.microsoft.com/office/2011/relationships/chartStyle" Target="style59.xml"/><Relationship Id="rId1" Type="http://schemas.openxmlformats.org/officeDocument/2006/relationships/package" Target="../embeddings/Microsoft_Excel_Worksheet58.xlsx"/></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5.xlsx"/></Relationships>
</file>

<file path=ppt/charts/_rels/chartEx60.xml.rels><?xml version="1.0" encoding="UTF-8" standalone="yes"?>
<Relationships xmlns="http://schemas.openxmlformats.org/package/2006/relationships"><Relationship Id="rId3" Type="http://schemas.microsoft.com/office/2011/relationships/chartColorStyle" Target="colors60.xml"/><Relationship Id="rId2" Type="http://schemas.microsoft.com/office/2011/relationships/chartStyle" Target="style60.xml"/><Relationship Id="rId1" Type="http://schemas.openxmlformats.org/officeDocument/2006/relationships/package" Target="../embeddings/Microsoft_Excel_Worksheet59.xlsx"/></Relationships>
</file>

<file path=ppt/charts/_rels/chartEx61.xml.rels><?xml version="1.0" encoding="UTF-8" standalone="yes"?>
<Relationships xmlns="http://schemas.openxmlformats.org/package/2006/relationships"><Relationship Id="rId3" Type="http://schemas.microsoft.com/office/2011/relationships/chartColorStyle" Target="colors61.xml"/><Relationship Id="rId2" Type="http://schemas.microsoft.com/office/2011/relationships/chartStyle" Target="style61.xml"/><Relationship Id="rId1" Type="http://schemas.openxmlformats.org/officeDocument/2006/relationships/package" Target="../embeddings/Microsoft_Excel_Worksheet60.xlsx"/></Relationships>
</file>

<file path=ppt/charts/_rels/chartEx62.xml.rels><?xml version="1.0" encoding="UTF-8" standalone="yes"?>
<Relationships xmlns="http://schemas.openxmlformats.org/package/2006/relationships"><Relationship Id="rId3" Type="http://schemas.microsoft.com/office/2011/relationships/chartColorStyle" Target="colors62.xml"/><Relationship Id="rId2" Type="http://schemas.microsoft.com/office/2011/relationships/chartStyle" Target="style62.xml"/><Relationship Id="rId1" Type="http://schemas.openxmlformats.org/officeDocument/2006/relationships/package" Target="../embeddings/Microsoft_Excel_Worksheet61.xlsx"/></Relationships>
</file>

<file path=ppt/charts/_rels/chartEx63.xml.rels><?xml version="1.0" encoding="UTF-8" standalone="yes"?>
<Relationships xmlns="http://schemas.openxmlformats.org/package/2006/relationships"><Relationship Id="rId3" Type="http://schemas.microsoft.com/office/2011/relationships/chartColorStyle" Target="colors63.xml"/><Relationship Id="rId2" Type="http://schemas.microsoft.com/office/2011/relationships/chartStyle" Target="style63.xml"/><Relationship Id="rId1" Type="http://schemas.openxmlformats.org/officeDocument/2006/relationships/package" Target="../embeddings/Microsoft_Excel_Worksheet62.xlsx"/></Relationships>
</file>

<file path=ppt/charts/_rels/chartEx64.xml.rels><?xml version="1.0" encoding="UTF-8" standalone="yes"?>
<Relationships xmlns="http://schemas.openxmlformats.org/package/2006/relationships"><Relationship Id="rId3" Type="http://schemas.microsoft.com/office/2011/relationships/chartColorStyle" Target="colors64.xml"/><Relationship Id="rId2" Type="http://schemas.microsoft.com/office/2011/relationships/chartStyle" Target="style64.xml"/><Relationship Id="rId1" Type="http://schemas.openxmlformats.org/officeDocument/2006/relationships/package" Target="../embeddings/Microsoft_Excel_Worksheet63.xlsx"/></Relationships>
</file>

<file path=ppt/charts/_rels/chartEx65.xml.rels><?xml version="1.0" encoding="UTF-8" standalone="yes"?>
<Relationships xmlns="http://schemas.openxmlformats.org/package/2006/relationships"><Relationship Id="rId3" Type="http://schemas.microsoft.com/office/2011/relationships/chartColorStyle" Target="colors65.xml"/><Relationship Id="rId2" Type="http://schemas.microsoft.com/office/2011/relationships/chartStyle" Target="style65.xml"/><Relationship Id="rId1" Type="http://schemas.openxmlformats.org/officeDocument/2006/relationships/package" Target="../embeddings/Microsoft_Excel_Worksheet64.xlsx"/></Relationships>
</file>

<file path=ppt/charts/_rels/chartEx66.xml.rels><?xml version="1.0" encoding="UTF-8" standalone="yes"?>
<Relationships xmlns="http://schemas.openxmlformats.org/package/2006/relationships"><Relationship Id="rId3" Type="http://schemas.microsoft.com/office/2011/relationships/chartColorStyle" Target="colors66.xml"/><Relationship Id="rId2" Type="http://schemas.microsoft.com/office/2011/relationships/chartStyle" Target="style66.xml"/><Relationship Id="rId1" Type="http://schemas.openxmlformats.org/officeDocument/2006/relationships/package" Target="../embeddings/Microsoft_Excel_Worksheet65.xlsx"/></Relationships>
</file>

<file path=ppt/charts/_rels/chartEx67.xml.rels><?xml version="1.0" encoding="UTF-8" standalone="yes"?>
<Relationships xmlns="http://schemas.openxmlformats.org/package/2006/relationships"><Relationship Id="rId3" Type="http://schemas.microsoft.com/office/2011/relationships/chartColorStyle" Target="colors67.xml"/><Relationship Id="rId2" Type="http://schemas.microsoft.com/office/2011/relationships/chartStyle" Target="style67.xml"/><Relationship Id="rId1" Type="http://schemas.openxmlformats.org/officeDocument/2006/relationships/package" Target="../embeddings/Microsoft_Excel_Worksheet66.xlsx"/></Relationships>
</file>

<file path=ppt/charts/_rels/chartEx68.xml.rels><?xml version="1.0" encoding="UTF-8" standalone="yes"?>
<Relationships xmlns="http://schemas.openxmlformats.org/package/2006/relationships"><Relationship Id="rId3" Type="http://schemas.microsoft.com/office/2011/relationships/chartColorStyle" Target="colors68.xml"/><Relationship Id="rId2" Type="http://schemas.microsoft.com/office/2011/relationships/chartStyle" Target="style68.xml"/><Relationship Id="rId1" Type="http://schemas.openxmlformats.org/officeDocument/2006/relationships/package" Target="../embeddings/Microsoft_Excel_Worksheet67.xlsx"/></Relationships>
</file>

<file path=ppt/charts/_rels/chartEx69.xml.rels><?xml version="1.0" encoding="UTF-8" standalone="yes"?>
<Relationships xmlns="http://schemas.openxmlformats.org/package/2006/relationships"><Relationship Id="rId3" Type="http://schemas.microsoft.com/office/2011/relationships/chartColorStyle" Target="colors69.xml"/><Relationship Id="rId2" Type="http://schemas.microsoft.com/office/2011/relationships/chartStyle" Target="style69.xml"/><Relationship Id="rId1" Type="http://schemas.openxmlformats.org/officeDocument/2006/relationships/package" Target="../embeddings/Microsoft_Excel_Worksheet68.xlsx"/></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6.xlsx"/></Relationships>
</file>

<file path=ppt/charts/_rels/chartEx70.xml.rels><?xml version="1.0" encoding="UTF-8" standalone="yes"?>
<Relationships xmlns="http://schemas.openxmlformats.org/package/2006/relationships"><Relationship Id="rId3" Type="http://schemas.microsoft.com/office/2011/relationships/chartColorStyle" Target="colors70.xml"/><Relationship Id="rId2" Type="http://schemas.microsoft.com/office/2011/relationships/chartStyle" Target="style70.xml"/><Relationship Id="rId1" Type="http://schemas.openxmlformats.org/officeDocument/2006/relationships/package" Target="../embeddings/Microsoft_Excel_Worksheet69.xlsx"/></Relationships>
</file>

<file path=ppt/charts/_rels/chartEx71.xml.rels><?xml version="1.0" encoding="UTF-8" standalone="yes"?>
<Relationships xmlns="http://schemas.openxmlformats.org/package/2006/relationships"><Relationship Id="rId3" Type="http://schemas.microsoft.com/office/2011/relationships/chartColorStyle" Target="colors71.xml"/><Relationship Id="rId2" Type="http://schemas.microsoft.com/office/2011/relationships/chartStyle" Target="style71.xml"/><Relationship Id="rId1" Type="http://schemas.openxmlformats.org/officeDocument/2006/relationships/package" Target="../embeddings/Microsoft_Excel_Worksheet70.xlsx"/></Relationships>
</file>

<file path=ppt/charts/_rels/chartEx72.xml.rels><?xml version="1.0" encoding="UTF-8" standalone="yes"?>
<Relationships xmlns="http://schemas.openxmlformats.org/package/2006/relationships"><Relationship Id="rId3" Type="http://schemas.microsoft.com/office/2011/relationships/chartColorStyle" Target="colors72.xml"/><Relationship Id="rId2" Type="http://schemas.microsoft.com/office/2011/relationships/chartStyle" Target="style72.xml"/><Relationship Id="rId1" Type="http://schemas.openxmlformats.org/officeDocument/2006/relationships/package" Target="../embeddings/Microsoft_Excel_Worksheet71.xlsx"/></Relationships>
</file>

<file path=ppt/charts/_rels/chartEx73.xml.rels><?xml version="1.0" encoding="UTF-8" standalone="yes"?>
<Relationships xmlns="http://schemas.openxmlformats.org/package/2006/relationships"><Relationship Id="rId3" Type="http://schemas.microsoft.com/office/2011/relationships/chartColorStyle" Target="colors73.xml"/><Relationship Id="rId2" Type="http://schemas.microsoft.com/office/2011/relationships/chartStyle" Target="style73.xml"/><Relationship Id="rId1" Type="http://schemas.openxmlformats.org/officeDocument/2006/relationships/package" Target="../embeddings/Microsoft_Excel_Worksheet72.xlsx"/></Relationships>
</file>

<file path=ppt/charts/_rels/chartEx74.xml.rels><?xml version="1.0" encoding="UTF-8" standalone="yes"?>
<Relationships xmlns="http://schemas.openxmlformats.org/package/2006/relationships"><Relationship Id="rId3" Type="http://schemas.microsoft.com/office/2011/relationships/chartColorStyle" Target="colors74.xml"/><Relationship Id="rId2" Type="http://schemas.microsoft.com/office/2011/relationships/chartStyle" Target="style74.xml"/><Relationship Id="rId1" Type="http://schemas.openxmlformats.org/officeDocument/2006/relationships/package" Target="../embeddings/Microsoft_Excel_Worksheet73.xlsx"/></Relationships>
</file>

<file path=ppt/charts/_rels/chartEx75.xml.rels><?xml version="1.0" encoding="UTF-8" standalone="yes"?>
<Relationships xmlns="http://schemas.openxmlformats.org/package/2006/relationships"><Relationship Id="rId3" Type="http://schemas.microsoft.com/office/2011/relationships/chartColorStyle" Target="colors75.xml"/><Relationship Id="rId2" Type="http://schemas.microsoft.com/office/2011/relationships/chartStyle" Target="style75.xml"/><Relationship Id="rId1" Type="http://schemas.openxmlformats.org/officeDocument/2006/relationships/package" Target="../embeddings/Microsoft_Excel_Worksheet74.xlsx"/></Relationships>
</file>

<file path=ppt/charts/_rels/chartEx76.xml.rels><?xml version="1.0" encoding="UTF-8" standalone="yes"?>
<Relationships xmlns="http://schemas.openxmlformats.org/package/2006/relationships"><Relationship Id="rId3" Type="http://schemas.microsoft.com/office/2011/relationships/chartColorStyle" Target="colors76.xml"/><Relationship Id="rId2" Type="http://schemas.microsoft.com/office/2011/relationships/chartStyle" Target="style76.xml"/><Relationship Id="rId1" Type="http://schemas.openxmlformats.org/officeDocument/2006/relationships/package" Target="../embeddings/Microsoft_Excel_Worksheet75.xlsx"/></Relationships>
</file>

<file path=ppt/charts/_rels/chartEx77.xml.rels><?xml version="1.0" encoding="UTF-8" standalone="yes"?>
<Relationships xmlns="http://schemas.openxmlformats.org/package/2006/relationships"><Relationship Id="rId3" Type="http://schemas.microsoft.com/office/2011/relationships/chartColorStyle" Target="colors77.xml"/><Relationship Id="rId2" Type="http://schemas.microsoft.com/office/2011/relationships/chartStyle" Target="style77.xml"/><Relationship Id="rId1" Type="http://schemas.openxmlformats.org/officeDocument/2006/relationships/package" Target="../embeddings/Microsoft_Excel_Worksheet76.xlsx"/></Relationships>
</file>

<file path=ppt/charts/_rels/chartEx78.xml.rels><?xml version="1.0" encoding="UTF-8" standalone="yes"?>
<Relationships xmlns="http://schemas.openxmlformats.org/package/2006/relationships"><Relationship Id="rId3" Type="http://schemas.microsoft.com/office/2011/relationships/chartColorStyle" Target="colors78.xml"/><Relationship Id="rId2" Type="http://schemas.microsoft.com/office/2011/relationships/chartStyle" Target="style78.xml"/><Relationship Id="rId1" Type="http://schemas.openxmlformats.org/officeDocument/2006/relationships/package" Target="../embeddings/Microsoft_Excel_Worksheet77.xlsx"/></Relationships>
</file>

<file path=ppt/charts/_rels/chartEx79.xml.rels><?xml version="1.0" encoding="UTF-8" standalone="yes"?>
<Relationships xmlns="http://schemas.openxmlformats.org/package/2006/relationships"><Relationship Id="rId3" Type="http://schemas.microsoft.com/office/2011/relationships/chartColorStyle" Target="colors79.xml"/><Relationship Id="rId2" Type="http://schemas.microsoft.com/office/2011/relationships/chartStyle" Target="style79.xml"/><Relationship Id="rId1" Type="http://schemas.openxmlformats.org/officeDocument/2006/relationships/package" Target="../embeddings/Microsoft_Excel_Worksheet78.xlsx"/></Relationships>
</file>

<file path=ppt/charts/_rels/chartEx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Microsoft_Excel_Worksheet7.xlsx"/></Relationships>
</file>

<file path=ppt/charts/_rels/chartEx80.xml.rels><?xml version="1.0" encoding="UTF-8" standalone="yes"?>
<Relationships xmlns="http://schemas.openxmlformats.org/package/2006/relationships"><Relationship Id="rId3" Type="http://schemas.microsoft.com/office/2011/relationships/chartColorStyle" Target="colors80.xml"/><Relationship Id="rId2" Type="http://schemas.microsoft.com/office/2011/relationships/chartStyle" Target="style80.xml"/><Relationship Id="rId1" Type="http://schemas.openxmlformats.org/officeDocument/2006/relationships/package" Target="../embeddings/Microsoft_Excel_Worksheet79.xlsx"/></Relationships>
</file>

<file path=ppt/charts/_rels/chartEx81.xml.rels><?xml version="1.0" encoding="UTF-8" standalone="yes"?>
<Relationships xmlns="http://schemas.openxmlformats.org/package/2006/relationships"><Relationship Id="rId3" Type="http://schemas.microsoft.com/office/2011/relationships/chartColorStyle" Target="colors81.xml"/><Relationship Id="rId2" Type="http://schemas.microsoft.com/office/2011/relationships/chartStyle" Target="style81.xml"/><Relationship Id="rId1" Type="http://schemas.openxmlformats.org/officeDocument/2006/relationships/package" Target="../embeddings/Microsoft_Excel_Worksheet80.xlsx"/></Relationships>
</file>

<file path=ppt/charts/_rels/chartEx82.xml.rels><?xml version="1.0" encoding="UTF-8" standalone="yes"?>
<Relationships xmlns="http://schemas.openxmlformats.org/package/2006/relationships"><Relationship Id="rId3" Type="http://schemas.microsoft.com/office/2011/relationships/chartColorStyle" Target="colors82.xml"/><Relationship Id="rId2" Type="http://schemas.microsoft.com/office/2011/relationships/chartStyle" Target="style82.xml"/><Relationship Id="rId1" Type="http://schemas.openxmlformats.org/officeDocument/2006/relationships/package" Target="../embeddings/Microsoft_Excel_Worksheet81.xlsx"/></Relationships>
</file>

<file path=ppt/charts/_rels/chartEx83.xml.rels><?xml version="1.0" encoding="UTF-8" standalone="yes"?>
<Relationships xmlns="http://schemas.openxmlformats.org/package/2006/relationships"><Relationship Id="rId3" Type="http://schemas.microsoft.com/office/2011/relationships/chartColorStyle" Target="colors83.xml"/><Relationship Id="rId2" Type="http://schemas.microsoft.com/office/2011/relationships/chartStyle" Target="style83.xml"/><Relationship Id="rId1" Type="http://schemas.openxmlformats.org/officeDocument/2006/relationships/package" Target="../embeddings/Microsoft_Excel_Worksheet82.xlsx"/></Relationships>
</file>

<file path=ppt/charts/_rels/chartEx84.xml.rels><?xml version="1.0" encoding="UTF-8" standalone="yes"?>
<Relationships xmlns="http://schemas.openxmlformats.org/package/2006/relationships"><Relationship Id="rId3" Type="http://schemas.microsoft.com/office/2011/relationships/chartColorStyle" Target="colors84.xml"/><Relationship Id="rId2" Type="http://schemas.microsoft.com/office/2011/relationships/chartStyle" Target="style84.xml"/><Relationship Id="rId1" Type="http://schemas.openxmlformats.org/officeDocument/2006/relationships/package" Target="../embeddings/Microsoft_Excel_Worksheet83.xlsx"/></Relationships>
</file>

<file path=ppt/charts/_rels/chartEx85.xml.rels><?xml version="1.0" encoding="UTF-8" standalone="yes"?>
<Relationships xmlns="http://schemas.openxmlformats.org/package/2006/relationships"><Relationship Id="rId3" Type="http://schemas.microsoft.com/office/2011/relationships/chartColorStyle" Target="colors85.xml"/><Relationship Id="rId2" Type="http://schemas.microsoft.com/office/2011/relationships/chartStyle" Target="style85.xml"/><Relationship Id="rId1" Type="http://schemas.openxmlformats.org/officeDocument/2006/relationships/package" Target="../embeddings/Microsoft_Excel_Worksheet84.xlsx"/></Relationships>
</file>

<file path=ppt/charts/_rels/chartEx86.xml.rels><?xml version="1.0" encoding="UTF-8" standalone="yes"?>
<Relationships xmlns="http://schemas.openxmlformats.org/package/2006/relationships"><Relationship Id="rId3" Type="http://schemas.microsoft.com/office/2011/relationships/chartColorStyle" Target="colors86.xml"/><Relationship Id="rId2" Type="http://schemas.microsoft.com/office/2011/relationships/chartStyle" Target="style86.xml"/><Relationship Id="rId1" Type="http://schemas.openxmlformats.org/officeDocument/2006/relationships/package" Target="../embeddings/Microsoft_Excel_Worksheet85.xlsx"/></Relationships>
</file>

<file path=ppt/charts/_rels/chartEx87.xml.rels><?xml version="1.0" encoding="UTF-8" standalone="yes"?>
<Relationships xmlns="http://schemas.openxmlformats.org/package/2006/relationships"><Relationship Id="rId3" Type="http://schemas.microsoft.com/office/2011/relationships/chartColorStyle" Target="colors87.xml"/><Relationship Id="rId2" Type="http://schemas.microsoft.com/office/2011/relationships/chartStyle" Target="style87.xml"/><Relationship Id="rId1" Type="http://schemas.openxmlformats.org/officeDocument/2006/relationships/package" Target="../embeddings/Microsoft_Excel_Worksheet86.xlsx"/></Relationships>
</file>

<file path=ppt/charts/_rels/chartEx88.xml.rels><?xml version="1.0" encoding="UTF-8" standalone="yes"?>
<Relationships xmlns="http://schemas.openxmlformats.org/package/2006/relationships"><Relationship Id="rId3" Type="http://schemas.microsoft.com/office/2011/relationships/chartColorStyle" Target="colors88.xml"/><Relationship Id="rId2" Type="http://schemas.microsoft.com/office/2011/relationships/chartStyle" Target="style88.xml"/><Relationship Id="rId1" Type="http://schemas.openxmlformats.org/officeDocument/2006/relationships/package" Target="../embeddings/Microsoft_Excel_Worksheet87.xlsx"/></Relationships>
</file>

<file path=ppt/charts/_rels/chartEx89.xml.rels><?xml version="1.0" encoding="UTF-8" standalone="yes"?>
<Relationships xmlns="http://schemas.openxmlformats.org/package/2006/relationships"><Relationship Id="rId3" Type="http://schemas.microsoft.com/office/2011/relationships/chartColorStyle" Target="colors89.xml"/><Relationship Id="rId2" Type="http://schemas.microsoft.com/office/2011/relationships/chartStyle" Target="style89.xml"/><Relationship Id="rId1" Type="http://schemas.openxmlformats.org/officeDocument/2006/relationships/package" Target="../embeddings/Microsoft_Excel_Worksheet88.xlsx"/></Relationships>
</file>

<file path=ppt/charts/_rels/chartEx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Microsoft_Excel_Worksheet8.xlsx"/></Relationships>
</file>

<file path=ppt/charts/_rels/chartEx90.xml.rels><?xml version="1.0" encoding="UTF-8" standalone="yes"?>
<Relationships xmlns="http://schemas.openxmlformats.org/package/2006/relationships"><Relationship Id="rId3" Type="http://schemas.microsoft.com/office/2011/relationships/chartColorStyle" Target="colors90.xml"/><Relationship Id="rId2" Type="http://schemas.microsoft.com/office/2011/relationships/chartStyle" Target="style90.xml"/><Relationship Id="rId1" Type="http://schemas.openxmlformats.org/officeDocument/2006/relationships/package" Target="../embeddings/Microsoft_Excel_Worksheet89.xlsx"/></Relationships>
</file>

<file path=ppt/charts/_rels/chartEx91.xml.rels><?xml version="1.0" encoding="UTF-8" standalone="yes"?>
<Relationships xmlns="http://schemas.openxmlformats.org/package/2006/relationships"><Relationship Id="rId3" Type="http://schemas.microsoft.com/office/2011/relationships/chartColorStyle" Target="colors91.xml"/><Relationship Id="rId2" Type="http://schemas.microsoft.com/office/2011/relationships/chartStyle" Target="style91.xml"/><Relationship Id="rId1" Type="http://schemas.openxmlformats.org/officeDocument/2006/relationships/package" Target="../embeddings/Microsoft_Excel_Worksheet90.xlsx"/></Relationships>
</file>

<file path=ppt/charts/_rels/chartEx92.xml.rels><?xml version="1.0" encoding="UTF-8" standalone="yes"?>
<Relationships xmlns="http://schemas.openxmlformats.org/package/2006/relationships"><Relationship Id="rId3" Type="http://schemas.microsoft.com/office/2011/relationships/chartColorStyle" Target="colors92.xml"/><Relationship Id="rId2" Type="http://schemas.microsoft.com/office/2011/relationships/chartStyle" Target="style92.xml"/><Relationship Id="rId1" Type="http://schemas.openxmlformats.org/officeDocument/2006/relationships/package" Target="../embeddings/Microsoft_Excel_Worksheet91.xlsx"/></Relationships>
</file>

<file path=ppt/charts/_rels/chartEx93.xml.rels><?xml version="1.0" encoding="UTF-8" standalone="yes"?>
<Relationships xmlns="http://schemas.openxmlformats.org/package/2006/relationships"><Relationship Id="rId3" Type="http://schemas.microsoft.com/office/2011/relationships/chartColorStyle" Target="colors93.xml"/><Relationship Id="rId2" Type="http://schemas.microsoft.com/office/2011/relationships/chartStyle" Target="style93.xml"/><Relationship Id="rId1" Type="http://schemas.openxmlformats.org/officeDocument/2006/relationships/package" Target="../embeddings/Microsoft_Excel_Worksheet92.xlsx"/></Relationships>
</file>

<file path=ppt/charts/_rels/chartEx94.xml.rels><?xml version="1.0" encoding="UTF-8" standalone="yes"?>
<Relationships xmlns="http://schemas.openxmlformats.org/package/2006/relationships"><Relationship Id="rId3" Type="http://schemas.microsoft.com/office/2011/relationships/chartColorStyle" Target="colors94.xml"/><Relationship Id="rId2" Type="http://schemas.microsoft.com/office/2011/relationships/chartStyle" Target="style94.xml"/><Relationship Id="rId1" Type="http://schemas.openxmlformats.org/officeDocument/2006/relationships/package" Target="../embeddings/Microsoft_Excel_Worksheet93.xlsx"/></Relationships>
</file>

<file path=ppt/charts/_rels/chartEx95.xml.rels><?xml version="1.0" encoding="UTF-8" standalone="yes"?>
<Relationships xmlns="http://schemas.openxmlformats.org/package/2006/relationships"><Relationship Id="rId3" Type="http://schemas.microsoft.com/office/2011/relationships/chartColorStyle" Target="colors95.xml"/><Relationship Id="rId2" Type="http://schemas.microsoft.com/office/2011/relationships/chartStyle" Target="style95.xml"/><Relationship Id="rId1" Type="http://schemas.openxmlformats.org/officeDocument/2006/relationships/package" Target="../embeddings/Microsoft_Excel_Worksheet94.xlsx"/></Relationships>
</file>

<file path=ppt/charts/_rels/chartEx96.xml.rels><?xml version="1.0" encoding="UTF-8" standalone="yes"?>
<Relationships xmlns="http://schemas.openxmlformats.org/package/2006/relationships"><Relationship Id="rId3" Type="http://schemas.microsoft.com/office/2011/relationships/chartColorStyle" Target="colors96.xml"/><Relationship Id="rId2" Type="http://schemas.microsoft.com/office/2011/relationships/chartStyle" Target="style96.xml"/><Relationship Id="rId1" Type="http://schemas.openxmlformats.org/officeDocument/2006/relationships/package" Target="../embeddings/Microsoft_Excel_Worksheet95.xlsx"/></Relationships>
</file>

<file path=ppt/charts/_rels/chartEx97.xml.rels><?xml version="1.0" encoding="UTF-8" standalone="yes"?>
<Relationships xmlns="http://schemas.openxmlformats.org/package/2006/relationships"><Relationship Id="rId3" Type="http://schemas.microsoft.com/office/2011/relationships/chartColorStyle" Target="colors97.xml"/><Relationship Id="rId2" Type="http://schemas.microsoft.com/office/2011/relationships/chartStyle" Target="style97.xml"/><Relationship Id="rId1" Type="http://schemas.openxmlformats.org/officeDocument/2006/relationships/package" Target="../embeddings/Microsoft_Excel_Worksheet96.xlsx"/></Relationships>
</file>

<file path=ppt/charts/_rels/chartEx98.xml.rels><?xml version="1.0" encoding="UTF-8" standalone="yes"?>
<Relationships xmlns="http://schemas.openxmlformats.org/package/2006/relationships"><Relationship Id="rId3" Type="http://schemas.microsoft.com/office/2011/relationships/chartColorStyle" Target="colors98.xml"/><Relationship Id="rId2" Type="http://schemas.microsoft.com/office/2011/relationships/chartStyle" Target="style98.xml"/><Relationship Id="rId1" Type="http://schemas.openxmlformats.org/officeDocument/2006/relationships/package" Target="../embeddings/Microsoft_Excel_Worksheet97.xlsx"/></Relationships>
</file>

<file path=ppt/charts/_rels/chartEx99.xml.rels><?xml version="1.0" encoding="UTF-8" standalone="yes"?>
<Relationships xmlns="http://schemas.openxmlformats.org/package/2006/relationships"><Relationship Id="rId3" Type="http://schemas.microsoft.com/office/2011/relationships/chartColorStyle" Target="colors99.xml"/><Relationship Id="rId2" Type="http://schemas.microsoft.com/office/2011/relationships/chartStyle" Target="style99.xml"/><Relationship Id="rId1" Type="http://schemas.openxmlformats.org/officeDocument/2006/relationships/package" Target="../embeddings/Microsoft_Excel_Worksheet98.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25/09/2025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99</a:t>
            </a:fld>
            <a:endParaRPr lang="en-AE"/>
          </a:p>
        </p:txBody>
      </p:sp>
    </p:spTree>
    <p:extLst>
      <p:ext uri="{BB962C8B-B14F-4D97-AF65-F5344CB8AC3E}">
        <p14:creationId xmlns:p14="http://schemas.microsoft.com/office/powerpoint/2010/main" val="2341625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9/25/2025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9/25/2025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9/25/2025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9/25/2025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9/25/2025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9/25/2025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9/25/2025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9/25/2025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9/25/2025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9/25/2025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microsoft.com/office/2014/relationships/chartEx" Target="../charts/chartEx2.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microsoft.com/office/2014/relationships/chartEx" Target="../charts/chartEx19.xm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microsoft.com/office/2014/relationships/chartEx" Target="../charts/chartEx20.xml"/><Relationship Id="rId4" Type="http://schemas.openxmlformats.org/officeDocument/2006/relationships/image" Target="../media/image28.png"/></Relationships>
</file>

<file path=ppt/slides/_rels/slide100.xml.rels><?xml version="1.0" encoding="UTF-8" standalone="yes"?>
<Relationships xmlns="http://schemas.openxmlformats.org/package/2006/relationships"><Relationship Id="rId3" Type="http://schemas.microsoft.com/office/2014/relationships/chartEx" Target="../charts/chartEx199.xml"/><Relationship Id="rId2" Type="http://schemas.openxmlformats.org/officeDocument/2006/relationships/notesSlide" Target="../notesSlides/notesSlide100.xml"/><Relationship Id="rId1" Type="http://schemas.openxmlformats.org/officeDocument/2006/relationships/slideLayout" Target="../slideLayouts/slideLayout7.xml"/><Relationship Id="rId5" Type="http://schemas.microsoft.com/office/2014/relationships/chartEx" Target="../charts/chartEx200.xml"/><Relationship Id="rId4" Type="http://schemas.openxmlformats.org/officeDocument/2006/relationships/image" Target="../media/image28.png"/></Relationships>
</file>

<file path=ppt/slides/_rels/slide101.xml.rels><?xml version="1.0" encoding="UTF-8" standalone="yes"?>
<Relationships xmlns="http://schemas.openxmlformats.org/package/2006/relationships"><Relationship Id="rId3" Type="http://schemas.microsoft.com/office/2014/relationships/chartEx" Target="../charts/chartEx201.xml"/><Relationship Id="rId2" Type="http://schemas.openxmlformats.org/officeDocument/2006/relationships/notesSlide" Target="../notesSlides/notesSlide101.xml"/><Relationship Id="rId1" Type="http://schemas.openxmlformats.org/officeDocument/2006/relationships/slideLayout" Target="../slideLayouts/slideLayout7.xml"/><Relationship Id="rId5" Type="http://schemas.microsoft.com/office/2014/relationships/chartEx" Target="../charts/chartEx202.xml"/><Relationship Id="rId4" Type="http://schemas.openxmlformats.org/officeDocument/2006/relationships/image" Target="../media/image28.png"/></Relationships>
</file>

<file path=ppt/slides/_rels/slide102.xml.rels><?xml version="1.0" encoding="UTF-8" standalone="yes"?>
<Relationships xmlns="http://schemas.openxmlformats.org/package/2006/relationships"><Relationship Id="rId3" Type="http://schemas.microsoft.com/office/2014/relationships/chartEx" Target="../charts/chartEx203.xml"/><Relationship Id="rId2" Type="http://schemas.openxmlformats.org/officeDocument/2006/relationships/notesSlide" Target="../notesSlides/notesSlide102.xml"/><Relationship Id="rId1" Type="http://schemas.openxmlformats.org/officeDocument/2006/relationships/slideLayout" Target="../slideLayouts/slideLayout7.xml"/><Relationship Id="rId5" Type="http://schemas.microsoft.com/office/2014/relationships/chartEx" Target="../charts/chartEx204.xml"/><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microsoft.com/office/2014/relationships/chartEx" Target="../charts/chartEx21.xml"/><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microsoft.com/office/2014/relationships/chartEx" Target="../charts/chartEx22.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microsoft.com/office/2014/relationships/chartEx" Target="../charts/chartEx23.xm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microsoft.com/office/2014/relationships/chartEx" Target="../charts/chartEx24.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microsoft.com/office/2014/relationships/chartEx" Target="../charts/chartEx25.xml"/><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microsoft.com/office/2014/relationships/chartEx" Target="../charts/chartEx26.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microsoft.com/office/2014/relationships/chartEx" Target="../charts/chartEx27.xml"/><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microsoft.com/office/2014/relationships/chartEx" Target="../charts/chartEx28.xml"/><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microsoft.com/office/2014/relationships/chartEx" Target="../charts/chartEx29.xm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microsoft.com/office/2014/relationships/chartEx" Target="../charts/chartEx30.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microsoft.com/office/2014/relationships/chartEx" Target="../charts/chartEx31.xm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microsoft.com/office/2014/relationships/chartEx" Target="../charts/chartEx3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microsoft.com/office/2014/relationships/chartEx" Target="../charts/chartEx33.xml"/><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microsoft.com/office/2014/relationships/chartEx" Target="../charts/chartEx34.xm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microsoft.com/office/2014/relationships/chartEx" Target="../charts/chartEx35.xml"/><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microsoft.com/office/2014/relationships/chartEx" Target="../charts/chartEx36.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microsoft.com/office/2014/relationships/chartEx" Target="../charts/chartEx37.xm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microsoft.com/office/2014/relationships/chartEx" Target="../charts/chartEx38.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microsoft.com/office/2014/relationships/chartEx" Target="../charts/chartEx4.xml"/><Relationship Id="rId4" Type="http://schemas.openxmlformats.org/officeDocument/2006/relationships/image" Target="../media/image28.png"/></Relationships>
</file>

<file path=ppt/slides/_rels/slide20.xml.rels><?xml version="1.0" encoding="UTF-8" standalone="yes"?>
<Relationships xmlns="http://schemas.openxmlformats.org/package/2006/relationships"><Relationship Id="rId3" Type="http://schemas.microsoft.com/office/2014/relationships/chartEx" Target="../charts/chartEx39.xml"/><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microsoft.com/office/2014/relationships/chartEx" Target="../charts/chartEx40.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microsoft.com/office/2014/relationships/chartEx" Target="../charts/chartEx41.xml"/><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microsoft.com/office/2014/relationships/chartEx" Target="../charts/chartEx4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microsoft.com/office/2014/relationships/chartEx" Target="../charts/chartEx43.xml"/><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microsoft.com/office/2014/relationships/chartEx" Target="../charts/chartEx44.xml"/><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microsoft.com/office/2014/relationships/chartEx" Target="../charts/chartEx45.xml"/><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microsoft.com/office/2014/relationships/chartEx" Target="../charts/chartEx46.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microsoft.com/office/2014/relationships/chartEx" Target="../charts/chartEx47.xml"/><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microsoft.com/office/2014/relationships/chartEx" Target="../charts/chartEx48.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3" Type="http://schemas.microsoft.com/office/2014/relationships/chartEx" Target="../charts/chartEx49.xml"/><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microsoft.com/office/2014/relationships/chartEx" Target="../charts/chartEx50.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microsoft.com/office/2014/relationships/chartEx" Target="../charts/chartEx51.xml"/><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microsoft.com/office/2014/relationships/chartEx" Target="../charts/chartEx5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microsoft.com/office/2014/relationships/chartEx" Target="../charts/chartEx53.xml"/><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microsoft.com/office/2014/relationships/chartEx" Target="../charts/chartEx54.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microsoft.com/office/2014/relationships/chartEx" Target="../charts/chartEx55.xml"/><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microsoft.com/office/2014/relationships/chartEx" Target="../charts/chartEx56.xml"/><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microsoft.com/office/2014/relationships/chartEx" Target="../charts/chartEx57.xml"/><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microsoft.com/office/2014/relationships/chartEx" Target="../charts/chartEx58.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microsoft.com/office/2014/relationships/chartEx" Target="../charts/chartEx6.xml"/><Relationship Id="rId4" Type="http://schemas.openxmlformats.org/officeDocument/2006/relationships/image" Target="../media/image28.png"/></Relationships>
</file>

<file path=ppt/slides/_rels/slide30.xml.rels><?xml version="1.0" encoding="UTF-8" standalone="yes"?>
<Relationships xmlns="http://schemas.openxmlformats.org/package/2006/relationships"><Relationship Id="rId3" Type="http://schemas.microsoft.com/office/2014/relationships/chartEx" Target="../charts/chartEx59.xml"/><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microsoft.com/office/2014/relationships/chartEx" Target="../charts/chartEx60.xm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microsoft.com/office/2014/relationships/chartEx" Target="../charts/chartEx61.xml"/><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microsoft.com/office/2014/relationships/chartEx" Target="../charts/chartEx62.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3" Type="http://schemas.microsoft.com/office/2014/relationships/chartEx" Target="../charts/chartEx63.xml"/><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microsoft.com/office/2014/relationships/chartEx" Target="../charts/chartEx64.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microsoft.com/office/2014/relationships/chartEx" Target="../charts/chartEx65.xml"/><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microsoft.com/office/2014/relationships/chartEx" Target="../charts/chartEx66.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microsoft.com/office/2014/relationships/chartEx" Target="../charts/chartEx67.xml"/><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microsoft.com/office/2014/relationships/chartEx" Target="../charts/chartEx68.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microsoft.com/office/2014/relationships/chartEx" Target="../charts/chartEx69.xml"/><Relationship Id="rId2" Type="http://schemas.openxmlformats.org/officeDocument/2006/relationships/notesSlide" Target="../notesSlides/notesSlide35.xml"/><Relationship Id="rId1" Type="http://schemas.openxmlformats.org/officeDocument/2006/relationships/slideLayout" Target="../slideLayouts/slideLayout7.xml"/><Relationship Id="rId5" Type="http://schemas.microsoft.com/office/2014/relationships/chartEx" Target="../charts/chartEx70.xml"/><Relationship Id="rId4" Type="http://schemas.openxmlformats.org/officeDocument/2006/relationships/image" Target="../media/image28.png"/></Relationships>
</file>

<file path=ppt/slides/_rels/slide36.xml.rels><?xml version="1.0" encoding="UTF-8" standalone="yes"?>
<Relationships xmlns="http://schemas.openxmlformats.org/package/2006/relationships"><Relationship Id="rId3" Type="http://schemas.microsoft.com/office/2014/relationships/chartEx" Target="../charts/chartEx71.xml"/><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microsoft.com/office/2014/relationships/chartEx" Target="../charts/chartEx72.xml"/><Relationship Id="rId4" Type="http://schemas.openxmlformats.org/officeDocument/2006/relationships/image" Target="../media/image28.png"/></Relationships>
</file>

<file path=ppt/slides/_rels/slide37.xml.rels><?xml version="1.0" encoding="UTF-8" standalone="yes"?>
<Relationships xmlns="http://schemas.openxmlformats.org/package/2006/relationships"><Relationship Id="rId3" Type="http://schemas.microsoft.com/office/2014/relationships/chartEx" Target="../charts/chartEx73.xml"/><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microsoft.com/office/2014/relationships/chartEx" Target="../charts/chartEx74.xml"/><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3" Type="http://schemas.microsoft.com/office/2014/relationships/chartEx" Target="../charts/chartEx75.xml"/><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microsoft.com/office/2014/relationships/chartEx" Target="../charts/chartEx76.xml"/><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microsoft.com/office/2014/relationships/chartEx" Target="../charts/chartEx77.xml"/><Relationship Id="rId2" Type="http://schemas.openxmlformats.org/officeDocument/2006/relationships/notesSlide" Target="../notesSlides/notesSlide39.xml"/><Relationship Id="rId1" Type="http://schemas.openxmlformats.org/officeDocument/2006/relationships/slideLayout" Target="../slideLayouts/slideLayout7.xml"/><Relationship Id="rId5" Type="http://schemas.microsoft.com/office/2014/relationships/chartEx" Target="../charts/chartEx78.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microsoft.com/office/2014/relationships/chartEx" Target="../charts/chartEx7.xm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microsoft.com/office/2014/relationships/chartEx" Target="../charts/chartEx8.xml"/><Relationship Id="rId4" Type="http://schemas.openxmlformats.org/officeDocument/2006/relationships/image" Target="../media/image28.png"/></Relationships>
</file>

<file path=ppt/slides/_rels/slide40.xml.rels><?xml version="1.0" encoding="UTF-8" standalone="yes"?>
<Relationships xmlns="http://schemas.openxmlformats.org/package/2006/relationships"><Relationship Id="rId3" Type="http://schemas.microsoft.com/office/2014/relationships/chartEx" Target="../charts/chartEx79.xml"/><Relationship Id="rId2" Type="http://schemas.openxmlformats.org/officeDocument/2006/relationships/notesSlide" Target="../notesSlides/notesSlide40.xml"/><Relationship Id="rId1" Type="http://schemas.openxmlformats.org/officeDocument/2006/relationships/slideLayout" Target="../slideLayouts/slideLayout7.xml"/><Relationship Id="rId5" Type="http://schemas.microsoft.com/office/2014/relationships/chartEx" Target="../charts/chartEx80.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microsoft.com/office/2014/relationships/chartEx" Target="../charts/chartEx81.xml"/><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microsoft.com/office/2014/relationships/chartEx" Target="../charts/chartEx8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microsoft.com/office/2014/relationships/chartEx" Target="../charts/chartEx83.xml"/><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microsoft.com/office/2014/relationships/chartEx" Target="../charts/chartEx84.xml"/><Relationship Id="rId4" Type="http://schemas.openxmlformats.org/officeDocument/2006/relationships/image" Target="../media/image28.png"/></Relationships>
</file>

<file path=ppt/slides/_rels/slide43.xml.rels><?xml version="1.0" encoding="UTF-8" standalone="yes"?>
<Relationships xmlns="http://schemas.openxmlformats.org/package/2006/relationships"><Relationship Id="rId3" Type="http://schemas.microsoft.com/office/2014/relationships/chartEx" Target="../charts/chartEx85.xml"/><Relationship Id="rId2" Type="http://schemas.openxmlformats.org/officeDocument/2006/relationships/notesSlide" Target="../notesSlides/notesSlide43.xml"/><Relationship Id="rId1" Type="http://schemas.openxmlformats.org/officeDocument/2006/relationships/slideLayout" Target="../slideLayouts/slideLayout7.xml"/><Relationship Id="rId5" Type="http://schemas.microsoft.com/office/2014/relationships/chartEx" Target="../charts/chartEx86.xml"/><Relationship Id="rId4"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microsoft.com/office/2014/relationships/chartEx" Target="../charts/chartEx87.xml"/><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microsoft.com/office/2014/relationships/chartEx" Target="../charts/chartEx88.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3" Type="http://schemas.microsoft.com/office/2014/relationships/chartEx" Target="../charts/chartEx89.xml"/><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microsoft.com/office/2014/relationships/chartEx" Target="../charts/chartEx90.xml"/><Relationship Id="rId4" Type="http://schemas.openxmlformats.org/officeDocument/2006/relationships/image" Target="../media/image28.png"/></Relationships>
</file>

<file path=ppt/slides/_rels/slide46.xml.rels><?xml version="1.0" encoding="UTF-8" standalone="yes"?>
<Relationships xmlns="http://schemas.openxmlformats.org/package/2006/relationships"><Relationship Id="rId3" Type="http://schemas.microsoft.com/office/2014/relationships/chartEx" Target="../charts/chartEx91.xml"/><Relationship Id="rId2" Type="http://schemas.openxmlformats.org/officeDocument/2006/relationships/notesSlide" Target="../notesSlides/notesSlide46.xml"/><Relationship Id="rId1" Type="http://schemas.openxmlformats.org/officeDocument/2006/relationships/slideLayout" Target="../slideLayouts/slideLayout7.xml"/><Relationship Id="rId5" Type="http://schemas.microsoft.com/office/2014/relationships/chartEx" Target="../charts/chartEx92.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microsoft.com/office/2014/relationships/chartEx" Target="../charts/chartEx93.xml"/><Relationship Id="rId2" Type="http://schemas.openxmlformats.org/officeDocument/2006/relationships/notesSlide" Target="../notesSlides/notesSlide47.xml"/><Relationship Id="rId1" Type="http://schemas.openxmlformats.org/officeDocument/2006/relationships/slideLayout" Target="../slideLayouts/slideLayout7.xml"/><Relationship Id="rId5" Type="http://schemas.microsoft.com/office/2014/relationships/chartEx" Target="../charts/chartEx94.xml"/><Relationship Id="rId4"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microsoft.com/office/2014/relationships/chartEx" Target="../charts/chartEx95.xml"/><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microsoft.com/office/2014/relationships/chartEx" Target="../charts/chartEx96.xml"/><Relationship Id="rId4" Type="http://schemas.openxmlformats.org/officeDocument/2006/relationships/image" Target="../media/image28.png"/></Relationships>
</file>

<file path=ppt/slides/_rels/slide49.xml.rels><?xml version="1.0" encoding="UTF-8" standalone="yes"?>
<Relationships xmlns="http://schemas.openxmlformats.org/package/2006/relationships"><Relationship Id="rId3" Type="http://schemas.microsoft.com/office/2014/relationships/chartEx" Target="../charts/chartEx97.xml"/><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microsoft.com/office/2014/relationships/chartEx" Target="../charts/chartEx98.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microsoft.com/office/2014/relationships/chartEx" Target="../charts/chartEx9.xml"/><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microsoft.com/office/2014/relationships/chartEx" Target="../charts/chartEx10.xml"/><Relationship Id="rId4" Type="http://schemas.openxmlformats.org/officeDocument/2006/relationships/image" Target="../media/image28.png"/></Relationships>
</file>

<file path=ppt/slides/_rels/slide50.xml.rels><?xml version="1.0" encoding="UTF-8" standalone="yes"?>
<Relationships xmlns="http://schemas.openxmlformats.org/package/2006/relationships"><Relationship Id="rId3" Type="http://schemas.microsoft.com/office/2014/relationships/chartEx" Target="../charts/chartEx99.xml"/><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microsoft.com/office/2014/relationships/chartEx" Target="../charts/chartEx100.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microsoft.com/office/2014/relationships/chartEx" Target="../charts/chartEx101.xml"/><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microsoft.com/office/2014/relationships/chartEx" Target="../charts/chartEx102.xml"/><Relationship Id="rId4" Type="http://schemas.openxmlformats.org/officeDocument/2006/relationships/image" Target="../media/image28.png"/></Relationships>
</file>

<file path=ppt/slides/_rels/slide52.xml.rels><?xml version="1.0" encoding="UTF-8" standalone="yes"?>
<Relationships xmlns="http://schemas.openxmlformats.org/package/2006/relationships"><Relationship Id="rId3" Type="http://schemas.microsoft.com/office/2014/relationships/chartEx" Target="../charts/chartEx103.xml"/><Relationship Id="rId2" Type="http://schemas.openxmlformats.org/officeDocument/2006/relationships/notesSlide" Target="../notesSlides/notesSlide52.xml"/><Relationship Id="rId1" Type="http://schemas.openxmlformats.org/officeDocument/2006/relationships/slideLayout" Target="../slideLayouts/slideLayout7.xml"/><Relationship Id="rId5" Type="http://schemas.microsoft.com/office/2014/relationships/chartEx" Target="../charts/chartEx104.xml"/><Relationship Id="rId4" Type="http://schemas.openxmlformats.org/officeDocument/2006/relationships/image" Target="../media/image28.png"/></Relationships>
</file>

<file path=ppt/slides/_rels/slide53.xml.rels><?xml version="1.0" encoding="UTF-8" standalone="yes"?>
<Relationships xmlns="http://schemas.openxmlformats.org/package/2006/relationships"><Relationship Id="rId3" Type="http://schemas.microsoft.com/office/2014/relationships/chartEx" Target="../charts/chartEx105.xml"/><Relationship Id="rId2" Type="http://schemas.openxmlformats.org/officeDocument/2006/relationships/notesSlide" Target="../notesSlides/notesSlide53.xml"/><Relationship Id="rId1" Type="http://schemas.openxmlformats.org/officeDocument/2006/relationships/slideLayout" Target="../slideLayouts/slideLayout7.xml"/><Relationship Id="rId5" Type="http://schemas.microsoft.com/office/2014/relationships/chartEx" Target="../charts/chartEx106.xml"/><Relationship Id="rId4" Type="http://schemas.openxmlformats.org/officeDocument/2006/relationships/image" Target="../media/image28.png"/></Relationships>
</file>

<file path=ppt/slides/_rels/slide54.xml.rels><?xml version="1.0" encoding="UTF-8" standalone="yes"?>
<Relationships xmlns="http://schemas.openxmlformats.org/package/2006/relationships"><Relationship Id="rId3" Type="http://schemas.microsoft.com/office/2014/relationships/chartEx" Target="../charts/chartEx107.xml"/><Relationship Id="rId2" Type="http://schemas.openxmlformats.org/officeDocument/2006/relationships/notesSlide" Target="../notesSlides/notesSlide54.xml"/><Relationship Id="rId1" Type="http://schemas.openxmlformats.org/officeDocument/2006/relationships/slideLayout" Target="../slideLayouts/slideLayout7.xml"/><Relationship Id="rId5" Type="http://schemas.microsoft.com/office/2014/relationships/chartEx" Target="../charts/chartEx108.xml"/><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3" Type="http://schemas.microsoft.com/office/2014/relationships/chartEx" Target="../charts/chartEx109.xml"/><Relationship Id="rId2" Type="http://schemas.openxmlformats.org/officeDocument/2006/relationships/notesSlide" Target="../notesSlides/notesSlide55.xml"/><Relationship Id="rId1" Type="http://schemas.openxmlformats.org/officeDocument/2006/relationships/slideLayout" Target="../slideLayouts/slideLayout7.xml"/><Relationship Id="rId5" Type="http://schemas.microsoft.com/office/2014/relationships/chartEx" Target="../charts/chartEx110.xml"/><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3" Type="http://schemas.microsoft.com/office/2014/relationships/chartEx" Target="../charts/chartEx111.xml"/><Relationship Id="rId2" Type="http://schemas.openxmlformats.org/officeDocument/2006/relationships/notesSlide" Target="../notesSlides/notesSlide56.xml"/><Relationship Id="rId1" Type="http://schemas.openxmlformats.org/officeDocument/2006/relationships/slideLayout" Target="../slideLayouts/slideLayout7.xml"/><Relationship Id="rId5" Type="http://schemas.microsoft.com/office/2014/relationships/chartEx" Target="../charts/chartEx112.xml"/><Relationship Id="rId4" Type="http://schemas.openxmlformats.org/officeDocument/2006/relationships/image" Target="../media/image28.png"/></Relationships>
</file>

<file path=ppt/slides/_rels/slide57.xml.rels><?xml version="1.0" encoding="UTF-8" standalone="yes"?>
<Relationships xmlns="http://schemas.openxmlformats.org/package/2006/relationships"><Relationship Id="rId3" Type="http://schemas.microsoft.com/office/2014/relationships/chartEx" Target="../charts/chartEx113.xml"/><Relationship Id="rId2" Type="http://schemas.openxmlformats.org/officeDocument/2006/relationships/notesSlide" Target="../notesSlides/notesSlide57.xml"/><Relationship Id="rId1" Type="http://schemas.openxmlformats.org/officeDocument/2006/relationships/slideLayout" Target="../slideLayouts/slideLayout7.xml"/><Relationship Id="rId5" Type="http://schemas.microsoft.com/office/2014/relationships/chartEx" Target="../charts/chartEx114.xml"/><Relationship Id="rId4" Type="http://schemas.openxmlformats.org/officeDocument/2006/relationships/image" Target="../media/image28.png"/></Relationships>
</file>

<file path=ppt/slides/_rels/slide58.xml.rels><?xml version="1.0" encoding="UTF-8" standalone="yes"?>
<Relationships xmlns="http://schemas.openxmlformats.org/package/2006/relationships"><Relationship Id="rId3" Type="http://schemas.microsoft.com/office/2014/relationships/chartEx" Target="../charts/chartEx115.xml"/><Relationship Id="rId2" Type="http://schemas.openxmlformats.org/officeDocument/2006/relationships/notesSlide" Target="../notesSlides/notesSlide58.xml"/><Relationship Id="rId1" Type="http://schemas.openxmlformats.org/officeDocument/2006/relationships/slideLayout" Target="../slideLayouts/slideLayout7.xml"/><Relationship Id="rId5" Type="http://schemas.microsoft.com/office/2014/relationships/chartEx" Target="../charts/chartEx116.xml"/><Relationship Id="rId4" Type="http://schemas.openxmlformats.org/officeDocument/2006/relationships/image" Target="../media/image28.png"/></Relationships>
</file>

<file path=ppt/slides/_rels/slide59.xml.rels><?xml version="1.0" encoding="UTF-8" standalone="yes"?>
<Relationships xmlns="http://schemas.openxmlformats.org/package/2006/relationships"><Relationship Id="rId3" Type="http://schemas.microsoft.com/office/2014/relationships/chartEx" Target="../charts/chartEx117.xml"/><Relationship Id="rId2" Type="http://schemas.openxmlformats.org/officeDocument/2006/relationships/notesSlide" Target="../notesSlides/notesSlide59.xml"/><Relationship Id="rId1" Type="http://schemas.openxmlformats.org/officeDocument/2006/relationships/slideLayout" Target="../slideLayouts/slideLayout7.xml"/><Relationship Id="rId5" Type="http://schemas.microsoft.com/office/2014/relationships/chartEx" Target="../charts/chartEx118.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microsoft.com/office/2014/relationships/chartEx" Target="../charts/chartEx11.xm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microsoft.com/office/2014/relationships/chartEx" Target="../charts/chartEx12.xml"/><Relationship Id="rId4" Type="http://schemas.openxmlformats.org/officeDocument/2006/relationships/image" Target="../media/image28.png"/></Relationships>
</file>

<file path=ppt/slides/_rels/slide60.xml.rels><?xml version="1.0" encoding="UTF-8" standalone="yes"?>
<Relationships xmlns="http://schemas.openxmlformats.org/package/2006/relationships"><Relationship Id="rId3" Type="http://schemas.microsoft.com/office/2014/relationships/chartEx" Target="../charts/chartEx119.xml"/><Relationship Id="rId2" Type="http://schemas.openxmlformats.org/officeDocument/2006/relationships/notesSlide" Target="../notesSlides/notesSlide60.xml"/><Relationship Id="rId1" Type="http://schemas.openxmlformats.org/officeDocument/2006/relationships/slideLayout" Target="../slideLayouts/slideLayout7.xml"/><Relationship Id="rId5" Type="http://schemas.microsoft.com/office/2014/relationships/chartEx" Target="../charts/chartEx120.xml"/><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3" Type="http://schemas.microsoft.com/office/2014/relationships/chartEx" Target="../charts/chartEx121.xml"/><Relationship Id="rId2" Type="http://schemas.openxmlformats.org/officeDocument/2006/relationships/notesSlide" Target="../notesSlides/notesSlide61.xml"/><Relationship Id="rId1" Type="http://schemas.openxmlformats.org/officeDocument/2006/relationships/slideLayout" Target="../slideLayouts/slideLayout7.xml"/><Relationship Id="rId5" Type="http://schemas.microsoft.com/office/2014/relationships/chartEx" Target="../charts/chartEx122.xml"/><Relationship Id="rId4" Type="http://schemas.openxmlformats.org/officeDocument/2006/relationships/image" Target="../media/image28.png"/></Relationships>
</file>

<file path=ppt/slides/_rels/slide62.xml.rels><?xml version="1.0" encoding="UTF-8" standalone="yes"?>
<Relationships xmlns="http://schemas.openxmlformats.org/package/2006/relationships"><Relationship Id="rId3" Type="http://schemas.microsoft.com/office/2014/relationships/chartEx" Target="../charts/chartEx123.xml"/><Relationship Id="rId2" Type="http://schemas.openxmlformats.org/officeDocument/2006/relationships/notesSlide" Target="../notesSlides/notesSlide62.xml"/><Relationship Id="rId1" Type="http://schemas.openxmlformats.org/officeDocument/2006/relationships/slideLayout" Target="../slideLayouts/slideLayout7.xml"/><Relationship Id="rId5" Type="http://schemas.microsoft.com/office/2014/relationships/chartEx" Target="../charts/chartEx124.xml"/><Relationship Id="rId4" Type="http://schemas.openxmlformats.org/officeDocument/2006/relationships/image" Target="../media/image28.png"/></Relationships>
</file>

<file path=ppt/slides/_rels/slide63.xml.rels><?xml version="1.0" encoding="UTF-8" standalone="yes"?>
<Relationships xmlns="http://schemas.openxmlformats.org/package/2006/relationships"><Relationship Id="rId3" Type="http://schemas.microsoft.com/office/2014/relationships/chartEx" Target="../charts/chartEx125.xml"/><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microsoft.com/office/2014/relationships/chartEx" Target="../charts/chartEx126.xml"/><Relationship Id="rId4" Type="http://schemas.openxmlformats.org/officeDocument/2006/relationships/image" Target="../media/image28.png"/></Relationships>
</file>

<file path=ppt/slides/_rels/slide64.xml.rels><?xml version="1.0" encoding="UTF-8" standalone="yes"?>
<Relationships xmlns="http://schemas.openxmlformats.org/package/2006/relationships"><Relationship Id="rId3" Type="http://schemas.microsoft.com/office/2014/relationships/chartEx" Target="../charts/chartEx127.xml"/><Relationship Id="rId2" Type="http://schemas.openxmlformats.org/officeDocument/2006/relationships/notesSlide" Target="../notesSlides/notesSlide64.xml"/><Relationship Id="rId1" Type="http://schemas.openxmlformats.org/officeDocument/2006/relationships/slideLayout" Target="../slideLayouts/slideLayout7.xml"/><Relationship Id="rId5" Type="http://schemas.microsoft.com/office/2014/relationships/chartEx" Target="../charts/chartEx128.xml"/><Relationship Id="rId4" Type="http://schemas.openxmlformats.org/officeDocument/2006/relationships/image" Target="../media/image28.png"/></Relationships>
</file>

<file path=ppt/slides/_rels/slide65.xml.rels><?xml version="1.0" encoding="UTF-8" standalone="yes"?>
<Relationships xmlns="http://schemas.openxmlformats.org/package/2006/relationships"><Relationship Id="rId3" Type="http://schemas.microsoft.com/office/2014/relationships/chartEx" Target="../charts/chartEx129.xml"/><Relationship Id="rId2" Type="http://schemas.openxmlformats.org/officeDocument/2006/relationships/notesSlide" Target="../notesSlides/notesSlide65.xml"/><Relationship Id="rId1" Type="http://schemas.openxmlformats.org/officeDocument/2006/relationships/slideLayout" Target="../slideLayouts/slideLayout7.xml"/><Relationship Id="rId5" Type="http://schemas.microsoft.com/office/2014/relationships/chartEx" Target="../charts/chartEx130.xml"/><Relationship Id="rId4" Type="http://schemas.openxmlformats.org/officeDocument/2006/relationships/image" Target="../media/image28.png"/></Relationships>
</file>

<file path=ppt/slides/_rels/slide66.xml.rels><?xml version="1.0" encoding="UTF-8" standalone="yes"?>
<Relationships xmlns="http://schemas.openxmlformats.org/package/2006/relationships"><Relationship Id="rId3" Type="http://schemas.microsoft.com/office/2014/relationships/chartEx" Target="../charts/chartEx131.xml"/><Relationship Id="rId2" Type="http://schemas.openxmlformats.org/officeDocument/2006/relationships/notesSlide" Target="../notesSlides/notesSlide66.xml"/><Relationship Id="rId1" Type="http://schemas.openxmlformats.org/officeDocument/2006/relationships/slideLayout" Target="../slideLayouts/slideLayout7.xml"/><Relationship Id="rId5" Type="http://schemas.microsoft.com/office/2014/relationships/chartEx" Target="../charts/chartEx132.xml"/><Relationship Id="rId4" Type="http://schemas.openxmlformats.org/officeDocument/2006/relationships/image" Target="../media/image28.png"/></Relationships>
</file>

<file path=ppt/slides/_rels/slide67.xml.rels><?xml version="1.0" encoding="UTF-8" standalone="yes"?>
<Relationships xmlns="http://schemas.openxmlformats.org/package/2006/relationships"><Relationship Id="rId3" Type="http://schemas.microsoft.com/office/2014/relationships/chartEx" Target="../charts/chartEx133.xml"/><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microsoft.com/office/2014/relationships/chartEx" Target="../charts/chartEx134.xml"/><Relationship Id="rId4" Type="http://schemas.openxmlformats.org/officeDocument/2006/relationships/image" Target="../media/image28.png"/></Relationships>
</file>

<file path=ppt/slides/_rels/slide68.xml.rels><?xml version="1.0" encoding="UTF-8" standalone="yes"?>
<Relationships xmlns="http://schemas.openxmlformats.org/package/2006/relationships"><Relationship Id="rId3" Type="http://schemas.microsoft.com/office/2014/relationships/chartEx" Target="../charts/chartEx135.xml"/><Relationship Id="rId2" Type="http://schemas.openxmlformats.org/officeDocument/2006/relationships/notesSlide" Target="../notesSlides/notesSlide68.xml"/><Relationship Id="rId1" Type="http://schemas.openxmlformats.org/officeDocument/2006/relationships/slideLayout" Target="../slideLayouts/slideLayout7.xml"/><Relationship Id="rId5" Type="http://schemas.microsoft.com/office/2014/relationships/chartEx" Target="../charts/chartEx136.xml"/><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3" Type="http://schemas.microsoft.com/office/2014/relationships/chartEx" Target="../charts/chartEx137.xml"/><Relationship Id="rId2" Type="http://schemas.openxmlformats.org/officeDocument/2006/relationships/notesSlide" Target="../notesSlides/notesSlide69.xml"/><Relationship Id="rId1" Type="http://schemas.openxmlformats.org/officeDocument/2006/relationships/slideLayout" Target="../slideLayouts/slideLayout7.xml"/><Relationship Id="rId5" Type="http://schemas.microsoft.com/office/2014/relationships/chartEx" Target="../charts/chartEx138.xml"/><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microsoft.com/office/2014/relationships/chartEx" Target="../charts/chartEx13.xml"/><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microsoft.com/office/2014/relationships/chartEx" Target="../charts/chartEx14.xml"/><Relationship Id="rId4" Type="http://schemas.openxmlformats.org/officeDocument/2006/relationships/image" Target="../media/image28.png"/></Relationships>
</file>

<file path=ppt/slides/_rels/slide70.xml.rels><?xml version="1.0" encoding="UTF-8" standalone="yes"?>
<Relationships xmlns="http://schemas.openxmlformats.org/package/2006/relationships"><Relationship Id="rId3" Type="http://schemas.microsoft.com/office/2014/relationships/chartEx" Target="../charts/chartEx139.xml"/><Relationship Id="rId2" Type="http://schemas.openxmlformats.org/officeDocument/2006/relationships/notesSlide" Target="../notesSlides/notesSlide70.xml"/><Relationship Id="rId1" Type="http://schemas.openxmlformats.org/officeDocument/2006/relationships/slideLayout" Target="../slideLayouts/slideLayout7.xml"/><Relationship Id="rId5" Type="http://schemas.microsoft.com/office/2014/relationships/chartEx" Target="../charts/chartEx140.xml"/><Relationship Id="rId4" Type="http://schemas.openxmlformats.org/officeDocument/2006/relationships/image" Target="../media/image28.png"/></Relationships>
</file>

<file path=ppt/slides/_rels/slide71.xml.rels><?xml version="1.0" encoding="UTF-8" standalone="yes"?>
<Relationships xmlns="http://schemas.openxmlformats.org/package/2006/relationships"><Relationship Id="rId3" Type="http://schemas.microsoft.com/office/2014/relationships/chartEx" Target="../charts/chartEx141.xml"/><Relationship Id="rId2" Type="http://schemas.openxmlformats.org/officeDocument/2006/relationships/notesSlide" Target="../notesSlides/notesSlide71.xml"/><Relationship Id="rId1" Type="http://schemas.openxmlformats.org/officeDocument/2006/relationships/slideLayout" Target="../slideLayouts/slideLayout7.xml"/><Relationship Id="rId5" Type="http://schemas.microsoft.com/office/2014/relationships/chartEx" Target="../charts/chartEx142.xml"/><Relationship Id="rId4" Type="http://schemas.openxmlformats.org/officeDocument/2006/relationships/image" Target="../media/image28.png"/></Relationships>
</file>

<file path=ppt/slides/_rels/slide72.xml.rels><?xml version="1.0" encoding="UTF-8" standalone="yes"?>
<Relationships xmlns="http://schemas.openxmlformats.org/package/2006/relationships"><Relationship Id="rId3" Type="http://schemas.microsoft.com/office/2014/relationships/chartEx" Target="../charts/chartEx143.xml"/><Relationship Id="rId2" Type="http://schemas.openxmlformats.org/officeDocument/2006/relationships/notesSlide" Target="../notesSlides/notesSlide72.xml"/><Relationship Id="rId1" Type="http://schemas.openxmlformats.org/officeDocument/2006/relationships/slideLayout" Target="../slideLayouts/slideLayout7.xml"/><Relationship Id="rId5" Type="http://schemas.microsoft.com/office/2014/relationships/chartEx" Target="../charts/chartEx144.xml"/><Relationship Id="rId4" Type="http://schemas.openxmlformats.org/officeDocument/2006/relationships/image" Target="../media/image28.png"/></Relationships>
</file>

<file path=ppt/slides/_rels/slide73.xml.rels><?xml version="1.0" encoding="UTF-8" standalone="yes"?>
<Relationships xmlns="http://schemas.openxmlformats.org/package/2006/relationships"><Relationship Id="rId3" Type="http://schemas.microsoft.com/office/2014/relationships/chartEx" Target="../charts/chartEx145.xml"/><Relationship Id="rId2" Type="http://schemas.openxmlformats.org/officeDocument/2006/relationships/notesSlide" Target="../notesSlides/notesSlide73.xml"/><Relationship Id="rId1" Type="http://schemas.openxmlformats.org/officeDocument/2006/relationships/slideLayout" Target="../slideLayouts/slideLayout7.xml"/><Relationship Id="rId5" Type="http://schemas.microsoft.com/office/2014/relationships/chartEx" Target="../charts/chartEx146.xml"/><Relationship Id="rId4" Type="http://schemas.openxmlformats.org/officeDocument/2006/relationships/image" Target="../media/image28.png"/></Relationships>
</file>

<file path=ppt/slides/_rels/slide74.xml.rels><?xml version="1.0" encoding="UTF-8" standalone="yes"?>
<Relationships xmlns="http://schemas.openxmlformats.org/package/2006/relationships"><Relationship Id="rId3" Type="http://schemas.microsoft.com/office/2014/relationships/chartEx" Target="../charts/chartEx147.xml"/><Relationship Id="rId2" Type="http://schemas.openxmlformats.org/officeDocument/2006/relationships/notesSlide" Target="../notesSlides/notesSlide74.xml"/><Relationship Id="rId1" Type="http://schemas.openxmlformats.org/officeDocument/2006/relationships/slideLayout" Target="../slideLayouts/slideLayout7.xml"/><Relationship Id="rId5" Type="http://schemas.microsoft.com/office/2014/relationships/chartEx" Target="../charts/chartEx148.xml"/><Relationship Id="rId4" Type="http://schemas.openxmlformats.org/officeDocument/2006/relationships/image" Target="../media/image28.png"/></Relationships>
</file>

<file path=ppt/slides/_rels/slide75.xml.rels><?xml version="1.0" encoding="UTF-8" standalone="yes"?>
<Relationships xmlns="http://schemas.openxmlformats.org/package/2006/relationships"><Relationship Id="rId3" Type="http://schemas.microsoft.com/office/2014/relationships/chartEx" Target="../charts/chartEx149.xml"/><Relationship Id="rId2" Type="http://schemas.openxmlformats.org/officeDocument/2006/relationships/notesSlide" Target="../notesSlides/notesSlide75.xml"/><Relationship Id="rId1" Type="http://schemas.openxmlformats.org/officeDocument/2006/relationships/slideLayout" Target="../slideLayouts/slideLayout7.xml"/><Relationship Id="rId5" Type="http://schemas.microsoft.com/office/2014/relationships/chartEx" Target="../charts/chartEx150.xml"/><Relationship Id="rId4" Type="http://schemas.openxmlformats.org/officeDocument/2006/relationships/image" Target="../media/image28.png"/></Relationships>
</file>

<file path=ppt/slides/_rels/slide76.xml.rels><?xml version="1.0" encoding="UTF-8" standalone="yes"?>
<Relationships xmlns="http://schemas.openxmlformats.org/package/2006/relationships"><Relationship Id="rId3" Type="http://schemas.microsoft.com/office/2014/relationships/chartEx" Target="../charts/chartEx151.xml"/><Relationship Id="rId2" Type="http://schemas.openxmlformats.org/officeDocument/2006/relationships/notesSlide" Target="../notesSlides/notesSlide76.xml"/><Relationship Id="rId1" Type="http://schemas.openxmlformats.org/officeDocument/2006/relationships/slideLayout" Target="../slideLayouts/slideLayout7.xml"/><Relationship Id="rId5" Type="http://schemas.microsoft.com/office/2014/relationships/chartEx" Target="../charts/chartEx152.xml"/><Relationship Id="rId4" Type="http://schemas.openxmlformats.org/officeDocument/2006/relationships/image" Target="../media/image28.png"/></Relationships>
</file>

<file path=ppt/slides/_rels/slide77.xml.rels><?xml version="1.0" encoding="UTF-8" standalone="yes"?>
<Relationships xmlns="http://schemas.openxmlformats.org/package/2006/relationships"><Relationship Id="rId3" Type="http://schemas.microsoft.com/office/2014/relationships/chartEx" Target="../charts/chartEx153.xml"/><Relationship Id="rId2" Type="http://schemas.openxmlformats.org/officeDocument/2006/relationships/notesSlide" Target="../notesSlides/notesSlide77.xml"/><Relationship Id="rId1" Type="http://schemas.openxmlformats.org/officeDocument/2006/relationships/slideLayout" Target="../slideLayouts/slideLayout7.xml"/><Relationship Id="rId5" Type="http://schemas.microsoft.com/office/2014/relationships/chartEx" Target="../charts/chartEx154.xml"/><Relationship Id="rId4" Type="http://schemas.openxmlformats.org/officeDocument/2006/relationships/image" Target="../media/image28.png"/></Relationships>
</file>

<file path=ppt/slides/_rels/slide78.xml.rels><?xml version="1.0" encoding="UTF-8" standalone="yes"?>
<Relationships xmlns="http://schemas.openxmlformats.org/package/2006/relationships"><Relationship Id="rId3" Type="http://schemas.microsoft.com/office/2014/relationships/chartEx" Target="../charts/chartEx155.xml"/><Relationship Id="rId2" Type="http://schemas.openxmlformats.org/officeDocument/2006/relationships/notesSlide" Target="../notesSlides/notesSlide78.xml"/><Relationship Id="rId1" Type="http://schemas.openxmlformats.org/officeDocument/2006/relationships/slideLayout" Target="../slideLayouts/slideLayout7.xml"/><Relationship Id="rId5" Type="http://schemas.microsoft.com/office/2014/relationships/chartEx" Target="../charts/chartEx156.xml"/><Relationship Id="rId4" Type="http://schemas.openxmlformats.org/officeDocument/2006/relationships/image" Target="../media/image28.png"/></Relationships>
</file>

<file path=ppt/slides/_rels/slide79.xml.rels><?xml version="1.0" encoding="UTF-8" standalone="yes"?>
<Relationships xmlns="http://schemas.openxmlformats.org/package/2006/relationships"><Relationship Id="rId3" Type="http://schemas.microsoft.com/office/2014/relationships/chartEx" Target="../charts/chartEx157.xml"/><Relationship Id="rId2" Type="http://schemas.openxmlformats.org/officeDocument/2006/relationships/notesSlide" Target="../notesSlides/notesSlide79.xml"/><Relationship Id="rId1" Type="http://schemas.openxmlformats.org/officeDocument/2006/relationships/slideLayout" Target="../slideLayouts/slideLayout7.xml"/><Relationship Id="rId5" Type="http://schemas.microsoft.com/office/2014/relationships/chartEx" Target="../charts/chartEx158.xml"/><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microsoft.com/office/2014/relationships/chartEx" Target="../charts/chartEx15.xm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microsoft.com/office/2014/relationships/chartEx" Target="../charts/chartEx16.xml"/><Relationship Id="rId4" Type="http://schemas.openxmlformats.org/officeDocument/2006/relationships/image" Target="../media/image28.png"/></Relationships>
</file>

<file path=ppt/slides/_rels/slide80.xml.rels><?xml version="1.0" encoding="UTF-8" standalone="yes"?>
<Relationships xmlns="http://schemas.openxmlformats.org/package/2006/relationships"><Relationship Id="rId3" Type="http://schemas.microsoft.com/office/2014/relationships/chartEx" Target="../charts/chartEx159.xml"/><Relationship Id="rId2" Type="http://schemas.openxmlformats.org/officeDocument/2006/relationships/notesSlide" Target="../notesSlides/notesSlide80.xml"/><Relationship Id="rId1" Type="http://schemas.openxmlformats.org/officeDocument/2006/relationships/slideLayout" Target="../slideLayouts/slideLayout7.xml"/><Relationship Id="rId5" Type="http://schemas.microsoft.com/office/2014/relationships/chartEx" Target="../charts/chartEx160.xml"/><Relationship Id="rId4" Type="http://schemas.openxmlformats.org/officeDocument/2006/relationships/image" Target="../media/image28.png"/></Relationships>
</file>

<file path=ppt/slides/_rels/slide81.xml.rels><?xml version="1.0" encoding="UTF-8" standalone="yes"?>
<Relationships xmlns="http://schemas.openxmlformats.org/package/2006/relationships"><Relationship Id="rId3" Type="http://schemas.microsoft.com/office/2014/relationships/chartEx" Target="../charts/chartEx161.xml"/><Relationship Id="rId2" Type="http://schemas.openxmlformats.org/officeDocument/2006/relationships/notesSlide" Target="../notesSlides/notesSlide81.xml"/><Relationship Id="rId1" Type="http://schemas.openxmlformats.org/officeDocument/2006/relationships/slideLayout" Target="../slideLayouts/slideLayout7.xml"/><Relationship Id="rId5" Type="http://schemas.microsoft.com/office/2014/relationships/chartEx" Target="../charts/chartEx162.xml"/><Relationship Id="rId4" Type="http://schemas.openxmlformats.org/officeDocument/2006/relationships/image" Target="../media/image28.png"/></Relationships>
</file>

<file path=ppt/slides/_rels/slide82.xml.rels><?xml version="1.0" encoding="UTF-8" standalone="yes"?>
<Relationships xmlns="http://schemas.openxmlformats.org/package/2006/relationships"><Relationship Id="rId3" Type="http://schemas.microsoft.com/office/2014/relationships/chartEx" Target="../charts/chartEx163.xml"/><Relationship Id="rId2" Type="http://schemas.openxmlformats.org/officeDocument/2006/relationships/notesSlide" Target="../notesSlides/notesSlide82.xml"/><Relationship Id="rId1" Type="http://schemas.openxmlformats.org/officeDocument/2006/relationships/slideLayout" Target="../slideLayouts/slideLayout7.xml"/><Relationship Id="rId5" Type="http://schemas.microsoft.com/office/2014/relationships/chartEx" Target="../charts/chartEx164.xml"/><Relationship Id="rId4" Type="http://schemas.openxmlformats.org/officeDocument/2006/relationships/image" Target="../media/image28.png"/></Relationships>
</file>

<file path=ppt/slides/_rels/slide83.xml.rels><?xml version="1.0" encoding="UTF-8" standalone="yes"?>
<Relationships xmlns="http://schemas.openxmlformats.org/package/2006/relationships"><Relationship Id="rId3" Type="http://schemas.microsoft.com/office/2014/relationships/chartEx" Target="../charts/chartEx165.xml"/><Relationship Id="rId2" Type="http://schemas.openxmlformats.org/officeDocument/2006/relationships/notesSlide" Target="../notesSlides/notesSlide83.xml"/><Relationship Id="rId1" Type="http://schemas.openxmlformats.org/officeDocument/2006/relationships/slideLayout" Target="../slideLayouts/slideLayout7.xml"/><Relationship Id="rId5" Type="http://schemas.microsoft.com/office/2014/relationships/chartEx" Target="../charts/chartEx166.xml"/><Relationship Id="rId4" Type="http://schemas.openxmlformats.org/officeDocument/2006/relationships/image" Target="../media/image28.png"/></Relationships>
</file>

<file path=ppt/slides/_rels/slide84.xml.rels><?xml version="1.0" encoding="UTF-8" standalone="yes"?>
<Relationships xmlns="http://schemas.openxmlformats.org/package/2006/relationships"><Relationship Id="rId3" Type="http://schemas.microsoft.com/office/2014/relationships/chartEx" Target="../charts/chartEx167.xml"/><Relationship Id="rId2" Type="http://schemas.openxmlformats.org/officeDocument/2006/relationships/notesSlide" Target="../notesSlides/notesSlide84.xml"/><Relationship Id="rId1" Type="http://schemas.openxmlformats.org/officeDocument/2006/relationships/slideLayout" Target="../slideLayouts/slideLayout7.xml"/><Relationship Id="rId5" Type="http://schemas.microsoft.com/office/2014/relationships/chartEx" Target="../charts/chartEx168.xml"/><Relationship Id="rId4" Type="http://schemas.openxmlformats.org/officeDocument/2006/relationships/image" Target="../media/image28.png"/></Relationships>
</file>

<file path=ppt/slides/_rels/slide85.xml.rels><?xml version="1.0" encoding="UTF-8" standalone="yes"?>
<Relationships xmlns="http://schemas.openxmlformats.org/package/2006/relationships"><Relationship Id="rId3" Type="http://schemas.microsoft.com/office/2014/relationships/chartEx" Target="../charts/chartEx169.xml"/><Relationship Id="rId2" Type="http://schemas.openxmlformats.org/officeDocument/2006/relationships/notesSlide" Target="../notesSlides/notesSlide85.xml"/><Relationship Id="rId1" Type="http://schemas.openxmlformats.org/officeDocument/2006/relationships/slideLayout" Target="../slideLayouts/slideLayout7.xml"/><Relationship Id="rId5" Type="http://schemas.microsoft.com/office/2014/relationships/chartEx" Target="../charts/chartEx170.xml"/><Relationship Id="rId4" Type="http://schemas.openxmlformats.org/officeDocument/2006/relationships/image" Target="../media/image28.png"/></Relationships>
</file>

<file path=ppt/slides/_rels/slide86.xml.rels><?xml version="1.0" encoding="UTF-8" standalone="yes"?>
<Relationships xmlns="http://schemas.openxmlformats.org/package/2006/relationships"><Relationship Id="rId3" Type="http://schemas.microsoft.com/office/2014/relationships/chartEx" Target="../charts/chartEx171.xml"/><Relationship Id="rId2" Type="http://schemas.openxmlformats.org/officeDocument/2006/relationships/notesSlide" Target="../notesSlides/notesSlide86.xml"/><Relationship Id="rId1" Type="http://schemas.openxmlformats.org/officeDocument/2006/relationships/slideLayout" Target="../slideLayouts/slideLayout7.xml"/><Relationship Id="rId5" Type="http://schemas.microsoft.com/office/2014/relationships/chartEx" Target="../charts/chartEx172.xml"/><Relationship Id="rId4" Type="http://schemas.openxmlformats.org/officeDocument/2006/relationships/image" Target="../media/image28.png"/></Relationships>
</file>

<file path=ppt/slides/_rels/slide87.xml.rels><?xml version="1.0" encoding="UTF-8" standalone="yes"?>
<Relationships xmlns="http://schemas.openxmlformats.org/package/2006/relationships"><Relationship Id="rId3" Type="http://schemas.microsoft.com/office/2014/relationships/chartEx" Target="../charts/chartEx173.xml"/><Relationship Id="rId2" Type="http://schemas.openxmlformats.org/officeDocument/2006/relationships/notesSlide" Target="../notesSlides/notesSlide87.xml"/><Relationship Id="rId1" Type="http://schemas.openxmlformats.org/officeDocument/2006/relationships/slideLayout" Target="../slideLayouts/slideLayout7.xml"/><Relationship Id="rId5" Type="http://schemas.microsoft.com/office/2014/relationships/chartEx" Target="../charts/chartEx174.xml"/><Relationship Id="rId4" Type="http://schemas.openxmlformats.org/officeDocument/2006/relationships/image" Target="../media/image28.png"/></Relationships>
</file>

<file path=ppt/slides/_rels/slide88.xml.rels><?xml version="1.0" encoding="UTF-8" standalone="yes"?>
<Relationships xmlns="http://schemas.openxmlformats.org/package/2006/relationships"><Relationship Id="rId3" Type="http://schemas.microsoft.com/office/2014/relationships/chartEx" Target="../charts/chartEx175.xml"/><Relationship Id="rId2" Type="http://schemas.openxmlformats.org/officeDocument/2006/relationships/notesSlide" Target="../notesSlides/notesSlide88.xml"/><Relationship Id="rId1" Type="http://schemas.openxmlformats.org/officeDocument/2006/relationships/slideLayout" Target="../slideLayouts/slideLayout7.xml"/><Relationship Id="rId5" Type="http://schemas.microsoft.com/office/2014/relationships/chartEx" Target="../charts/chartEx176.xml"/><Relationship Id="rId4" Type="http://schemas.openxmlformats.org/officeDocument/2006/relationships/image" Target="../media/image28.png"/></Relationships>
</file>

<file path=ppt/slides/_rels/slide89.xml.rels><?xml version="1.0" encoding="UTF-8" standalone="yes"?>
<Relationships xmlns="http://schemas.openxmlformats.org/package/2006/relationships"><Relationship Id="rId3" Type="http://schemas.microsoft.com/office/2014/relationships/chartEx" Target="../charts/chartEx177.xml"/><Relationship Id="rId2" Type="http://schemas.openxmlformats.org/officeDocument/2006/relationships/notesSlide" Target="../notesSlides/notesSlide89.xml"/><Relationship Id="rId1" Type="http://schemas.openxmlformats.org/officeDocument/2006/relationships/slideLayout" Target="../slideLayouts/slideLayout7.xml"/><Relationship Id="rId5" Type="http://schemas.microsoft.com/office/2014/relationships/chartEx" Target="../charts/chartEx178.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microsoft.com/office/2014/relationships/chartEx" Target="../charts/chartEx17.xm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microsoft.com/office/2014/relationships/chartEx" Target="../charts/chartEx18.xml"/><Relationship Id="rId4" Type="http://schemas.openxmlformats.org/officeDocument/2006/relationships/image" Target="../media/image28.png"/></Relationships>
</file>

<file path=ppt/slides/_rels/slide90.xml.rels><?xml version="1.0" encoding="UTF-8" standalone="yes"?>
<Relationships xmlns="http://schemas.openxmlformats.org/package/2006/relationships"><Relationship Id="rId3" Type="http://schemas.microsoft.com/office/2014/relationships/chartEx" Target="../charts/chartEx179.xml"/><Relationship Id="rId2" Type="http://schemas.openxmlformats.org/officeDocument/2006/relationships/notesSlide" Target="../notesSlides/notesSlide90.xml"/><Relationship Id="rId1" Type="http://schemas.openxmlformats.org/officeDocument/2006/relationships/slideLayout" Target="../slideLayouts/slideLayout7.xml"/><Relationship Id="rId5" Type="http://schemas.microsoft.com/office/2014/relationships/chartEx" Target="../charts/chartEx180.xml"/><Relationship Id="rId4" Type="http://schemas.openxmlformats.org/officeDocument/2006/relationships/image" Target="../media/image28.png"/></Relationships>
</file>

<file path=ppt/slides/_rels/slide91.xml.rels><?xml version="1.0" encoding="UTF-8" standalone="yes"?>
<Relationships xmlns="http://schemas.openxmlformats.org/package/2006/relationships"><Relationship Id="rId3" Type="http://schemas.microsoft.com/office/2014/relationships/chartEx" Target="../charts/chartEx181.xml"/><Relationship Id="rId2" Type="http://schemas.openxmlformats.org/officeDocument/2006/relationships/notesSlide" Target="../notesSlides/notesSlide91.xml"/><Relationship Id="rId1" Type="http://schemas.openxmlformats.org/officeDocument/2006/relationships/slideLayout" Target="../slideLayouts/slideLayout7.xml"/><Relationship Id="rId5" Type="http://schemas.microsoft.com/office/2014/relationships/chartEx" Target="../charts/chartEx182.xml"/><Relationship Id="rId4" Type="http://schemas.openxmlformats.org/officeDocument/2006/relationships/image" Target="../media/image28.png"/></Relationships>
</file>

<file path=ppt/slides/_rels/slide92.xml.rels><?xml version="1.0" encoding="UTF-8" standalone="yes"?>
<Relationships xmlns="http://schemas.openxmlformats.org/package/2006/relationships"><Relationship Id="rId3" Type="http://schemas.microsoft.com/office/2014/relationships/chartEx" Target="../charts/chartEx183.xml"/><Relationship Id="rId2" Type="http://schemas.openxmlformats.org/officeDocument/2006/relationships/notesSlide" Target="../notesSlides/notesSlide92.xml"/><Relationship Id="rId1" Type="http://schemas.openxmlformats.org/officeDocument/2006/relationships/slideLayout" Target="../slideLayouts/slideLayout7.xml"/><Relationship Id="rId5" Type="http://schemas.microsoft.com/office/2014/relationships/chartEx" Target="../charts/chartEx184.xml"/><Relationship Id="rId4" Type="http://schemas.openxmlformats.org/officeDocument/2006/relationships/image" Target="../media/image28.png"/></Relationships>
</file>

<file path=ppt/slides/_rels/slide93.xml.rels><?xml version="1.0" encoding="UTF-8" standalone="yes"?>
<Relationships xmlns="http://schemas.openxmlformats.org/package/2006/relationships"><Relationship Id="rId3" Type="http://schemas.microsoft.com/office/2014/relationships/chartEx" Target="../charts/chartEx185.xml"/><Relationship Id="rId2" Type="http://schemas.openxmlformats.org/officeDocument/2006/relationships/notesSlide" Target="../notesSlides/notesSlide93.xml"/><Relationship Id="rId1" Type="http://schemas.openxmlformats.org/officeDocument/2006/relationships/slideLayout" Target="../slideLayouts/slideLayout7.xml"/><Relationship Id="rId5" Type="http://schemas.microsoft.com/office/2014/relationships/chartEx" Target="../charts/chartEx186.xml"/><Relationship Id="rId4" Type="http://schemas.openxmlformats.org/officeDocument/2006/relationships/image" Target="../media/image28.png"/></Relationships>
</file>

<file path=ppt/slides/_rels/slide94.xml.rels><?xml version="1.0" encoding="UTF-8" standalone="yes"?>
<Relationships xmlns="http://schemas.openxmlformats.org/package/2006/relationships"><Relationship Id="rId3" Type="http://schemas.microsoft.com/office/2014/relationships/chartEx" Target="../charts/chartEx187.xml"/><Relationship Id="rId2" Type="http://schemas.openxmlformats.org/officeDocument/2006/relationships/notesSlide" Target="../notesSlides/notesSlide94.xml"/><Relationship Id="rId1" Type="http://schemas.openxmlformats.org/officeDocument/2006/relationships/slideLayout" Target="../slideLayouts/slideLayout7.xml"/><Relationship Id="rId5" Type="http://schemas.microsoft.com/office/2014/relationships/chartEx" Target="../charts/chartEx188.xml"/><Relationship Id="rId4" Type="http://schemas.openxmlformats.org/officeDocument/2006/relationships/image" Target="../media/image28.png"/></Relationships>
</file>

<file path=ppt/slides/_rels/slide95.xml.rels><?xml version="1.0" encoding="UTF-8" standalone="yes"?>
<Relationships xmlns="http://schemas.openxmlformats.org/package/2006/relationships"><Relationship Id="rId3" Type="http://schemas.microsoft.com/office/2014/relationships/chartEx" Target="../charts/chartEx189.xml"/><Relationship Id="rId2" Type="http://schemas.openxmlformats.org/officeDocument/2006/relationships/notesSlide" Target="../notesSlides/notesSlide95.xml"/><Relationship Id="rId1" Type="http://schemas.openxmlformats.org/officeDocument/2006/relationships/slideLayout" Target="../slideLayouts/slideLayout7.xml"/><Relationship Id="rId5" Type="http://schemas.microsoft.com/office/2014/relationships/chartEx" Target="../charts/chartEx190.xml"/><Relationship Id="rId4" Type="http://schemas.openxmlformats.org/officeDocument/2006/relationships/image" Target="../media/image28.png"/></Relationships>
</file>

<file path=ppt/slides/_rels/slide96.xml.rels><?xml version="1.0" encoding="UTF-8" standalone="yes"?>
<Relationships xmlns="http://schemas.openxmlformats.org/package/2006/relationships"><Relationship Id="rId3" Type="http://schemas.microsoft.com/office/2014/relationships/chartEx" Target="../charts/chartEx191.xml"/><Relationship Id="rId2" Type="http://schemas.openxmlformats.org/officeDocument/2006/relationships/notesSlide" Target="../notesSlides/notesSlide96.xml"/><Relationship Id="rId1" Type="http://schemas.openxmlformats.org/officeDocument/2006/relationships/slideLayout" Target="../slideLayouts/slideLayout7.xml"/><Relationship Id="rId5" Type="http://schemas.microsoft.com/office/2014/relationships/chartEx" Target="../charts/chartEx192.xml"/><Relationship Id="rId4" Type="http://schemas.openxmlformats.org/officeDocument/2006/relationships/image" Target="../media/image28.png"/></Relationships>
</file>

<file path=ppt/slides/_rels/slide97.xml.rels><?xml version="1.0" encoding="UTF-8" standalone="yes"?>
<Relationships xmlns="http://schemas.openxmlformats.org/package/2006/relationships"><Relationship Id="rId3" Type="http://schemas.microsoft.com/office/2014/relationships/chartEx" Target="../charts/chartEx193.xml"/><Relationship Id="rId2" Type="http://schemas.openxmlformats.org/officeDocument/2006/relationships/notesSlide" Target="../notesSlides/notesSlide97.xml"/><Relationship Id="rId1" Type="http://schemas.openxmlformats.org/officeDocument/2006/relationships/slideLayout" Target="../slideLayouts/slideLayout7.xml"/><Relationship Id="rId5" Type="http://schemas.microsoft.com/office/2014/relationships/chartEx" Target="../charts/chartEx194.xml"/><Relationship Id="rId4" Type="http://schemas.openxmlformats.org/officeDocument/2006/relationships/image" Target="../media/image28.png"/></Relationships>
</file>

<file path=ppt/slides/_rels/slide98.xml.rels><?xml version="1.0" encoding="UTF-8" standalone="yes"?>
<Relationships xmlns="http://schemas.openxmlformats.org/package/2006/relationships"><Relationship Id="rId3" Type="http://schemas.microsoft.com/office/2014/relationships/chartEx" Target="../charts/chartEx195.xml"/><Relationship Id="rId2" Type="http://schemas.openxmlformats.org/officeDocument/2006/relationships/notesSlide" Target="../notesSlides/notesSlide98.xml"/><Relationship Id="rId1" Type="http://schemas.openxmlformats.org/officeDocument/2006/relationships/slideLayout" Target="../slideLayouts/slideLayout7.xml"/><Relationship Id="rId5" Type="http://schemas.microsoft.com/office/2014/relationships/chartEx" Target="../charts/chartEx196.xml"/><Relationship Id="rId4" Type="http://schemas.openxmlformats.org/officeDocument/2006/relationships/image" Target="../media/image28.png"/></Relationships>
</file>

<file path=ppt/slides/_rels/slide99.xml.rels><?xml version="1.0" encoding="UTF-8" standalone="yes"?>
<Relationships xmlns="http://schemas.openxmlformats.org/package/2006/relationships"><Relationship Id="rId3" Type="http://schemas.microsoft.com/office/2014/relationships/chartEx" Target="../charts/chartEx197.xml"/><Relationship Id="rId2" Type="http://schemas.openxmlformats.org/officeDocument/2006/relationships/notesSlide" Target="../notesSlides/notesSlide99.xml"/><Relationship Id="rId1" Type="http://schemas.openxmlformats.org/officeDocument/2006/relationships/slideLayout" Target="../slideLayouts/slideLayout7.xml"/><Relationship Id="rId5" Type="http://schemas.microsoft.com/office/2014/relationships/chartEx" Target="../charts/chartEx198.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298980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0786148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1989801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5763616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471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94744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37146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257888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054689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888788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026830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329100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572213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18787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857193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950654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760687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26944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516910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224449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38156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303913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697741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865915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648786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527713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014173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697196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10902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3330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159238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718057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925978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170172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458926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244064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056834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164492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781383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608358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190650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65253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5303217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3997276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917520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0465213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260248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2890221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376475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8932770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5508715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850425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200196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462574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7850091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9810273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7972986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43283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6470227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2511355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0948004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0851226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264559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1717043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7884753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7442242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2072346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5901501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74483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8169873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0607433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864554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0730712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7371712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6565890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0506116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6646502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0884130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2662153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739234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5101853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8642696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5700700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2100427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9492424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0965656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6967483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2615924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5812151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4318421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254211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8153406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38427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1949279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4142421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1297185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7027108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3430237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196617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5594351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1244839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dirty="0"/>
              <a:t>Revenue by Price vs. Volume vs. Mix analysis | Heineken Romania vs. Asahi | Category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867763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639791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4"/>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1848016" y="1117689"/>
            <a:ext cx="1381891"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Heineken</a:t>
            </a:r>
            <a:r>
              <a:rPr lang="en-AE" sz="900" dirty="0">
                <a:solidFill>
                  <a:schemeClr val="tx1"/>
                </a:solidFill>
                <a:latin typeface="Nexa Bold" panose="00000800000000000000"/>
                <a:ea typeface="Nexa Bold" panose="00000800000000000000"/>
                <a:cs typeface="Nexa Bold" panose="00000800000000000000"/>
              </a:rPr>
              <a:t> </a:t>
            </a:r>
            <a:r>
              <a:rPr lang="en-AE" sz="1000" dirty="0">
                <a:solidFill>
                  <a:schemeClr val="tx1"/>
                </a:solidFill>
                <a:latin typeface="Nexa Bold" panose="00000800000000000000"/>
              </a:rPr>
              <a:t>Romania</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5899740" y="1117689"/>
            <a:ext cx="1716918"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AE" sz="1000" dirty="0">
                <a:solidFill>
                  <a:schemeClr val="tx1"/>
                </a:solidFill>
                <a:latin typeface="Nexa Bold" panose="00000800000000000000"/>
                <a:ea typeface="Nexa Bold" panose="00000800000000000000"/>
                <a:cs typeface="Nexa Bold" panose="00000800000000000000"/>
              </a:rPr>
              <a:t>Asahi / Ursus Breweries</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366617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3.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340</TotalTime>
  <Words>6018</Words>
  <Application>Microsoft Office PowerPoint</Application>
  <PresentationFormat>On-screen Show (16:9)</PresentationFormat>
  <Paragraphs>816</Paragraphs>
  <Slides>102</Slides>
  <Notes>102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102</vt:i4>
      </vt:variant>
    </vt:vector>
  </HeadingPairs>
  <TitlesOfParts>
    <vt:vector size="111" baseType="lpstr">
      <vt:lpstr>Aptos</vt:lpstr>
      <vt:lpstr>Arial</vt:lpstr>
      <vt:lpstr>Nexa</vt:lpstr>
      <vt:lpstr>Nexa Bold</vt:lpstr>
      <vt:lpstr>Nexa Book</vt:lpstr>
      <vt:lpstr>Nexa Book Italic</vt:lpstr>
      <vt:lpstr>Open Sans</vt:lpstr>
      <vt:lpstr>PricingOne Light Template Oct 2024</vt:lpstr>
      <vt:lpstr>think-cell Slide</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Salma ANANY</cp:lastModifiedBy>
  <cp:revision>43</cp:revision>
  <dcterms:created xsi:type="dcterms:W3CDTF">2024-07-05T07:54:38Z</dcterms:created>
  <dcterms:modified xsi:type="dcterms:W3CDTF">2025-09-25T14:03:51Z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