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rts/chartEx1.xml" ContentType="application/vnd.ms-office.chartex+xml"/>
  <Override PartName="/ppt/charts/style1.xml" ContentType="application/vnd.ms-office.chartstyle+xml"/>
  <Override PartName="/ppt/charts/colors1.xml" ContentType="application/vnd.ms-office.chartcolorstyle+xml"/>
  <Override PartName="/ppt/charts/chartEx2.xml" ContentType="application/vnd.ms-office.chartex+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Ex3.xml" ContentType="application/vnd.ms-office.chartex+xml"/>
  <Override PartName="/ppt/charts/style3.xml" ContentType="application/vnd.ms-office.chartstyle+xml"/>
  <Override PartName="/ppt/charts/colors3.xml" ContentType="application/vnd.ms-office.chartcolorstyle+xml"/>
  <Override PartName="/ppt/charts/chartEx4.xml" ContentType="application/vnd.ms-office.chartex+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charts/chartEx5.xml" ContentType="application/vnd.ms-office.chartex+xml"/>
  <Override PartName="/ppt/charts/style5.xml" ContentType="application/vnd.ms-office.chartstyle+xml"/>
  <Override PartName="/ppt/charts/colors5.xml" ContentType="application/vnd.ms-office.chartcolorstyle+xml"/>
  <Override PartName="/ppt/charts/chartEx6.xml" ContentType="application/vnd.ms-office.chartex+xml"/>
  <Override PartName="/ppt/charts/style6.xml" ContentType="application/vnd.ms-office.chartstyle+xml"/>
  <Override PartName="/ppt/charts/colors6.xml" ContentType="application/vnd.ms-office.chartcolorstyle+xml"/>
  <Override PartName="/ppt/notesSlides/notesSlide4.xml" ContentType="application/vnd.openxmlformats-officedocument.presentationml.notesSlide+xml"/>
  <Override PartName="/ppt/charts/chartEx7.xml" ContentType="application/vnd.ms-office.chartex+xml"/>
  <Override PartName="/ppt/charts/style7.xml" ContentType="application/vnd.ms-office.chartstyle+xml"/>
  <Override PartName="/ppt/charts/colors7.xml" ContentType="application/vnd.ms-office.chartcolorstyle+xml"/>
  <Override PartName="/ppt/charts/chartEx8.xml" ContentType="application/vnd.ms-office.chartex+xml"/>
  <Override PartName="/ppt/charts/style8.xml" ContentType="application/vnd.ms-office.chartstyle+xml"/>
  <Override PartName="/ppt/charts/colors8.xml" ContentType="application/vnd.ms-office.chartcolorstyle+xml"/>
  <Override PartName="/ppt/notesSlides/notesSlide5.xml" ContentType="application/vnd.openxmlformats-officedocument.presentationml.notesSlide+xml"/>
  <Override PartName="/ppt/charts/chartEx9.xml" ContentType="application/vnd.ms-office.chartex+xml"/>
  <Override PartName="/ppt/charts/style9.xml" ContentType="application/vnd.ms-office.chartstyle+xml"/>
  <Override PartName="/ppt/charts/colors9.xml" ContentType="application/vnd.ms-office.chartcolorstyle+xml"/>
  <Override PartName="/ppt/charts/chartEx10.xml" ContentType="application/vnd.ms-office.chartex+xml"/>
  <Override PartName="/ppt/charts/style10.xml" ContentType="application/vnd.ms-office.chartstyle+xml"/>
  <Override PartName="/ppt/charts/colors10.xml" ContentType="application/vnd.ms-office.chartcolorstyle+xml"/>
  <Override PartName="/ppt/notesSlides/notesSlide6.xml" ContentType="application/vnd.openxmlformats-officedocument.presentationml.notesSlide+xml"/>
  <Override PartName="/ppt/charts/chartEx11.xml" ContentType="application/vnd.ms-office.chartex+xml"/>
  <Override PartName="/ppt/charts/style11.xml" ContentType="application/vnd.ms-office.chartstyle+xml"/>
  <Override PartName="/ppt/charts/colors11.xml" ContentType="application/vnd.ms-office.chartcolorstyle+xml"/>
  <Override PartName="/ppt/charts/chartEx12.xml" ContentType="application/vnd.ms-office.chartex+xml"/>
  <Override PartName="/ppt/charts/style12.xml" ContentType="application/vnd.ms-office.chartstyle+xml"/>
  <Override PartName="/ppt/charts/colors12.xml" ContentType="application/vnd.ms-office.chartcolorstyle+xml"/>
  <Override PartName="/ppt/notesSlides/notesSlide7.xml" ContentType="application/vnd.openxmlformats-officedocument.presentationml.notesSlide+xml"/>
  <Override PartName="/ppt/charts/chartEx13.xml" ContentType="application/vnd.ms-office.chartex+xml"/>
  <Override PartName="/ppt/charts/style13.xml" ContentType="application/vnd.ms-office.chartstyle+xml"/>
  <Override PartName="/ppt/charts/colors13.xml" ContentType="application/vnd.ms-office.chartcolorstyle+xml"/>
  <Override PartName="/ppt/charts/chartEx14.xml" ContentType="application/vnd.ms-office.chartex+xml"/>
  <Override PartName="/ppt/charts/style14.xml" ContentType="application/vnd.ms-office.chartstyle+xml"/>
  <Override PartName="/ppt/charts/colors14.xml" ContentType="application/vnd.ms-office.chartcolorstyle+xml"/>
  <Override PartName="/ppt/notesSlides/notesSlide8.xml" ContentType="application/vnd.openxmlformats-officedocument.presentationml.notesSlide+xml"/>
  <Override PartName="/ppt/charts/chartEx15.xml" ContentType="application/vnd.ms-office.chartex+xml"/>
  <Override PartName="/ppt/charts/style15.xml" ContentType="application/vnd.ms-office.chartstyle+xml"/>
  <Override PartName="/ppt/charts/colors15.xml" ContentType="application/vnd.ms-office.chartcolorstyle+xml"/>
  <Override PartName="/ppt/charts/chartEx16.xml" ContentType="application/vnd.ms-office.chartex+xml"/>
  <Override PartName="/ppt/charts/style16.xml" ContentType="application/vnd.ms-office.chartstyle+xml"/>
  <Override PartName="/ppt/charts/colors16.xml" ContentType="application/vnd.ms-office.chartcolorstyle+xml"/>
  <Override PartName="/ppt/notesSlides/notesSlide9.xml" ContentType="application/vnd.openxmlformats-officedocument.presentationml.notesSlide+xml"/>
  <Override PartName="/ppt/charts/chartEx17.xml" ContentType="application/vnd.ms-office.chartex+xml"/>
  <Override PartName="/ppt/charts/style17.xml" ContentType="application/vnd.ms-office.chartstyle+xml"/>
  <Override PartName="/ppt/charts/colors17.xml" ContentType="application/vnd.ms-office.chartcolorstyle+xml"/>
  <Override PartName="/ppt/charts/chartEx18.xml" ContentType="application/vnd.ms-office.chartex+xml"/>
  <Override PartName="/ppt/charts/style18.xml" ContentType="application/vnd.ms-office.chartstyle+xml"/>
  <Override PartName="/ppt/charts/colors18.xml" ContentType="application/vnd.ms-office.chartcolorstyle+xml"/>
  <Override PartName="/ppt/notesSlides/notesSlide10.xml" ContentType="application/vnd.openxmlformats-officedocument.presentationml.notesSlide+xml"/>
  <Override PartName="/ppt/charts/chartEx19.xml" ContentType="application/vnd.ms-office.chartex+xml"/>
  <Override PartName="/ppt/charts/style19.xml" ContentType="application/vnd.ms-office.chartstyle+xml"/>
  <Override PartName="/ppt/charts/colors19.xml" ContentType="application/vnd.ms-office.chartcolorstyle+xml"/>
  <Override PartName="/ppt/charts/chartEx20.xml" ContentType="application/vnd.ms-office.chartex+xml"/>
  <Override PartName="/ppt/charts/style20.xml" ContentType="application/vnd.ms-office.chartstyle+xml"/>
  <Override PartName="/ppt/charts/colors20.xml" ContentType="application/vnd.ms-office.chartcolorstyle+xml"/>
  <Override PartName="/ppt/notesSlides/notesSlide11.xml" ContentType="application/vnd.openxmlformats-officedocument.presentationml.notesSlide+xml"/>
  <Override PartName="/ppt/charts/chartEx21.xml" ContentType="application/vnd.ms-office.chartex+xml"/>
  <Override PartName="/ppt/charts/style21.xml" ContentType="application/vnd.ms-office.chartstyle+xml"/>
  <Override PartName="/ppt/charts/colors21.xml" ContentType="application/vnd.ms-office.chartcolorstyle+xml"/>
  <Override PartName="/ppt/charts/chartEx22.xml" ContentType="application/vnd.ms-office.chartex+xml"/>
  <Override PartName="/ppt/charts/style22.xml" ContentType="application/vnd.ms-office.chartstyle+xml"/>
  <Override PartName="/ppt/charts/colors22.xml" ContentType="application/vnd.ms-office.chartcolorstyle+xml"/>
  <Override PartName="/ppt/notesSlides/notesSlide12.xml" ContentType="application/vnd.openxmlformats-officedocument.presentationml.notesSlide+xml"/>
  <Override PartName="/ppt/charts/chartEx23.xml" ContentType="application/vnd.ms-office.chartex+xml"/>
  <Override PartName="/ppt/charts/style23.xml" ContentType="application/vnd.ms-office.chartstyle+xml"/>
  <Override PartName="/ppt/charts/colors23.xml" ContentType="application/vnd.ms-office.chartcolorstyle+xml"/>
  <Override PartName="/ppt/charts/chartEx24.xml" ContentType="application/vnd.ms-office.chartex+xml"/>
  <Override PartName="/ppt/charts/style24.xml" ContentType="application/vnd.ms-office.chartstyle+xml"/>
  <Override PartName="/ppt/charts/colors24.xml" ContentType="application/vnd.ms-office.chartcolorstyle+xml"/>
  <Override PartName="/ppt/notesSlides/notesSlide13.xml" ContentType="application/vnd.openxmlformats-officedocument.presentationml.notesSlide+xml"/>
  <Override PartName="/ppt/charts/chartEx25.xml" ContentType="application/vnd.ms-office.chartex+xml"/>
  <Override PartName="/ppt/charts/style25.xml" ContentType="application/vnd.ms-office.chartstyle+xml"/>
  <Override PartName="/ppt/charts/colors25.xml" ContentType="application/vnd.ms-office.chartcolorstyle+xml"/>
  <Override PartName="/ppt/charts/chartEx26.xml" ContentType="application/vnd.ms-office.chartex+xml"/>
  <Override PartName="/ppt/charts/style26.xml" ContentType="application/vnd.ms-office.chartstyle+xml"/>
  <Override PartName="/ppt/charts/colors26.xml" ContentType="application/vnd.ms-office.chartcolorstyle+xml"/>
  <Override PartName="/ppt/notesSlides/notesSlide14.xml" ContentType="application/vnd.openxmlformats-officedocument.presentationml.notesSlide+xml"/>
  <Override PartName="/ppt/charts/chartEx27.xml" ContentType="application/vnd.ms-office.chartex+xml"/>
  <Override PartName="/ppt/charts/style27.xml" ContentType="application/vnd.ms-office.chartstyle+xml"/>
  <Override PartName="/ppt/charts/colors27.xml" ContentType="application/vnd.ms-office.chartcolorstyle+xml"/>
  <Override PartName="/ppt/charts/chartEx28.xml" ContentType="application/vnd.ms-office.chartex+xml"/>
  <Override PartName="/ppt/charts/style28.xml" ContentType="application/vnd.ms-office.chartstyle+xml"/>
  <Override PartName="/ppt/charts/colors28.xml" ContentType="application/vnd.ms-office.chartcolorstyle+xml"/>
  <Override PartName="/ppt/notesSlides/notesSlide15.xml" ContentType="application/vnd.openxmlformats-officedocument.presentationml.notesSlide+xml"/>
  <Override PartName="/ppt/charts/chartEx29.xml" ContentType="application/vnd.ms-office.chartex+xml"/>
  <Override PartName="/ppt/charts/style29.xml" ContentType="application/vnd.ms-office.chartstyle+xml"/>
  <Override PartName="/ppt/charts/colors29.xml" ContentType="application/vnd.ms-office.chartcolorstyle+xml"/>
  <Override PartName="/ppt/charts/chartEx30.xml" ContentType="application/vnd.ms-office.chartex+xml"/>
  <Override PartName="/ppt/charts/style30.xml" ContentType="application/vnd.ms-office.chartstyle+xml"/>
  <Override PartName="/ppt/charts/colors30.xml" ContentType="application/vnd.ms-office.chartcolorstyle+xml"/>
  <Override PartName="/ppt/notesSlides/notesSlide16.xml" ContentType="application/vnd.openxmlformats-officedocument.presentationml.notesSlide+xml"/>
  <Override PartName="/ppt/charts/chartEx31.xml" ContentType="application/vnd.ms-office.chartex+xml"/>
  <Override PartName="/ppt/charts/style31.xml" ContentType="application/vnd.ms-office.chartstyle+xml"/>
  <Override PartName="/ppt/charts/colors31.xml" ContentType="application/vnd.ms-office.chartcolorstyle+xml"/>
  <Override PartName="/ppt/charts/chartEx32.xml" ContentType="application/vnd.ms-office.chartex+xml"/>
  <Override PartName="/ppt/charts/style32.xml" ContentType="application/vnd.ms-office.chartstyle+xml"/>
  <Override PartName="/ppt/charts/colors32.xml" ContentType="application/vnd.ms-office.chartcolorstyle+xml"/>
  <Override PartName="/ppt/notesSlides/notesSlide17.xml" ContentType="application/vnd.openxmlformats-officedocument.presentationml.notesSlide+xml"/>
  <Override PartName="/ppt/charts/chartEx33.xml" ContentType="application/vnd.ms-office.chartex+xml"/>
  <Override PartName="/ppt/charts/style33.xml" ContentType="application/vnd.ms-office.chartstyle+xml"/>
  <Override PartName="/ppt/charts/colors33.xml" ContentType="application/vnd.ms-office.chartcolorstyle+xml"/>
  <Override PartName="/ppt/charts/chartEx34.xml" ContentType="application/vnd.ms-office.chartex+xml"/>
  <Override PartName="/ppt/charts/style34.xml" ContentType="application/vnd.ms-office.chartstyle+xml"/>
  <Override PartName="/ppt/charts/colors34.xml" ContentType="application/vnd.ms-office.chartcolorstyle+xml"/>
  <Override PartName="/ppt/notesSlides/notesSlide18.xml" ContentType="application/vnd.openxmlformats-officedocument.presentationml.notesSlide+xml"/>
  <Override PartName="/ppt/charts/chartEx35.xml" ContentType="application/vnd.ms-office.chartex+xml"/>
  <Override PartName="/ppt/charts/style35.xml" ContentType="application/vnd.ms-office.chartstyle+xml"/>
  <Override PartName="/ppt/charts/colors35.xml" ContentType="application/vnd.ms-office.chartcolorstyle+xml"/>
  <Override PartName="/ppt/charts/chartEx36.xml" ContentType="application/vnd.ms-office.chartex+xml"/>
  <Override PartName="/ppt/charts/style36.xml" ContentType="application/vnd.ms-office.chartstyle+xml"/>
  <Override PartName="/ppt/charts/colors36.xml" ContentType="application/vnd.ms-office.chartcolorstyle+xml"/>
  <Override PartName="/ppt/notesSlides/notesSlide19.xml" ContentType="application/vnd.openxmlformats-officedocument.presentationml.notesSlide+xml"/>
  <Override PartName="/ppt/charts/chartEx37.xml" ContentType="application/vnd.ms-office.chartex+xml"/>
  <Override PartName="/ppt/charts/style37.xml" ContentType="application/vnd.ms-office.chartstyle+xml"/>
  <Override PartName="/ppt/charts/colors37.xml" ContentType="application/vnd.ms-office.chartcolorstyle+xml"/>
  <Override PartName="/ppt/charts/chartEx38.xml" ContentType="application/vnd.ms-office.chartex+xml"/>
  <Override PartName="/ppt/charts/style38.xml" ContentType="application/vnd.ms-office.chartstyle+xml"/>
  <Override PartName="/ppt/charts/colors38.xml" ContentType="application/vnd.ms-office.chartcolorstyle+xml"/>
  <Override PartName="/ppt/notesSlides/notesSlide20.xml" ContentType="application/vnd.openxmlformats-officedocument.presentationml.notesSlide+xml"/>
  <Override PartName="/ppt/charts/chartEx39.xml" ContentType="application/vnd.ms-office.chartex+xml"/>
  <Override PartName="/ppt/charts/style39.xml" ContentType="application/vnd.ms-office.chartstyle+xml"/>
  <Override PartName="/ppt/charts/colors39.xml" ContentType="application/vnd.ms-office.chartcolorstyle+xml"/>
  <Override PartName="/ppt/charts/chartEx40.xml" ContentType="application/vnd.ms-office.chartex+xml"/>
  <Override PartName="/ppt/charts/style40.xml" ContentType="application/vnd.ms-office.chartstyle+xml"/>
  <Override PartName="/ppt/charts/colors40.xml" ContentType="application/vnd.ms-office.chartcolorstyle+xml"/>
  <Override PartName="/ppt/notesSlides/notesSlide21.xml" ContentType="application/vnd.openxmlformats-officedocument.presentationml.notesSlide+xml"/>
  <Override PartName="/ppt/charts/chartEx41.xml" ContentType="application/vnd.ms-office.chartex+xml"/>
  <Override PartName="/ppt/charts/style41.xml" ContentType="application/vnd.ms-office.chartstyle+xml"/>
  <Override PartName="/ppt/charts/colors41.xml" ContentType="application/vnd.ms-office.chartcolorstyle+xml"/>
  <Override PartName="/ppt/charts/chartEx42.xml" ContentType="application/vnd.ms-office.chartex+xml"/>
  <Override PartName="/ppt/charts/style42.xml" ContentType="application/vnd.ms-office.chartstyle+xml"/>
  <Override PartName="/ppt/charts/colors42.xml" ContentType="application/vnd.ms-office.chartcolorstyle+xml"/>
  <Override PartName="/ppt/notesSlides/notesSlide22.xml" ContentType="application/vnd.openxmlformats-officedocument.presentationml.notesSlide+xml"/>
  <Override PartName="/ppt/charts/chartEx43.xml" ContentType="application/vnd.ms-office.chartex+xml"/>
  <Override PartName="/ppt/charts/style43.xml" ContentType="application/vnd.ms-office.chartstyle+xml"/>
  <Override PartName="/ppt/charts/colors43.xml" ContentType="application/vnd.ms-office.chartcolorstyle+xml"/>
  <Override PartName="/ppt/charts/chartEx44.xml" ContentType="application/vnd.ms-office.chartex+xml"/>
  <Override PartName="/ppt/charts/style44.xml" ContentType="application/vnd.ms-office.chartstyle+xml"/>
  <Override PartName="/ppt/charts/colors44.xml" ContentType="application/vnd.ms-office.chartcolorstyle+xml"/>
  <Override PartName="/ppt/notesSlides/notesSlide23.xml" ContentType="application/vnd.openxmlformats-officedocument.presentationml.notesSlide+xml"/>
  <Override PartName="/ppt/charts/chartEx45.xml" ContentType="application/vnd.ms-office.chartex+xml"/>
  <Override PartName="/ppt/charts/style45.xml" ContentType="application/vnd.ms-office.chartstyle+xml"/>
  <Override PartName="/ppt/charts/colors45.xml" ContentType="application/vnd.ms-office.chartcolorstyle+xml"/>
  <Override PartName="/ppt/charts/chartEx46.xml" ContentType="application/vnd.ms-office.chartex+xml"/>
  <Override PartName="/ppt/charts/style46.xml" ContentType="application/vnd.ms-office.chartstyle+xml"/>
  <Override PartName="/ppt/charts/colors46.xml" ContentType="application/vnd.ms-office.chartcolorstyle+xml"/>
  <Override PartName="/ppt/notesSlides/notesSlide24.xml" ContentType="application/vnd.openxmlformats-officedocument.presentationml.notesSlide+xml"/>
  <Override PartName="/ppt/charts/chartEx47.xml" ContentType="application/vnd.ms-office.chartex+xml"/>
  <Override PartName="/ppt/charts/style47.xml" ContentType="application/vnd.ms-office.chartstyle+xml"/>
  <Override PartName="/ppt/charts/colors47.xml" ContentType="application/vnd.ms-office.chartcolorstyle+xml"/>
  <Override PartName="/ppt/charts/chartEx48.xml" ContentType="application/vnd.ms-office.chartex+xml"/>
  <Override PartName="/ppt/charts/style48.xml" ContentType="application/vnd.ms-office.chartstyle+xml"/>
  <Override PartName="/ppt/charts/colors48.xml" ContentType="application/vnd.ms-office.chartcolorstyle+xml"/>
  <Override PartName="/ppt/notesSlides/notesSlide25.xml" ContentType="application/vnd.openxmlformats-officedocument.presentationml.notesSlide+xml"/>
  <Override PartName="/ppt/charts/chartEx49.xml" ContentType="application/vnd.ms-office.chartex+xml"/>
  <Override PartName="/ppt/charts/style49.xml" ContentType="application/vnd.ms-office.chartstyle+xml"/>
  <Override PartName="/ppt/charts/colors49.xml" ContentType="application/vnd.ms-office.chartcolorstyle+xml"/>
  <Override PartName="/ppt/charts/chartEx50.xml" ContentType="application/vnd.ms-office.chartex+xml"/>
  <Override PartName="/ppt/charts/style50.xml" ContentType="application/vnd.ms-office.chartstyle+xml"/>
  <Override PartName="/ppt/charts/colors50.xml" ContentType="application/vnd.ms-office.chartcolorstyle+xml"/>
  <Override PartName="/ppt/notesSlides/notesSlide26.xml" ContentType="application/vnd.openxmlformats-officedocument.presentationml.notesSlide+xml"/>
  <Override PartName="/ppt/charts/chartEx51.xml" ContentType="application/vnd.ms-office.chartex+xml"/>
  <Override PartName="/ppt/charts/style51.xml" ContentType="application/vnd.ms-office.chartstyle+xml"/>
  <Override PartName="/ppt/charts/colors51.xml" ContentType="application/vnd.ms-office.chartcolorstyle+xml"/>
  <Override PartName="/ppt/charts/chartEx52.xml" ContentType="application/vnd.ms-office.chartex+xml"/>
  <Override PartName="/ppt/charts/style52.xml" ContentType="application/vnd.ms-office.chartstyle+xml"/>
  <Override PartName="/ppt/charts/colors52.xml" ContentType="application/vnd.ms-office.chartcolorstyle+xml"/>
  <Override PartName="/ppt/notesSlides/notesSlide27.xml" ContentType="application/vnd.openxmlformats-officedocument.presentationml.notesSlide+xml"/>
  <Override PartName="/ppt/charts/chartEx53.xml" ContentType="application/vnd.ms-office.chartex+xml"/>
  <Override PartName="/ppt/charts/style53.xml" ContentType="application/vnd.ms-office.chartstyle+xml"/>
  <Override PartName="/ppt/charts/colors53.xml" ContentType="application/vnd.ms-office.chartcolorstyle+xml"/>
  <Override PartName="/ppt/charts/chartEx54.xml" ContentType="application/vnd.ms-office.chartex+xml"/>
  <Override PartName="/ppt/charts/style54.xml" ContentType="application/vnd.ms-office.chartstyle+xml"/>
  <Override PartName="/ppt/charts/colors54.xml" ContentType="application/vnd.ms-office.chartcolorstyle+xml"/>
  <Override PartName="/ppt/notesSlides/notesSlide28.xml" ContentType="application/vnd.openxmlformats-officedocument.presentationml.notesSlide+xml"/>
  <Override PartName="/ppt/charts/chartEx55.xml" ContentType="application/vnd.ms-office.chartex+xml"/>
  <Override PartName="/ppt/charts/style55.xml" ContentType="application/vnd.ms-office.chartstyle+xml"/>
  <Override PartName="/ppt/charts/colors55.xml" ContentType="application/vnd.ms-office.chartcolorstyle+xml"/>
  <Override PartName="/ppt/charts/chartEx56.xml" ContentType="application/vnd.ms-office.chartex+xml"/>
  <Override PartName="/ppt/charts/style56.xml" ContentType="application/vnd.ms-office.chartstyle+xml"/>
  <Override PartName="/ppt/charts/colors56.xml" ContentType="application/vnd.ms-office.chartcolorstyle+xml"/>
  <Override PartName="/ppt/notesSlides/notesSlide29.xml" ContentType="application/vnd.openxmlformats-officedocument.presentationml.notesSlide+xml"/>
  <Override PartName="/ppt/charts/chartEx57.xml" ContentType="application/vnd.ms-office.chartex+xml"/>
  <Override PartName="/ppt/charts/style57.xml" ContentType="application/vnd.ms-office.chartstyle+xml"/>
  <Override PartName="/ppt/charts/colors57.xml" ContentType="application/vnd.ms-office.chartcolorstyle+xml"/>
  <Override PartName="/ppt/charts/chartEx58.xml" ContentType="application/vnd.ms-office.chartex+xml"/>
  <Override PartName="/ppt/charts/style58.xml" ContentType="application/vnd.ms-office.chartstyle+xml"/>
  <Override PartName="/ppt/charts/colors58.xml" ContentType="application/vnd.ms-office.chartcolorstyle+xml"/>
  <Override PartName="/ppt/notesSlides/notesSlide30.xml" ContentType="application/vnd.openxmlformats-officedocument.presentationml.notesSlide+xml"/>
  <Override PartName="/ppt/charts/chartEx59.xml" ContentType="application/vnd.ms-office.chartex+xml"/>
  <Override PartName="/ppt/charts/style59.xml" ContentType="application/vnd.ms-office.chartstyle+xml"/>
  <Override PartName="/ppt/charts/colors59.xml" ContentType="application/vnd.ms-office.chartcolorstyle+xml"/>
  <Override PartName="/ppt/charts/chartEx60.xml" ContentType="application/vnd.ms-office.chartex+xml"/>
  <Override PartName="/ppt/charts/style60.xml" ContentType="application/vnd.ms-office.chartstyle+xml"/>
  <Override PartName="/ppt/charts/colors60.xml" ContentType="application/vnd.ms-office.chartcolorstyle+xml"/>
  <Override PartName="/ppt/notesSlides/notesSlide31.xml" ContentType="application/vnd.openxmlformats-officedocument.presentationml.notesSlide+xml"/>
  <Override PartName="/ppt/charts/chartEx61.xml" ContentType="application/vnd.ms-office.chartex+xml"/>
  <Override PartName="/ppt/charts/style61.xml" ContentType="application/vnd.ms-office.chartstyle+xml"/>
  <Override PartName="/ppt/charts/colors61.xml" ContentType="application/vnd.ms-office.chartcolorstyle+xml"/>
  <Override PartName="/ppt/charts/chartEx62.xml" ContentType="application/vnd.ms-office.chartex+xml"/>
  <Override PartName="/ppt/charts/style62.xml" ContentType="application/vnd.ms-office.chartstyle+xml"/>
  <Override PartName="/ppt/charts/colors62.xml" ContentType="application/vnd.ms-office.chartcolorstyle+xml"/>
  <Override PartName="/ppt/notesSlides/notesSlide32.xml" ContentType="application/vnd.openxmlformats-officedocument.presentationml.notesSlide+xml"/>
  <Override PartName="/ppt/charts/chartEx63.xml" ContentType="application/vnd.ms-office.chartex+xml"/>
  <Override PartName="/ppt/charts/style63.xml" ContentType="application/vnd.ms-office.chartstyle+xml"/>
  <Override PartName="/ppt/charts/colors63.xml" ContentType="application/vnd.ms-office.chartcolorstyle+xml"/>
  <Override PartName="/ppt/charts/chartEx64.xml" ContentType="application/vnd.ms-office.chartex+xml"/>
  <Override PartName="/ppt/charts/style64.xml" ContentType="application/vnd.ms-office.chartstyle+xml"/>
  <Override PartName="/ppt/charts/colors64.xml" ContentType="application/vnd.ms-office.chartcolorstyle+xml"/>
  <Override PartName="/ppt/notesSlides/notesSlide33.xml" ContentType="application/vnd.openxmlformats-officedocument.presentationml.notesSlide+xml"/>
  <Override PartName="/ppt/charts/chartEx65.xml" ContentType="application/vnd.ms-office.chartex+xml"/>
  <Override PartName="/ppt/charts/style65.xml" ContentType="application/vnd.ms-office.chartstyle+xml"/>
  <Override PartName="/ppt/charts/colors65.xml" ContentType="application/vnd.ms-office.chartcolorstyle+xml"/>
  <Override PartName="/ppt/charts/chartEx66.xml" ContentType="application/vnd.ms-office.chartex+xml"/>
  <Override PartName="/ppt/charts/style66.xml" ContentType="application/vnd.ms-office.chartstyle+xml"/>
  <Override PartName="/ppt/charts/colors66.xml" ContentType="application/vnd.ms-office.chartcolorstyle+xml"/>
  <Override PartName="/ppt/notesSlides/notesSlide34.xml" ContentType="application/vnd.openxmlformats-officedocument.presentationml.notesSlide+xml"/>
  <Override PartName="/ppt/charts/chartEx67.xml" ContentType="application/vnd.ms-office.chartex+xml"/>
  <Override PartName="/ppt/charts/style67.xml" ContentType="application/vnd.ms-office.chartstyle+xml"/>
  <Override PartName="/ppt/charts/colors67.xml" ContentType="application/vnd.ms-office.chartcolorstyle+xml"/>
  <Override PartName="/ppt/charts/chartEx68.xml" ContentType="application/vnd.ms-office.chartex+xml"/>
  <Override PartName="/ppt/charts/style68.xml" ContentType="application/vnd.ms-office.chartstyle+xml"/>
  <Override PartName="/ppt/charts/colors68.xml" ContentType="application/vnd.ms-office.chartcolorstyle+xml"/>
  <Override PartName="/ppt/notesSlides/notesSlide35.xml" ContentType="application/vnd.openxmlformats-officedocument.presentationml.notesSlide+xml"/>
  <Override PartName="/ppt/charts/chartEx69.xml" ContentType="application/vnd.ms-office.chartex+xml"/>
  <Override PartName="/ppt/charts/style69.xml" ContentType="application/vnd.ms-office.chartstyle+xml"/>
  <Override PartName="/ppt/charts/colors69.xml" ContentType="application/vnd.ms-office.chartcolorstyle+xml"/>
  <Override PartName="/ppt/charts/chartEx70.xml" ContentType="application/vnd.ms-office.chartex+xml"/>
  <Override PartName="/ppt/charts/style70.xml" ContentType="application/vnd.ms-office.chartstyle+xml"/>
  <Override PartName="/ppt/charts/colors70.xml" ContentType="application/vnd.ms-office.chartcolorstyle+xml"/>
  <Override PartName="/ppt/notesSlides/notesSlide36.xml" ContentType="application/vnd.openxmlformats-officedocument.presentationml.notesSlide+xml"/>
  <Override PartName="/ppt/charts/chartEx71.xml" ContentType="application/vnd.ms-office.chartex+xml"/>
  <Override PartName="/ppt/charts/style71.xml" ContentType="application/vnd.ms-office.chartstyle+xml"/>
  <Override PartName="/ppt/charts/colors71.xml" ContentType="application/vnd.ms-office.chartcolorstyle+xml"/>
  <Override PartName="/ppt/charts/chartEx72.xml" ContentType="application/vnd.ms-office.chartex+xml"/>
  <Override PartName="/ppt/charts/style72.xml" ContentType="application/vnd.ms-office.chartstyle+xml"/>
  <Override PartName="/ppt/charts/colors72.xml" ContentType="application/vnd.ms-office.chartcolorstyle+xml"/>
  <Override PartName="/ppt/notesSlides/notesSlide37.xml" ContentType="application/vnd.openxmlformats-officedocument.presentationml.notesSlide+xml"/>
  <Override PartName="/ppt/charts/chartEx73.xml" ContentType="application/vnd.ms-office.chartex+xml"/>
  <Override PartName="/ppt/charts/style73.xml" ContentType="application/vnd.ms-office.chartstyle+xml"/>
  <Override PartName="/ppt/charts/colors73.xml" ContentType="application/vnd.ms-office.chartcolorstyle+xml"/>
  <Override PartName="/ppt/charts/chartEx74.xml" ContentType="application/vnd.ms-office.chartex+xml"/>
  <Override PartName="/ppt/charts/style74.xml" ContentType="application/vnd.ms-office.chartstyle+xml"/>
  <Override PartName="/ppt/charts/colors74.xml" ContentType="application/vnd.ms-office.chartcolorstyle+xml"/>
  <Override PartName="/ppt/notesSlides/notesSlide38.xml" ContentType="application/vnd.openxmlformats-officedocument.presentationml.notesSlide+xml"/>
  <Override PartName="/ppt/charts/chartEx75.xml" ContentType="application/vnd.ms-office.chartex+xml"/>
  <Override PartName="/ppt/charts/style75.xml" ContentType="application/vnd.ms-office.chartstyle+xml"/>
  <Override PartName="/ppt/charts/colors75.xml" ContentType="application/vnd.ms-office.chartcolorstyle+xml"/>
  <Override PartName="/ppt/charts/chartEx76.xml" ContentType="application/vnd.ms-office.chartex+xml"/>
  <Override PartName="/ppt/charts/style76.xml" ContentType="application/vnd.ms-office.chartstyle+xml"/>
  <Override PartName="/ppt/charts/colors76.xml" ContentType="application/vnd.ms-office.chartcolorstyle+xml"/>
  <Override PartName="/ppt/notesSlides/notesSlide39.xml" ContentType="application/vnd.openxmlformats-officedocument.presentationml.notesSlide+xml"/>
  <Override PartName="/ppt/charts/chartEx77.xml" ContentType="application/vnd.ms-office.chartex+xml"/>
  <Override PartName="/ppt/charts/style77.xml" ContentType="application/vnd.ms-office.chartstyle+xml"/>
  <Override PartName="/ppt/charts/colors77.xml" ContentType="application/vnd.ms-office.chartcolorstyle+xml"/>
  <Override PartName="/ppt/charts/chartEx78.xml" ContentType="application/vnd.ms-office.chartex+xml"/>
  <Override PartName="/ppt/charts/style78.xml" ContentType="application/vnd.ms-office.chartstyle+xml"/>
  <Override PartName="/ppt/charts/colors78.xml" ContentType="application/vnd.ms-office.chartcolorstyle+xml"/>
  <Override PartName="/ppt/notesSlides/notesSlide40.xml" ContentType="application/vnd.openxmlformats-officedocument.presentationml.notesSlide+xml"/>
  <Override PartName="/ppt/charts/chartEx79.xml" ContentType="application/vnd.ms-office.chartex+xml"/>
  <Override PartName="/ppt/charts/style79.xml" ContentType="application/vnd.ms-office.chartstyle+xml"/>
  <Override PartName="/ppt/charts/colors79.xml" ContentType="application/vnd.ms-office.chartcolorstyle+xml"/>
  <Override PartName="/ppt/charts/chartEx80.xml" ContentType="application/vnd.ms-office.chartex+xml"/>
  <Override PartName="/ppt/charts/style80.xml" ContentType="application/vnd.ms-office.chartstyle+xml"/>
  <Override PartName="/ppt/charts/colors80.xml" ContentType="application/vnd.ms-office.chartcolorstyle+xml"/>
  <Override PartName="/ppt/notesSlides/notesSlide41.xml" ContentType="application/vnd.openxmlformats-officedocument.presentationml.notesSlide+xml"/>
  <Override PartName="/ppt/charts/chartEx81.xml" ContentType="application/vnd.ms-office.chartex+xml"/>
  <Override PartName="/ppt/charts/style81.xml" ContentType="application/vnd.ms-office.chartstyle+xml"/>
  <Override PartName="/ppt/charts/colors81.xml" ContentType="application/vnd.ms-office.chartcolorstyle+xml"/>
  <Override PartName="/ppt/charts/chartEx82.xml" ContentType="application/vnd.ms-office.chartex+xml"/>
  <Override PartName="/ppt/charts/style82.xml" ContentType="application/vnd.ms-office.chartstyle+xml"/>
  <Override PartName="/ppt/charts/colors82.xml" ContentType="application/vnd.ms-office.chartcolorstyle+xml"/>
  <Override PartName="/ppt/notesSlides/notesSlide42.xml" ContentType="application/vnd.openxmlformats-officedocument.presentationml.notesSlide+xml"/>
  <Override PartName="/ppt/charts/chartEx83.xml" ContentType="application/vnd.ms-office.chartex+xml"/>
  <Override PartName="/ppt/charts/style83.xml" ContentType="application/vnd.ms-office.chartstyle+xml"/>
  <Override PartName="/ppt/charts/colors83.xml" ContentType="application/vnd.ms-office.chartcolorstyle+xml"/>
  <Override PartName="/ppt/charts/chartEx84.xml" ContentType="application/vnd.ms-office.chartex+xml"/>
  <Override PartName="/ppt/charts/style84.xml" ContentType="application/vnd.ms-office.chartstyle+xml"/>
  <Override PartName="/ppt/charts/colors84.xml" ContentType="application/vnd.ms-office.chartcolorstyle+xml"/>
  <Override PartName="/ppt/notesSlides/notesSlide43.xml" ContentType="application/vnd.openxmlformats-officedocument.presentationml.notesSlide+xml"/>
  <Override PartName="/ppt/charts/chartEx85.xml" ContentType="application/vnd.ms-office.chartex+xml"/>
  <Override PartName="/ppt/charts/style85.xml" ContentType="application/vnd.ms-office.chartstyle+xml"/>
  <Override PartName="/ppt/charts/colors85.xml" ContentType="application/vnd.ms-office.chartcolorstyle+xml"/>
  <Override PartName="/ppt/charts/chartEx86.xml" ContentType="application/vnd.ms-office.chartex+xml"/>
  <Override PartName="/ppt/charts/style86.xml" ContentType="application/vnd.ms-office.chartstyle+xml"/>
  <Override PartName="/ppt/charts/colors86.xml" ContentType="application/vnd.ms-office.chartcolorstyle+xml"/>
  <Override PartName="/ppt/notesSlides/notesSlide44.xml" ContentType="application/vnd.openxmlformats-officedocument.presentationml.notesSlide+xml"/>
  <Override PartName="/ppt/charts/chartEx87.xml" ContentType="application/vnd.ms-office.chartex+xml"/>
  <Override PartName="/ppt/charts/style87.xml" ContentType="application/vnd.ms-office.chartstyle+xml"/>
  <Override PartName="/ppt/charts/colors87.xml" ContentType="application/vnd.ms-office.chartcolorstyle+xml"/>
  <Override PartName="/ppt/charts/chartEx88.xml" ContentType="application/vnd.ms-office.chartex+xml"/>
  <Override PartName="/ppt/charts/style88.xml" ContentType="application/vnd.ms-office.chartstyle+xml"/>
  <Override PartName="/ppt/charts/colors88.xml" ContentType="application/vnd.ms-office.chartcolorstyle+xml"/>
  <Override PartName="/ppt/notesSlides/notesSlide45.xml" ContentType="application/vnd.openxmlformats-officedocument.presentationml.notesSlide+xml"/>
  <Override PartName="/ppt/charts/chartEx89.xml" ContentType="application/vnd.ms-office.chartex+xml"/>
  <Override PartName="/ppt/charts/style89.xml" ContentType="application/vnd.ms-office.chartstyle+xml"/>
  <Override PartName="/ppt/charts/colors89.xml" ContentType="application/vnd.ms-office.chartcolorstyle+xml"/>
  <Override PartName="/ppt/charts/chartEx90.xml" ContentType="application/vnd.ms-office.chartex+xml"/>
  <Override PartName="/ppt/charts/style90.xml" ContentType="application/vnd.ms-office.chartstyle+xml"/>
  <Override PartName="/ppt/charts/colors90.xml" ContentType="application/vnd.ms-office.chartcolorstyle+xml"/>
  <Override PartName="/ppt/notesSlides/notesSlide46.xml" ContentType="application/vnd.openxmlformats-officedocument.presentationml.notesSlide+xml"/>
  <Override PartName="/ppt/charts/chartEx91.xml" ContentType="application/vnd.ms-office.chartex+xml"/>
  <Override PartName="/ppt/charts/style91.xml" ContentType="application/vnd.ms-office.chartstyle+xml"/>
  <Override PartName="/ppt/charts/colors91.xml" ContentType="application/vnd.ms-office.chartcolorstyle+xml"/>
  <Override PartName="/ppt/charts/chartEx92.xml" ContentType="application/vnd.ms-office.chartex+xml"/>
  <Override PartName="/ppt/charts/style92.xml" ContentType="application/vnd.ms-office.chartstyle+xml"/>
  <Override PartName="/ppt/charts/colors92.xml" ContentType="application/vnd.ms-office.chartcolorstyle+xml"/>
  <Override PartName="/ppt/notesSlides/notesSlide47.xml" ContentType="application/vnd.openxmlformats-officedocument.presentationml.notesSlide+xml"/>
  <Override PartName="/ppt/charts/chartEx93.xml" ContentType="application/vnd.ms-office.chartex+xml"/>
  <Override PartName="/ppt/charts/style93.xml" ContentType="application/vnd.ms-office.chartstyle+xml"/>
  <Override PartName="/ppt/charts/colors93.xml" ContentType="application/vnd.ms-office.chartcolorstyle+xml"/>
  <Override PartName="/ppt/charts/chartEx94.xml" ContentType="application/vnd.ms-office.chartex+xml"/>
  <Override PartName="/ppt/charts/style94.xml" ContentType="application/vnd.ms-office.chartstyle+xml"/>
  <Override PartName="/ppt/charts/colors94.xml" ContentType="application/vnd.ms-office.chartcolorstyle+xml"/>
  <Override PartName="/ppt/notesSlides/notesSlide48.xml" ContentType="application/vnd.openxmlformats-officedocument.presentationml.notesSlide+xml"/>
  <Override PartName="/ppt/charts/chartEx95.xml" ContentType="application/vnd.ms-office.chartex+xml"/>
  <Override PartName="/ppt/charts/style95.xml" ContentType="application/vnd.ms-office.chartstyle+xml"/>
  <Override PartName="/ppt/charts/colors95.xml" ContentType="application/vnd.ms-office.chartcolorstyle+xml"/>
  <Override PartName="/ppt/charts/chartEx96.xml" ContentType="application/vnd.ms-office.chartex+xml"/>
  <Override PartName="/ppt/charts/style96.xml" ContentType="application/vnd.ms-office.chartstyle+xml"/>
  <Override PartName="/ppt/charts/colors96.xml" ContentType="application/vnd.ms-office.chartcolorstyle+xml"/>
  <Override PartName="/ppt/notesSlides/notesSlide49.xml" ContentType="application/vnd.openxmlformats-officedocument.presentationml.notesSlide+xml"/>
  <Override PartName="/ppt/charts/chartEx97.xml" ContentType="application/vnd.ms-office.chartex+xml"/>
  <Override PartName="/ppt/charts/style97.xml" ContentType="application/vnd.ms-office.chartstyle+xml"/>
  <Override PartName="/ppt/charts/colors97.xml" ContentType="application/vnd.ms-office.chartcolorstyle+xml"/>
  <Override PartName="/ppt/charts/chartEx98.xml" ContentType="application/vnd.ms-office.chartex+xml"/>
  <Override PartName="/ppt/charts/style98.xml" ContentType="application/vnd.ms-office.chartstyle+xml"/>
  <Override PartName="/ppt/charts/colors98.xml" ContentType="application/vnd.ms-office.chartcolorstyle+xml"/>
  <Override PartName="/ppt/notesSlides/notesSlide50.xml" ContentType="application/vnd.openxmlformats-officedocument.presentationml.notesSlide+xml"/>
  <Override PartName="/ppt/charts/chartEx99.xml" ContentType="application/vnd.ms-office.chartex+xml"/>
  <Override PartName="/ppt/charts/style99.xml" ContentType="application/vnd.ms-office.chartstyle+xml"/>
  <Override PartName="/ppt/charts/colors99.xml" ContentType="application/vnd.ms-office.chartcolorstyle+xml"/>
  <Override PartName="/ppt/charts/chartEx100.xml" ContentType="application/vnd.ms-office.chartex+xml"/>
  <Override PartName="/ppt/charts/style100.xml" ContentType="application/vnd.ms-office.chartstyle+xml"/>
  <Override PartName="/ppt/charts/colors100.xml" ContentType="application/vnd.ms-office.chartcolorstyle+xml"/>
  <Override PartName="/ppt/notesSlides/notesSlide51.xml" ContentType="application/vnd.openxmlformats-officedocument.presentationml.notesSlide+xml"/>
  <Override PartName="/ppt/charts/chartEx101.xml" ContentType="application/vnd.ms-office.chartex+xml"/>
  <Override PartName="/ppt/charts/style101.xml" ContentType="application/vnd.ms-office.chartstyle+xml"/>
  <Override PartName="/ppt/charts/colors101.xml" ContentType="application/vnd.ms-office.chartcolorstyle+xml"/>
  <Override PartName="/ppt/charts/chartEx102.xml" ContentType="application/vnd.ms-office.chartex+xml"/>
  <Override PartName="/ppt/charts/style102.xml" ContentType="application/vnd.ms-office.chartstyle+xml"/>
  <Override PartName="/ppt/charts/colors102.xml" ContentType="application/vnd.ms-office.chartcolorstyle+xml"/>
  <Override PartName="/ppt/notesSlides/notesSlide52.xml" ContentType="application/vnd.openxmlformats-officedocument.presentationml.notesSlide+xml"/>
  <Override PartName="/ppt/charts/chartEx103.xml" ContentType="application/vnd.ms-office.chartex+xml"/>
  <Override PartName="/ppt/charts/style103.xml" ContentType="application/vnd.ms-office.chartstyle+xml"/>
  <Override PartName="/ppt/charts/colors103.xml" ContentType="application/vnd.ms-office.chartcolorstyle+xml"/>
  <Override PartName="/ppt/charts/chartEx104.xml" ContentType="application/vnd.ms-office.chartex+xml"/>
  <Override PartName="/ppt/charts/style104.xml" ContentType="application/vnd.ms-office.chartstyle+xml"/>
  <Override PartName="/ppt/charts/colors104.xml" ContentType="application/vnd.ms-office.chartcolorstyle+xml"/>
  <Override PartName="/ppt/notesSlides/notesSlide53.xml" ContentType="application/vnd.openxmlformats-officedocument.presentationml.notesSlide+xml"/>
  <Override PartName="/ppt/charts/chartEx105.xml" ContentType="application/vnd.ms-office.chartex+xml"/>
  <Override PartName="/ppt/charts/style105.xml" ContentType="application/vnd.ms-office.chartstyle+xml"/>
  <Override PartName="/ppt/charts/colors105.xml" ContentType="application/vnd.ms-office.chartcolorstyle+xml"/>
  <Override PartName="/ppt/charts/chartEx106.xml" ContentType="application/vnd.ms-office.chartex+xml"/>
  <Override PartName="/ppt/charts/style106.xml" ContentType="application/vnd.ms-office.chartstyle+xml"/>
  <Override PartName="/ppt/charts/colors106.xml" ContentType="application/vnd.ms-office.chartcolorstyle+xml"/>
  <Override PartName="/ppt/notesSlides/notesSlide54.xml" ContentType="application/vnd.openxmlformats-officedocument.presentationml.notesSlide+xml"/>
  <Override PartName="/ppt/charts/chartEx107.xml" ContentType="application/vnd.ms-office.chartex+xml"/>
  <Override PartName="/ppt/charts/style107.xml" ContentType="application/vnd.ms-office.chartstyle+xml"/>
  <Override PartName="/ppt/charts/colors107.xml" ContentType="application/vnd.ms-office.chartcolorstyle+xml"/>
  <Override PartName="/ppt/charts/chartEx108.xml" ContentType="application/vnd.ms-office.chartex+xml"/>
  <Override PartName="/ppt/charts/style108.xml" ContentType="application/vnd.ms-office.chartstyle+xml"/>
  <Override PartName="/ppt/charts/colors108.xml" ContentType="application/vnd.ms-office.chartcolorstyle+xml"/>
  <Override PartName="/ppt/notesSlides/notesSlide55.xml" ContentType="application/vnd.openxmlformats-officedocument.presentationml.notesSlide+xml"/>
  <Override PartName="/ppt/charts/chartEx109.xml" ContentType="application/vnd.ms-office.chartex+xml"/>
  <Override PartName="/ppt/charts/style109.xml" ContentType="application/vnd.ms-office.chartstyle+xml"/>
  <Override PartName="/ppt/charts/colors109.xml" ContentType="application/vnd.ms-office.chartcolorstyle+xml"/>
  <Override PartName="/ppt/charts/chartEx110.xml" ContentType="application/vnd.ms-office.chartex+xml"/>
  <Override PartName="/ppt/charts/style110.xml" ContentType="application/vnd.ms-office.chartstyle+xml"/>
  <Override PartName="/ppt/charts/colors110.xml" ContentType="application/vnd.ms-office.chartcolorstyle+xml"/>
  <Override PartName="/ppt/notesSlides/notesSlide56.xml" ContentType="application/vnd.openxmlformats-officedocument.presentationml.notesSlide+xml"/>
  <Override PartName="/ppt/charts/chartEx111.xml" ContentType="application/vnd.ms-office.chartex+xml"/>
  <Override PartName="/ppt/charts/style111.xml" ContentType="application/vnd.ms-office.chartstyle+xml"/>
  <Override PartName="/ppt/charts/colors111.xml" ContentType="application/vnd.ms-office.chartcolorstyle+xml"/>
  <Override PartName="/ppt/charts/chartEx112.xml" ContentType="application/vnd.ms-office.chartex+xml"/>
  <Override PartName="/ppt/charts/style112.xml" ContentType="application/vnd.ms-office.chartstyle+xml"/>
  <Override PartName="/ppt/charts/colors112.xml" ContentType="application/vnd.ms-office.chartcolorstyle+xml"/>
  <Override PartName="/ppt/notesSlides/notesSlide57.xml" ContentType="application/vnd.openxmlformats-officedocument.presentationml.notesSlide+xml"/>
  <Override PartName="/ppt/charts/chartEx113.xml" ContentType="application/vnd.ms-office.chartex+xml"/>
  <Override PartName="/ppt/charts/style113.xml" ContentType="application/vnd.ms-office.chartstyle+xml"/>
  <Override PartName="/ppt/charts/colors113.xml" ContentType="application/vnd.ms-office.chartcolorstyle+xml"/>
  <Override PartName="/ppt/charts/chartEx114.xml" ContentType="application/vnd.ms-office.chartex+xml"/>
  <Override PartName="/ppt/charts/style114.xml" ContentType="application/vnd.ms-office.chartstyle+xml"/>
  <Override PartName="/ppt/charts/colors114.xml" ContentType="application/vnd.ms-office.chartcolorstyle+xml"/>
  <Override PartName="/ppt/notesSlides/notesSlide58.xml" ContentType="application/vnd.openxmlformats-officedocument.presentationml.notesSlide+xml"/>
  <Override PartName="/ppt/charts/chartEx115.xml" ContentType="application/vnd.ms-office.chartex+xml"/>
  <Override PartName="/ppt/charts/style115.xml" ContentType="application/vnd.ms-office.chartstyle+xml"/>
  <Override PartName="/ppt/charts/colors115.xml" ContentType="application/vnd.ms-office.chartcolorstyle+xml"/>
  <Override PartName="/ppt/charts/chartEx116.xml" ContentType="application/vnd.ms-office.chartex+xml"/>
  <Override PartName="/ppt/charts/style116.xml" ContentType="application/vnd.ms-office.chartstyle+xml"/>
  <Override PartName="/ppt/charts/colors116.xml" ContentType="application/vnd.ms-office.chartcolorstyle+xml"/>
  <Override PartName="/ppt/notesSlides/notesSlide59.xml" ContentType="application/vnd.openxmlformats-officedocument.presentationml.notesSlide+xml"/>
  <Override PartName="/ppt/charts/chartEx117.xml" ContentType="application/vnd.ms-office.chartex+xml"/>
  <Override PartName="/ppt/charts/style117.xml" ContentType="application/vnd.ms-office.chartstyle+xml"/>
  <Override PartName="/ppt/charts/colors117.xml" ContentType="application/vnd.ms-office.chartcolorstyle+xml"/>
  <Override PartName="/ppt/charts/chartEx118.xml" ContentType="application/vnd.ms-office.chartex+xml"/>
  <Override PartName="/ppt/charts/style118.xml" ContentType="application/vnd.ms-office.chartstyle+xml"/>
  <Override PartName="/ppt/charts/colors118.xml" ContentType="application/vnd.ms-office.chartcolorstyle+xml"/>
  <Override PartName="/ppt/notesSlides/notesSlide60.xml" ContentType="application/vnd.openxmlformats-officedocument.presentationml.notesSlide+xml"/>
  <Override PartName="/ppt/charts/chartEx119.xml" ContentType="application/vnd.ms-office.chartex+xml"/>
  <Override PartName="/ppt/charts/style119.xml" ContentType="application/vnd.ms-office.chartstyle+xml"/>
  <Override PartName="/ppt/charts/colors119.xml" ContentType="application/vnd.ms-office.chartcolorstyle+xml"/>
  <Override PartName="/ppt/charts/chartEx120.xml" ContentType="application/vnd.ms-office.chartex+xml"/>
  <Override PartName="/ppt/charts/style120.xml" ContentType="application/vnd.ms-office.chartstyle+xml"/>
  <Override PartName="/ppt/charts/colors120.xml" ContentType="application/vnd.ms-office.chartcolorstyle+xml"/>
  <Override PartName="/ppt/notesSlides/notesSlide61.xml" ContentType="application/vnd.openxmlformats-officedocument.presentationml.notesSlide+xml"/>
  <Override PartName="/ppt/charts/chartEx121.xml" ContentType="application/vnd.ms-office.chartex+xml"/>
  <Override PartName="/ppt/charts/style121.xml" ContentType="application/vnd.ms-office.chartstyle+xml"/>
  <Override PartName="/ppt/charts/colors121.xml" ContentType="application/vnd.ms-office.chartcolorstyle+xml"/>
  <Override PartName="/ppt/charts/chartEx122.xml" ContentType="application/vnd.ms-office.chartex+xml"/>
  <Override PartName="/ppt/charts/style122.xml" ContentType="application/vnd.ms-office.chartstyle+xml"/>
  <Override PartName="/ppt/charts/colors122.xml" ContentType="application/vnd.ms-office.chartcolorstyle+xml"/>
  <Override PartName="/ppt/notesSlides/notesSlide62.xml" ContentType="application/vnd.openxmlformats-officedocument.presentationml.notesSlide+xml"/>
  <Override PartName="/ppt/charts/chartEx123.xml" ContentType="application/vnd.ms-office.chartex+xml"/>
  <Override PartName="/ppt/charts/style123.xml" ContentType="application/vnd.ms-office.chartstyle+xml"/>
  <Override PartName="/ppt/charts/colors123.xml" ContentType="application/vnd.ms-office.chartcolorstyle+xml"/>
  <Override PartName="/ppt/charts/chartEx124.xml" ContentType="application/vnd.ms-office.chartex+xml"/>
  <Override PartName="/ppt/charts/style124.xml" ContentType="application/vnd.ms-office.chartstyle+xml"/>
  <Override PartName="/ppt/charts/colors124.xml" ContentType="application/vnd.ms-office.chartcolorstyle+xml"/>
  <Override PartName="/ppt/notesSlides/notesSlide63.xml" ContentType="application/vnd.openxmlformats-officedocument.presentationml.notesSlide+xml"/>
  <Override PartName="/ppt/charts/chartEx125.xml" ContentType="application/vnd.ms-office.chartex+xml"/>
  <Override PartName="/ppt/charts/style125.xml" ContentType="application/vnd.ms-office.chartstyle+xml"/>
  <Override PartName="/ppt/charts/colors125.xml" ContentType="application/vnd.ms-office.chartcolorstyle+xml"/>
  <Override PartName="/ppt/charts/chartEx126.xml" ContentType="application/vnd.ms-office.chartex+xml"/>
  <Override PartName="/ppt/charts/style126.xml" ContentType="application/vnd.ms-office.chartstyle+xml"/>
  <Override PartName="/ppt/charts/colors126.xml" ContentType="application/vnd.ms-office.chartcolorstyle+xml"/>
  <Override PartName="/ppt/notesSlides/notesSlide64.xml" ContentType="application/vnd.openxmlformats-officedocument.presentationml.notesSlide+xml"/>
  <Override PartName="/ppt/charts/chartEx127.xml" ContentType="application/vnd.ms-office.chartex+xml"/>
  <Override PartName="/ppt/charts/style127.xml" ContentType="application/vnd.ms-office.chartstyle+xml"/>
  <Override PartName="/ppt/charts/colors127.xml" ContentType="application/vnd.ms-office.chartcolorstyle+xml"/>
  <Override PartName="/ppt/charts/chartEx128.xml" ContentType="application/vnd.ms-office.chartex+xml"/>
  <Override PartName="/ppt/charts/style128.xml" ContentType="application/vnd.ms-office.chartstyle+xml"/>
  <Override PartName="/ppt/charts/colors128.xml" ContentType="application/vnd.ms-office.chartcolorstyle+xml"/>
  <Override PartName="/ppt/notesSlides/notesSlide65.xml" ContentType="application/vnd.openxmlformats-officedocument.presentationml.notesSlide+xml"/>
  <Override PartName="/ppt/charts/chartEx129.xml" ContentType="application/vnd.ms-office.chartex+xml"/>
  <Override PartName="/ppt/charts/style129.xml" ContentType="application/vnd.ms-office.chartstyle+xml"/>
  <Override PartName="/ppt/charts/colors129.xml" ContentType="application/vnd.ms-office.chartcolorstyle+xml"/>
  <Override PartName="/ppt/charts/chartEx130.xml" ContentType="application/vnd.ms-office.chartex+xml"/>
  <Override PartName="/ppt/charts/style130.xml" ContentType="application/vnd.ms-office.chartstyle+xml"/>
  <Override PartName="/ppt/charts/colors130.xml" ContentType="application/vnd.ms-office.chartcolorstyle+xml"/>
  <Override PartName="/ppt/notesSlides/notesSlide66.xml" ContentType="application/vnd.openxmlformats-officedocument.presentationml.notesSlide+xml"/>
  <Override PartName="/ppt/charts/chartEx131.xml" ContentType="application/vnd.ms-office.chartex+xml"/>
  <Override PartName="/ppt/charts/style131.xml" ContentType="application/vnd.ms-office.chartstyle+xml"/>
  <Override PartName="/ppt/charts/colors131.xml" ContentType="application/vnd.ms-office.chartcolorstyle+xml"/>
  <Override PartName="/ppt/charts/chartEx132.xml" ContentType="application/vnd.ms-office.chartex+xml"/>
  <Override PartName="/ppt/charts/style132.xml" ContentType="application/vnd.ms-office.chartstyle+xml"/>
  <Override PartName="/ppt/charts/colors132.xml" ContentType="application/vnd.ms-office.chartcolorstyle+xml"/>
  <Override PartName="/ppt/notesSlides/notesSlide67.xml" ContentType="application/vnd.openxmlformats-officedocument.presentationml.notesSlide+xml"/>
  <Override PartName="/ppt/charts/chartEx133.xml" ContentType="application/vnd.ms-office.chartex+xml"/>
  <Override PartName="/ppt/charts/style133.xml" ContentType="application/vnd.ms-office.chartstyle+xml"/>
  <Override PartName="/ppt/charts/colors133.xml" ContentType="application/vnd.ms-office.chartcolorstyle+xml"/>
  <Override PartName="/ppt/charts/chartEx134.xml" ContentType="application/vnd.ms-office.chartex+xml"/>
  <Override PartName="/ppt/charts/style134.xml" ContentType="application/vnd.ms-office.chartstyle+xml"/>
  <Override PartName="/ppt/charts/colors134.xml" ContentType="application/vnd.ms-office.chartcolorstyle+xml"/>
  <Override PartName="/ppt/notesSlides/notesSlide68.xml" ContentType="application/vnd.openxmlformats-officedocument.presentationml.notesSlide+xml"/>
  <Override PartName="/ppt/charts/chartEx135.xml" ContentType="application/vnd.ms-office.chartex+xml"/>
  <Override PartName="/ppt/charts/style135.xml" ContentType="application/vnd.ms-office.chartstyle+xml"/>
  <Override PartName="/ppt/charts/colors135.xml" ContentType="application/vnd.ms-office.chartcolorstyle+xml"/>
  <Override PartName="/ppt/charts/chartEx136.xml" ContentType="application/vnd.ms-office.chartex+xml"/>
  <Override PartName="/ppt/charts/style136.xml" ContentType="application/vnd.ms-office.chartstyle+xml"/>
  <Override PartName="/ppt/charts/colors136.xml" ContentType="application/vnd.ms-office.chartcolorstyle+xml"/>
  <Override PartName="/ppt/notesSlides/notesSlide69.xml" ContentType="application/vnd.openxmlformats-officedocument.presentationml.notesSlide+xml"/>
  <Override PartName="/ppt/charts/chartEx137.xml" ContentType="application/vnd.ms-office.chartex+xml"/>
  <Override PartName="/ppt/charts/style137.xml" ContentType="application/vnd.ms-office.chartstyle+xml"/>
  <Override PartName="/ppt/charts/colors137.xml" ContentType="application/vnd.ms-office.chartcolorstyle+xml"/>
  <Override PartName="/ppt/charts/chartEx138.xml" ContentType="application/vnd.ms-office.chartex+xml"/>
  <Override PartName="/ppt/charts/style138.xml" ContentType="application/vnd.ms-office.chartstyle+xml"/>
  <Override PartName="/ppt/charts/colors138.xml" ContentType="application/vnd.ms-office.chartcolorstyle+xml"/>
  <Override PartName="/ppt/notesSlides/notesSlide70.xml" ContentType="application/vnd.openxmlformats-officedocument.presentationml.notesSlide+xml"/>
  <Override PartName="/ppt/charts/chartEx139.xml" ContentType="application/vnd.ms-office.chartex+xml"/>
  <Override PartName="/ppt/charts/style139.xml" ContentType="application/vnd.ms-office.chartstyle+xml"/>
  <Override PartName="/ppt/charts/colors139.xml" ContentType="application/vnd.ms-office.chartcolorstyle+xml"/>
  <Override PartName="/ppt/charts/chartEx140.xml" ContentType="application/vnd.ms-office.chartex+xml"/>
  <Override PartName="/ppt/charts/style140.xml" ContentType="application/vnd.ms-office.chartstyle+xml"/>
  <Override PartName="/ppt/charts/colors140.xml" ContentType="application/vnd.ms-office.chartcolorstyle+xml"/>
  <Override PartName="/ppt/notesSlides/notesSlide71.xml" ContentType="application/vnd.openxmlformats-officedocument.presentationml.notesSlide+xml"/>
  <Override PartName="/ppt/charts/chartEx141.xml" ContentType="application/vnd.ms-office.chartex+xml"/>
  <Override PartName="/ppt/charts/style141.xml" ContentType="application/vnd.ms-office.chartstyle+xml"/>
  <Override PartName="/ppt/charts/colors141.xml" ContentType="application/vnd.ms-office.chartcolorstyle+xml"/>
  <Override PartName="/ppt/charts/chartEx142.xml" ContentType="application/vnd.ms-office.chartex+xml"/>
  <Override PartName="/ppt/charts/style142.xml" ContentType="application/vnd.ms-office.chartstyle+xml"/>
  <Override PartName="/ppt/charts/colors142.xml" ContentType="application/vnd.ms-office.chartcolorstyle+xml"/>
  <Override PartName="/ppt/notesSlides/notesSlide72.xml" ContentType="application/vnd.openxmlformats-officedocument.presentationml.notesSlide+xml"/>
  <Override PartName="/ppt/charts/chartEx143.xml" ContentType="application/vnd.ms-office.chartex+xml"/>
  <Override PartName="/ppt/charts/style143.xml" ContentType="application/vnd.ms-office.chartstyle+xml"/>
  <Override PartName="/ppt/charts/colors143.xml" ContentType="application/vnd.ms-office.chartcolorstyle+xml"/>
  <Override PartName="/ppt/charts/chartEx144.xml" ContentType="application/vnd.ms-office.chartex+xml"/>
  <Override PartName="/ppt/charts/style144.xml" ContentType="application/vnd.ms-office.chartstyle+xml"/>
  <Override PartName="/ppt/charts/colors144.xml" ContentType="application/vnd.ms-office.chartcolorstyle+xml"/>
  <Override PartName="/ppt/notesSlides/notesSlide73.xml" ContentType="application/vnd.openxmlformats-officedocument.presentationml.notesSlide+xml"/>
  <Override PartName="/ppt/charts/chartEx145.xml" ContentType="application/vnd.ms-office.chartex+xml"/>
  <Override PartName="/ppt/charts/style145.xml" ContentType="application/vnd.ms-office.chartstyle+xml"/>
  <Override PartName="/ppt/charts/colors145.xml" ContentType="application/vnd.ms-office.chartcolorstyle+xml"/>
  <Override PartName="/ppt/charts/chartEx146.xml" ContentType="application/vnd.ms-office.chartex+xml"/>
  <Override PartName="/ppt/charts/style146.xml" ContentType="application/vnd.ms-office.chartstyle+xml"/>
  <Override PartName="/ppt/charts/colors146.xml" ContentType="application/vnd.ms-office.chartcolorstyle+xml"/>
  <Override PartName="/ppt/notesSlides/notesSlide74.xml" ContentType="application/vnd.openxmlformats-officedocument.presentationml.notesSlide+xml"/>
  <Override PartName="/ppt/charts/chartEx147.xml" ContentType="application/vnd.ms-office.chartex+xml"/>
  <Override PartName="/ppt/charts/style147.xml" ContentType="application/vnd.ms-office.chartstyle+xml"/>
  <Override PartName="/ppt/charts/colors147.xml" ContentType="application/vnd.ms-office.chartcolorstyle+xml"/>
  <Override PartName="/ppt/charts/chartEx148.xml" ContentType="application/vnd.ms-office.chartex+xml"/>
  <Override PartName="/ppt/charts/style148.xml" ContentType="application/vnd.ms-office.chartstyle+xml"/>
  <Override PartName="/ppt/charts/colors148.xml" ContentType="application/vnd.ms-office.chartcolorstyle+xml"/>
  <Override PartName="/ppt/notesSlides/notesSlide75.xml" ContentType="application/vnd.openxmlformats-officedocument.presentationml.notesSlide+xml"/>
  <Override PartName="/ppt/charts/chartEx149.xml" ContentType="application/vnd.ms-office.chartex+xml"/>
  <Override PartName="/ppt/charts/style149.xml" ContentType="application/vnd.ms-office.chartstyle+xml"/>
  <Override PartName="/ppt/charts/colors149.xml" ContentType="application/vnd.ms-office.chartcolorstyle+xml"/>
  <Override PartName="/ppt/charts/chartEx150.xml" ContentType="application/vnd.ms-office.chartex+xml"/>
  <Override PartName="/ppt/charts/style150.xml" ContentType="application/vnd.ms-office.chartstyle+xml"/>
  <Override PartName="/ppt/charts/colors150.xml" ContentType="application/vnd.ms-office.chartcolorstyle+xml"/>
  <Override PartName="/ppt/notesSlides/notesSlide76.xml" ContentType="application/vnd.openxmlformats-officedocument.presentationml.notesSlide+xml"/>
  <Override PartName="/ppt/charts/chartEx151.xml" ContentType="application/vnd.ms-office.chartex+xml"/>
  <Override PartName="/ppt/charts/style151.xml" ContentType="application/vnd.ms-office.chartstyle+xml"/>
  <Override PartName="/ppt/charts/colors151.xml" ContentType="application/vnd.ms-office.chartcolorstyle+xml"/>
  <Override PartName="/ppt/charts/chartEx152.xml" ContentType="application/vnd.ms-office.chartex+xml"/>
  <Override PartName="/ppt/charts/style152.xml" ContentType="application/vnd.ms-office.chartstyle+xml"/>
  <Override PartName="/ppt/charts/colors152.xml" ContentType="application/vnd.ms-office.chartcolorstyle+xml"/>
  <Override PartName="/ppt/notesSlides/notesSlide77.xml" ContentType="application/vnd.openxmlformats-officedocument.presentationml.notesSlide+xml"/>
  <Override PartName="/ppt/charts/chartEx153.xml" ContentType="application/vnd.ms-office.chartex+xml"/>
  <Override PartName="/ppt/charts/style153.xml" ContentType="application/vnd.ms-office.chartstyle+xml"/>
  <Override PartName="/ppt/charts/colors153.xml" ContentType="application/vnd.ms-office.chartcolorstyle+xml"/>
  <Override PartName="/ppt/charts/chartEx154.xml" ContentType="application/vnd.ms-office.chartex+xml"/>
  <Override PartName="/ppt/charts/style154.xml" ContentType="application/vnd.ms-office.chartstyle+xml"/>
  <Override PartName="/ppt/charts/colors154.xml" ContentType="application/vnd.ms-office.chartcolorstyle+xml"/>
  <Override PartName="/ppt/notesSlides/notesSlide78.xml" ContentType="application/vnd.openxmlformats-officedocument.presentationml.notesSlide+xml"/>
  <Override PartName="/ppt/charts/chartEx155.xml" ContentType="application/vnd.ms-office.chartex+xml"/>
  <Override PartName="/ppt/charts/style155.xml" ContentType="application/vnd.ms-office.chartstyle+xml"/>
  <Override PartName="/ppt/charts/colors155.xml" ContentType="application/vnd.ms-office.chartcolorstyle+xml"/>
  <Override PartName="/ppt/charts/chartEx156.xml" ContentType="application/vnd.ms-office.chartex+xml"/>
  <Override PartName="/ppt/charts/style156.xml" ContentType="application/vnd.ms-office.chartstyle+xml"/>
  <Override PartName="/ppt/charts/colors156.xml" ContentType="application/vnd.ms-office.chartcolorstyle+xml"/>
  <Override PartName="/ppt/notesSlides/notesSlide79.xml" ContentType="application/vnd.openxmlformats-officedocument.presentationml.notesSlide+xml"/>
  <Override PartName="/ppt/charts/chartEx157.xml" ContentType="application/vnd.ms-office.chartex+xml"/>
  <Override PartName="/ppt/charts/style157.xml" ContentType="application/vnd.ms-office.chartstyle+xml"/>
  <Override PartName="/ppt/charts/colors157.xml" ContentType="application/vnd.ms-office.chartcolorstyle+xml"/>
  <Override PartName="/ppt/charts/chartEx158.xml" ContentType="application/vnd.ms-office.chartex+xml"/>
  <Override PartName="/ppt/charts/style158.xml" ContentType="application/vnd.ms-office.chartstyle+xml"/>
  <Override PartName="/ppt/charts/colors158.xml" ContentType="application/vnd.ms-office.chartcolorstyle+xml"/>
  <Override PartName="/ppt/notesSlides/notesSlide80.xml" ContentType="application/vnd.openxmlformats-officedocument.presentationml.notesSlide+xml"/>
  <Override PartName="/ppt/charts/chartEx159.xml" ContentType="application/vnd.ms-office.chartex+xml"/>
  <Override PartName="/ppt/charts/style159.xml" ContentType="application/vnd.ms-office.chartstyle+xml"/>
  <Override PartName="/ppt/charts/colors159.xml" ContentType="application/vnd.ms-office.chartcolorstyle+xml"/>
  <Override PartName="/ppt/charts/chartEx160.xml" ContentType="application/vnd.ms-office.chartex+xml"/>
  <Override PartName="/ppt/charts/style160.xml" ContentType="application/vnd.ms-office.chartstyle+xml"/>
  <Override PartName="/ppt/charts/colors160.xml" ContentType="application/vnd.ms-office.chartcolorstyle+xml"/>
  <Override PartName="/ppt/notesSlides/notesSlide81.xml" ContentType="application/vnd.openxmlformats-officedocument.presentationml.notesSlide+xml"/>
  <Override PartName="/ppt/charts/chartEx161.xml" ContentType="application/vnd.ms-office.chartex+xml"/>
  <Override PartName="/ppt/charts/style161.xml" ContentType="application/vnd.ms-office.chartstyle+xml"/>
  <Override PartName="/ppt/charts/colors161.xml" ContentType="application/vnd.ms-office.chartcolorstyle+xml"/>
  <Override PartName="/ppt/charts/chartEx162.xml" ContentType="application/vnd.ms-office.chartex+xml"/>
  <Override PartName="/ppt/charts/style162.xml" ContentType="application/vnd.ms-office.chartstyle+xml"/>
  <Override PartName="/ppt/charts/colors162.xml" ContentType="application/vnd.ms-office.chartcolorstyle+xml"/>
  <Override PartName="/ppt/notesSlides/notesSlide82.xml" ContentType="application/vnd.openxmlformats-officedocument.presentationml.notesSlide+xml"/>
  <Override PartName="/ppt/charts/chartEx163.xml" ContentType="application/vnd.ms-office.chartex+xml"/>
  <Override PartName="/ppt/charts/style163.xml" ContentType="application/vnd.ms-office.chartstyle+xml"/>
  <Override PartName="/ppt/charts/colors163.xml" ContentType="application/vnd.ms-office.chartcolorstyle+xml"/>
  <Override PartName="/ppt/charts/chartEx164.xml" ContentType="application/vnd.ms-office.chartex+xml"/>
  <Override PartName="/ppt/charts/style164.xml" ContentType="application/vnd.ms-office.chartstyle+xml"/>
  <Override PartName="/ppt/charts/colors164.xml" ContentType="application/vnd.ms-office.chartcolorstyle+xml"/>
  <Override PartName="/ppt/notesSlides/notesSlide83.xml" ContentType="application/vnd.openxmlformats-officedocument.presentationml.notesSlide+xml"/>
  <Override PartName="/ppt/charts/chartEx165.xml" ContentType="application/vnd.ms-office.chartex+xml"/>
  <Override PartName="/ppt/charts/style165.xml" ContentType="application/vnd.ms-office.chartstyle+xml"/>
  <Override PartName="/ppt/charts/colors165.xml" ContentType="application/vnd.ms-office.chartcolorstyle+xml"/>
  <Override PartName="/ppt/charts/chartEx166.xml" ContentType="application/vnd.ms-office.chartex+xml"/>
  <Override PartName="/ppt/charts/style166.xml" ContentType="application/vnd.ms-office.chartstyle+xml"/>
  <Override PartName="/ppt/charts/colors166.xml" ContentType="application/vnd.ms-office.chartcolorstyle+xml"/>
  <Override PartName="/ppt/notesSlides/notesSlide84.xml" ContentType="application/vnd.openxmlformats-officedocument.presentationml.notesSlide+xml"/>
  <Override PartName="/ppt/charts/chartEx167.xml" ContentType="application/vnd.ms-office.chartex+xml"/>
  <Override PartName="/ppt/charts/style167.xml" ContentType="application/vnd.ms-office.chartstyle+xml"/>
  <Override PartName="/ppt/charts/colors167.xml" ContentType="application/vnd.ms-office.chartcolorstyle+xml"/>
  <Override PartName="/ppt/charts/chartEx168.xml" ContentType="application/vnd.ms-office.chartex+xml"/>
  <Override PartName="/ppt/charts/style168.xml" ContentType="application/vnd.ms-office.chartstyle+xml"/>
  <Override PartName="/ppt/charts/colors168.xml" ContentType="application/vnd.ms-office.chartcolorstyle+xml"/>
  <Override PartName="/ppt/notesSlides/notesSlide85.xml" ContentType="application/vnd.openxmlformats-officedocument.presentationml.notesSlide+xml"/>
  <Override PartName="/ppt/charts/chartEx169.xml" ContentType="application/vnd.ms-office.chartex+xml"/>
  <Override PartName="/ppt/charts/style169.xml" ContentType="application/vnd.ms-office.chartstyle+xml"/>
  <Override PartName="/ppt/charts/colors169.xml" ContentType="application/vnd.ms-office.chartcolorstyle+xml"/>
  <Override PartName="/ppt/charts/chartEx170.xml" ContentType="application/vnd.ms-office.chartex+xml"/>
  <Override PartName="/ppt/charts/style170.xml" ContentType="application/vnd.ms-office.chartstyle+xml"/>
  <Override PartName="/ppt/charts/colors170.xml" ContentType="application/vnd.ms-office.chartcolorstyle+xml"/>
  <Override PartName="/ppt/notesSlides/notesSlide86.xml" ContentType="application/vnd.openxmlformats-officedocument.presentationml.notesSlide+xml"/>
  <Override PartName="/ppt/charts/chartEx171.xml" ContentType="application/vnd.ms-office.chartex+xml"/>
  <Override PartName="/ppt/charts/style171.xml" ContentType="application/vnd.ms-office.chartstyle+xml"/>
  <Override PartName="/ppt/charts/colors171.xml" ContentType="application/vnd.ms-office.chartcolorstyle+xml"/>
  <Override PartName="/ppt/charts/chartEx172.xml" ContentType="application/vnd.ms-office.chartex+xml"/>
  <Override PartName="/ppt/charts/style172.xml" ContentType="application/vnd.ms-office.chartstyle+xml"/>
  <Override PartName="/ppt/charts/colors172.xml" ContentType="application/vnd.ms-office.chartcolorstyle+xml"/>
  <Override PartName="/ppt/notesSlides/notesSlide87.xml" ContentType="application/vnd.openxmlformats-officedocument.presentationml.notesSlide+xml"/>
  <Override PartName="/ppt/charts/chartEx173.xml" ContentType="application/vnd.ms-office.chartex+xml"/>
  <Override PartName="/ppt/charts/style173.xml" ContentType="application/vnd.ms-office.chartstyle+xml"/>
  <Override PartName="/ppt/charts/colors173.xml" ContentType="application/vnd.ms-office.chartcolorstyle+xml"/>
  <Override PartName="/ppt/charts/chartEx174.xml" ContentType="application/vnd.ms-office.chartex+xml"/>
  <Override PartName="/ppt/charts/style174.xml" ContentType="application/vnd.ms-office.chartstyle+xml"/>
  <Override PartName="/ppt/charts/colors174.xml" ContentType="application/vnd.ms-office.chartcolorstyle+xml"/>
  <Override PartName="/ppt/notesSlides/notesSlide88.xml" ContentType="application/vnd.openxmlformats-officedocument.presentationml.notesSlide+xml"/>
  <Override PartName="/ppt/charts/chartEx175.xml" ContentType="application/vnd.ms-office.chartex+xml"/>
  <Override PartName="/ppt/charts/style175.xml" ContentType="application/vnd.ms-office.chartstyle+xml"/>
  <Override PartName="/ppt/charts/colors175.xml" ContentType="application/vnd.ms-office.chartcolorstyle+xml"/>
  <Override PartName="/ppt/charts/chartEx176.xml" ContentType="application/vnd.ms-office.chartex+xml"/>
  <Override PartName="/ppt/charts/style176.xml" ContentType="application/vnd.ms-office.chartstyle+xml"/>
  <Override PartName="/ppt/charts/colors176.xml" ContentType="application/vnd.ms-office.chartcolorstyle+xml"/>
  <Override PartName="/ppt/notesSlides/notesSlide89.xml" ContentType="application/vnd.openxmlformats-officedocument.presentationml.notesSlide+xml"/>
  <Override PartName="/ppt/charts/chartEx177.xml" ContentType="application/vnd.ms-office.chartex+xml"/>
  <Override PartName="/ppt/charts/style177.xml" ContentType="application/vnd.ms-office.chartstyle+xml"/>
  <Override PartName="/ppt/charts/colors177.xml" ContentType="application/vnd.ms-office.chartcolorstyle+xml"/>
  <Override PartName="/ppt/charts/chartEx178.xml" ContentType="application/vnd.ms-office.chartex+xml"/>
  <Override PartName="/ppt/charts/style178.xml" ContentType="application/vnd.ms-office.chartstyle+xml"/>
  <Override PartName="/ppt/charts/colors178.xml" ContentType="application/vnd.ms-office.chartcolorstyle+xml"/>
  <Override PartName="/ppt/notesSlides/notesSlide90.xml" ContentType="application/vnd.openxmlformats-officedocument.presentationml.notesSlide+xml"/>
  <Override PartName="/ppt/charts/chartEx179.xml" ContentType="application/vnd.ms-office.chartex+xml"/>
  <Override PartName="/ppt/charts/style179.xml" ContentType="application/vnd.ms-office.chartstyle+xml"/>
  <Override PartName="/ppt/charts/colors179.xml" ContentType="application/vnd.ms-office.chartcolorstyle+xml"/>
  <Override PartName="/ppt/charts/chartEx180.xml" ContentType="application/vnd.ms-office.chartex+xml"/>
  <Override PartName="/ppt/charts/style180.xml" ContentType="application/vnd.ms-office.chartstyle+xml"/>
  <Override PartName="/ppt/charts/colors180.xml" ContentType="application/vnd.ms-office.chartcolorstyle+xml"/>
  <Override PartName="/ppt/notesSlides/notesSlide91.xml" ContentType="application/vnd.openxmlformats-officedocument.presentationml.notesSlide+xml"/>
  <Override PartName="/ppt/charts/chartEx181.xml" ContentType="application/vnd.ms-office.chartex+xml"/>
  <Override PartName="/ppt/charts/style181.xml" ContentType="application/vnd.ms-office.chartstyle+xml"/>
  <Override PartName="/ppt/charts/colors181.xml" ContentType="application/vnd.ms-office.chartcolorstyle+xml"/>
  <Override PartName="/ppt/charts/chartEx182.xml" ContentType="application/vnd.ms-office.chartex+xml"/>
  <Override PartName="/ppt/charts/style182.xml" ContentType="application/vnd.ms-office.chartstyle+xml"/>
  <Override PartName="/ppt/charts/colors182.xml" ContentType="application/vnd.ms-office.chartcolorstyle+xml"/>
  <Override PartName="/ppt/notesSlides/notesSlide92.xml" ContentType="application/vnd.openxmlformats-officedocument.presentationml.notesSlide+xml"/>
  <Override PartName="/ppt/charts/chartEx183.xml" ContentType="application/vnd.ms-office.chartex+xml"/>
  <Override PartName="/ppt/charts/style183.xml" ContentType="application/vnd.ms-office.chartstyle+xml"/>
  <Override PartName="/ppt/charts/colors183.xml" ContentType="application/vnd.ms-office.chartcolorstyle+xml"/>
  <Override PartName="/ppt/charts/chartEx184.xml" ContentType="application/vnd.ms-office.chartex+xml"/>
  <Override PartName="/ppt/charts/style184.xml" ContentType="application/vnd.ms-office.chartstyle+xml"/>
  <Override PartName="/ppt/charts/colors184.xml" ContentType="application/vnd.ms-office.chartcolorstyle+xml"/>
  <Override PartName="/ppt/notesSlides/notesSlide93.xml" ContentType="application/vnd.openxmlformats-officedocument.presentationml.notesSlide+xml"/>
  <Override PartName="/ppt/charts/chartEx185.xml" ContentType="application/vnd.ms-office.chartex+xml"/>
  <Override PartName="/ppt/charts/style185.xml" ContentType="application/vnd.ms-office.chartstyle+xml"/>
  <Override PartName="/ppt/charts/colors185.xml" ContentType="application/vnd.ms-office.chartcolorstyle+xml"/>
  <Override PartName="/ppt/charts/chartEx186.xml" ContentType="application/vnd.ms-office.chartex+xml"/>
  <Override PartName="/ppt/charts/style186.xml" ContentType="application/vnd.ms-office.chartstyle+xml"/>
  <Override PartName="/ppt/charts/colors186.xml" ContentType="application/vnd.ms-office.chartcolorstyle+xml"/>
  <Override PartName="/ppt/notesSlides/notesSlide94.xml" ContentType="application/vnd.openxmlformats-officedocument.presentationml.notesSlide+xml"/>
  <Override PartName="/ppt/charts/chartEx187.xml" ContentType="application/vnd.ms-office.chartex+xml"/>
  <Override PartName="/ppt/charts/style187.xml" ContentType="application/vnd.ms-office.chartstyle+xml"/>
  <Override PartName="/ppt/charts/colors187.xml" ContentType="application/vnd.ms-office.chartcolorstyle+xml"/>
  <Override PartName="/ppt/charts/chartEx188.xml" ContentType="application/vnd.ms-office.chartex+xml"/>
  <Override PartName="/ppt/charts/style188.xml" ContentType="application/vnd.ms-office.chartstyle+xml"/>
  <Override PartName="/ppt/charts/colors188.xml" ContentType="application/vnd.ms-office.chartcolorstyle+xml"/>
  <Override PartName="/ppt/notesSlides/notesSlide95.xml" ContentType="application/vnd.openxmlformats-officedocument.presentationml.notesSlide+xml"/>
  <Override PartName="/ppt/charts/chartEx189.xml" ContentType="application/vnd.ms-office.chartex+xml"/>
  <Override PartName="/ppt/charts/style189.xml" ContentType="application/vnd.ms-office.chartstyle+xml"/>
  <Override PartName="/ppt/charts/colors189.xml" ContentType="application/vnd.ms-office.chartcolorstyle+xml"/>
  <Override PartName="/ppt/charts/chartEx190.xml" ContentType="application/vnd.ms-office.chartex+xml"/>
  <Override PartName="/ppt/charts/style190.xml" ContentType="application/vnd.ms-office.chartstyle+xml"/>
  <Override PartName="/ppt/charts/colors190.xml" ContentType="application/vnd.ms-office.chartcolorstyle+xml"/>
  <Override PartName="/ppt/notesSlides/notesSlide96.xml" ContentType="application/vnd.openxmlformats-officedocument.presentationml.notesSlide+xml"/>
  <Override PartName="/ppt/charts/chartEx191.xml" ContentType="application/vnd.ms-office.chartex+xml"/>
  <Override PartName="/ppt/charts/style191.xml" ContentType="application/vnd.ms-office.chartstyle+xml"/>
  <Override PartName="/ppt/charts/colors191.xml" ContentType="application/vnd.ms-office.chartcolorstyle+xml"/>
  <Override PartName="/ppt/charts/chartEx192.xml" ContentType="application/vnd.ms-office.chartex+xml"/>
  <Override PartName="/ppt/charts/style192.xml" ContentType="application/vnd.ms-office.chartstyle+xml"/>
  <Override PartName="/ppt/charts/colors192.xml" ContentType="application/vnd.ms-office.chartcolorstyle+xml"/>
  <Override PartName="/ppt/notesSlides/notesSlide97.xml" ContentType="application/vnd.openxmlformats-officedocument.presentationml.notesSlide+xml"/>
  <Override PartName="/ppt/charts/chartEx193.xml" ContentType="application/vnd.ms-office.chartex+xml"/>
  <Override PartName="/ppt/charts/style193.xml" ContentType="application/vnd.ms-office.chartstyle+xml"/>
  <Override PartName="/ppt/charts/colors193.xml" ContentType="application/vnd.ms-office.chartcolorstyle+xml"/>
  <Override PartName="/ppt/charts/chartEx194.xml" ContentType="application/vnd.ms-office.chartex+xml"/>
  <Override PartName="/ppt/charts/style194.xml" ContentType="application/vnd.ms-office.chartstyle+xml"/>
  <Override PartName="/ppt/charts/colors194.xml" ContentType="application/vnd.ms-office.chartcolorstyle+xml"/>
  <Override PartName="/ppt/notesSlides/notesSlide98.xml" ContentType="application/vnd.openxmlformats-officedocument.presentationml.notesSlide+xml"/>
  <Override PartName="/ppt/charts/chartEx195.xml" ContentType="application/vnd.ms-office.chartex+xml"/>
  <Override PartName="/ppt/charts/style195.xml" ContentType="application/vnd.ms-office.chartstyle+xml"/>
  <Override PartName="/ppt/charts/colors195.xml" ContentType="application/vnd.ms-office.chartcolorstyle+xml"/>
  <Override PartName="/ppt/charts/chartEx196.xml" ContentType="application/vnd.ms-office.chartex+xml"/>
  <Override PartName="/ppt/charts/style196.xml" ContentType="application/vnd.ms-office.chartstyle+xml"/>
  <Override PartName="/ppt/charts/colors196.xml" ContentType="application/vnd.ms-office.chartcolorstyle+xml"/>
  <Override PartName="/ppt/notesSlides/notesSlide99.xml" ContentType="application/vnd.openxmlformats-officedocument.presentationml.notesSlide+xml"/>
  <Override PartName="/ppt/charts/chartEx197.xml" ContentType="application/vnd.ms-office.chartex+xml"/>
  <Override PartName="/ppt/charts/style197.xml" ContentType="application/vnd.ms-office.chartstyle+xml"/>
  <Override PartName="/ppt/charts/colors197.xml" ContentType="application/vnd.ms-office.chartcolorstyle+xml"/>
  <Override PartName="/ppt/charts/chartEx198.xml" ContentType="application/vnd.ms-office.chartex+xml"/>
  <Override PartName="/ppt/charts/style198.xml" ContentType="application/vnd.ms-office.chartstyle+xml"/>
  <Override PartName="/ppt/charts/colors198.xml" ContentType="application/vnd.ms-office.chartcolorstyle+xml"/>
  <Override PartName="/ppt/notesSlides/notesSlide100.xml" ContentType="application/vnd.openxmlformats-officedocument.presentationml.notesSlide+xml"/>
  <Override PartName="/ppt/charts/chartEx199.xml" ContentType="application/vnd.ms-office.chartex+xml"/>
  <Override PartName="/ppt/charts/style199.xml" ContentType="application/vnd.ms-office.chartstyle+xml"/>
  <Override PartName="/ppt/charts/colors199.xml" ContentType="application/vnd.ms-office.chartcolorstyle+xml"/>
  <Override PartName="/ppt/charts/chartEx200.xml" ContentType="application/vnd.ms-office.chartex+xml"/>
  <Override PartName="/ppt/charts/style200.xml" ContentType="application/vnd.ms-office.chartstyle+xml"/>
  <Override PartName="/ppt/charts/colors200.xml" ContentType="application/vnd.ms-office.chartcolorstyle+xml"/>
  <Override PartName="/ppt/notesSlides/notesSlide101.xml" ContentType="application/vnd.openxmlformats-officedocument.presentationml.notesSlide+xml"/>
  <Override PartName="/ppt/charts/chartEx201.xml" ContentType="application/vnd.ms-office.chartex+xml"/>
  <Override PartName="/ppt/charts/style201.xml" ContentType="application/vnd.ms-office.chartstyle+xml"/>
  <Override PartName="/ppt/charts/colors201.xml" ContentType="application/vnd.ms-office.chartcolorstyle+xml"/>
  <Override PartName="/ppt/charts/chartEx202.xml" ContentType="application/vnd.ms-office.chartex+xml"/>
  <Override PartName="/ppt/charts/style202.xml" ContentType="application/vnd.ms-office.chartstyle+xml"/>
  <Override PartName="/ppt/charts/colors202.xml" ContentType="application/vnd.ms-office.chartcolorstyle+xml"/>
  <Override PartName="/ppt/notesSlides/notesSlide102.xml" ContentType="application/vnd.openxmlformats-officedocument.presentationml.notesSlide+xml"/>
  <Override PartName="/ppt/charts/chartEx203.xml" ContentType="application/vnd.ms-office.chartex+xml"/>
  <Override PartName="/ppt/charts/style203.xml" ContentType="application/vnd.ms-office.chartstyle+xml"/>
  <Override PartName="/ppt/charts/colors203.xml" ContentType="application/vnd.ms-office.chartcolorstyle+xml"/>
  <Override PartName="/ppt/charts/chartEx204.xml" ContentType="application/vnd.ms-office.chartex+xml"/>
  <Override PartName="/ppt/charts/style204.xml" ContentType="application/vnd.ms-office.chartstyle+xml"/>
  <Override PartName="/ppt/charts/colors204.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4"/>
  </p:sldMasterIdLst>
  <p:notesMasterIdLst>
    <p:notesMasterId r:id="rId107"/>
  </p:notesMasterIdLst>
  <p:sldIdLst>
    <p:sldId id="2147475170" r:id="rId5"/>
    <p:sldId id="2147475171" r:id="rId6"/>
    <p:sldId id="2147475172" r:id="rId7"/>
    <p:sldId id="2147475173" r:id="rId8"/>
    <p:sldId id="2147475174" r:id="rId9"/>
    <p:sldId id="2147475175" r:id="rId10"/>
    <p:sldId id="2147475176" r:id="rId11"/>
    <p:sldId id="2147475177" r:id="rId12"/>
    <p:sldId id="2147475178" r:id="rId13"/>
    <p:sldId id="2147475179" r:id="rId14"/>
    <p:sldId id="2147475180" r:id="rId15"/>
    <p:sldId id="2147475181" r:id="rId16"/>
    <p:sldId id="2147475182" r:id="rId17"/>
    <p:sldId id="2147475183" r:id="rId18"/>
    <p:sldId id="2147475184" r:id="rId19"/>
    <p:sldId id="2147475185" r:id="rId20"/>
    <p:sldId id="2147475186" r:id="rId21"/>
    <p:sldId id="2147475187" r:id="rId22"/>
    <p:sldId id="2147475188" r:id="rId23"/>
    <p:sldId id="2147475189" r:id="rId24"/>
    <p:sldId id="2147475190" r:id="rId25"/>
    <p:sldId id="2147475191" r:id="rId26"/>
    <p:sldId id="2147475192" r:id="rId27"/>
    <p:sldId id="2147475193" r:id="rId28"/>
    <p:sldId id="2147475194" r:id="rId29"/>
    <p:sldId id="2147475195" r:id="rId30"/>
    <p:sldId id="2147475196" r:id="rId31"/>
    <p:sldId id="2147475197" r:id="rId32"/>
    <p:sldId id="2147475198" r:id="rId33"/>
    <p:sldId id="2147475199" r:id="rId34"/>
    <p:sldId id="2147475200" r:id="rId35"/>
    <p:sldId id="2147475201" r:id="rId36"/>
    <p:sldId id="2147475202" r:id="rId37"/>
    <p:sldId id="2147475203" r:id="rId38"/>
    <p:sldId id="2147475204" r:id="rId39"/>
    <p:sldId id="2147475205" r:id="rId40"/>
    <p:sldId id="2147475206" r:id="rId41"/>
    <p:sldId id="2147475207" r:id="rId42"/>
    <p:sldId id="2147475208" r:id="rId43"/>
    <p:sldId id="2147475209" r:id="rId44"/>
    <p:sldId id="2147475210" r:id="rId45"/>
    <p:sldId id="2147475211" r:id="rId46"/>
    <p:sldId id="2147475212" r:id="rId47"/>
    <p:sldId id="2147475213" r:id="rId48"/>
    <p:sldId id="2147475214" r:id="rId49"/>
    <p:sldId id="2147475215" r:id="rId50"/>
    <p:sldId id="2147475216" r:id="rId51"/>
    <p:sldId id="2147475217" r:id="rId52"/>
    <p:sldId id="2147475218" r:id="rId53"/>
    <p:sldId id="2147475219" r:id="rId54"/>
    <p:sldId id="2147475220" r:id="rId55"/>
    <p:sldId id="2147475221" r:id="rId56"/>
    <p:sldId id="2147475222" r:id="rId57"/>
    <p:sldId id="2147475223" r:id="rId58"/>
    <p:sldId id="2147475224" r:id="rId59"/>
    <p:sldId id="2147475225" r:id="rId60"/>
    <p:sldId id="2147475226" r:id="rId61"/>
    <p:sldId id="2147475227" r:id="rId62"/>
    <p:sldId id="2147475228" r:id="rId63"/>
    <p:sldId id="2147475229" r:id="rId64"/>
    <p:sldId id="2147475230" r:id="rId65"/>
    <p:sldId id="2147475231" r:id="rId66"/>
    <p:sldId id="2147475232" r:id="rId67"/>
    <p:sldId id="2147475233" r:id="rId68"/>
    <p:sldId id="2147475234" r:id="rId69"/>
    <p:sldId id="2147475235" r:id="rId70"/>
    <p:sldId id="2147475236" r:id="rId71"/>
    <p:sldId id="2147475237" r:id="rId72"/>
    <p:sldId id="2147475238" r:id="rId73"/>
    <p:sldId id="2147475239" r:id="rId74"/>
    <p:sldId id="2147475240" r:id="rId75"/>
    <p:sldId id="2147475241" r:id="rId76"/>
    <p:sldId id="2147475242" r:id="rId77"/>
    <p:sldId id="2147475243" r:id="rId78"/>
    <p:sldId id="2147475244" r:id="rId79"/>
    <p:sldId id="2147475245" r:id="rId80"/>
    <p:sldId id="2147475246" r:id="rId81"/>
    <p:sldId id="2147475247" r:id="rId82"/>
    <p:sldId id="2147475248" r:id="rId83"/>
    <p:sldId id="2147475249" r:id="rId84"/>
    <p:sldId id="2147475250" r:id="rId85"/>
    <p:sldId id="2147475251" r:id="rId86"/>
    <p:sldId id="2147475252" r:id="rId87"/>
    <p:sldId id="2147475253" r:id="rId88"/>
    <p:sldId id="2147475254" r:id="rId89"/>
    <p:sldId id="2147475255" r:id="rId90"/>
    <p:sldId id="2147475256" r:id="rId91"/>
    <p:sldId id="2147475257" r:id="rId92"/>
    <p:sldId id="2147475258" r:id="rId93"/>
    <p:sldId id="2147475259" r:id="rId94"/>
    <p:sldId id="2147475260" r:id="rId95"/>
    <p:sldId id="2147475261" r:id="rId96"/>
    <p:sldId id="2147475262" r:id="rId97"/>
    <p:sldId id="2147475263" r:id="rId98"/>
    <p:sldId id="2147475264" r:id="rId99"/>
    <p:sldId id="2147475265" r:id="rId100"/>
    <p:sldId id="2147475266" r:id="rId101"/>
    <p:sldId id="2147475267" r:id="rId102"/>
    <p:sldId id="2147475268" r:id="rId103"/>
    <p:sldId id="2147475269" r:id="rId104"/>
    <p:sldId id="2147475270" r:id="rId105"/>
    <p:sldId id="2147475271" r:id="rId106"/>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Revenue PVM By Brands" id="{2726B189-EBC7-41B9-8B80-BD5BE08A0466}">
          <p14:sldIdLst>
            <p14:sldId id="2147475170"/>
            <p14:sldId id="2147475171"/>
            <p14:sldId id="2147475172"/>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 id="2147475216"/>
            <p14:sldId id="2147475217"/>
            <p14:sldId id="2147475218"/>
            <p14:sldId id="2147475219"/>
            <p14:sldId id="2147475220"/>
            <p14:sldId id="2147475221"/>
            <p14:sldId id="2147475222"/>
            <p14:sldId id="2147475223"/>
            <p14:sldId id="2147475224"/>
            <p14:sldId id="2147475225"/>
            <p14:sldId id="2147475226"/>
            <p14:sldId id="2147475227"/>
            <p14:sldId id="2147475228"/>
            <p14:sldId id="2147475229"/>
            <p14:sldId id="2147475230"/>
            <p14:sldId id="2147475231"/>
            <p14:sldId id="2147475232"/>
            <p14:sldId id="2147475233"/>
            <p14:sldId id="2147475234"/>
            <p14:sldId id="2147475235"/>
            <p14:sldId id="2147475236"/>
            <p14:sldId id="2147475237"/>
            <p14:sldId id="2147475238"/>
            <p14:sldId id="2147475239"/>
            <p14:sldId id="2147475240"/>
            <p14:sldId id="2147475241"/>
            <p14:sldId id="2147475242"/>
            <p14:sldId id="2147475243"/>
            <p14:sldId id="2147475244"/>
            <p14:sldId id="2147475245"/>
            <p14:sldId id="2147475246"/>
            <p14:sldId id="2147475247"/>
            <p14:sldId id="2147475248"/>
            <p14:sldId id="2147475249"/>
            <p14:sldId id="2147475250"/>
            <p14:sldId id="2147475251"/>
            <p14:sldId id="2147475252"/>
            <p14:sldId id="2147475253"/>
            <p14:sldId id="2147475254"/>
            <p14:sldId id="2147475255"/>
            <p14:sldId id="2147475256"/>
            <p14:sldId id="2147475257"/>
            <p14:sldId id="2147475258"/>
            <p14:sldId id="2147475259"/>
            <p14:sldId id="2147475260"/>
            <p14:sldId id="2147475261"/>
            <p14:sldId id="2147475262"/>
            <p14:sldId id="2147475263"/>
            <p14:sldId id="2147475264"/>
            <p14:sldId id="2147475265"/>
            <p14:sldId id="2147475266"/>
            <p14:sldId id="2147475267"/>
            <p14:sldId id="2147475268"/>
            <p14:sldId id="2147475269"/>
            <p14:sldId id="2147475270"/>
            <p14:sldId id="2147475271"/>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guide id="3" orient="horz" pos="940" userDrawn="1">
          <p15:clr>
            <a:srgbClr val="5ACBF0"/>
          </p15:clr>
        </p15:guide>
        <p15:guide id="4" orient="horz" pos="1212" userDrawn="1">
          <p15:clr>
            <a:srgbClr val="F26B43"/>
          </p15:clr>
        </p15:guide>
        <p15:guide id="5" orient="horz" pos="1121" userDrawn="1">
          <p15:clr>
            <a:srgbClr val="5ACBF0"/>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555"/>
    <a:srgbClr val="AEABAB"/>
    <a:srgbClr val="9B9898"/>
    <a:srgbClr val="FFB5B5"/>
    <a:srgbClr val="00A097"/>
    <a:srgbClr val="FF8080"/>
    <a:srgbClr val="B2DFDC"/>
    <a:srgbClr val="BCBBBB"/>
    <a:srgbClr val="E6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3" d="100"/>
          <a:sy n="103" d="100"/>
        </p:scale>
        <p:origin x="898" y="77"/>
      </p:cViewPr>
      <p:guideLst>
        <p:guide orient="horz" pos="1620"/>
        <p:guide pos="2880"/>
        <p:guide orient="horz" pos="940"/>
        <p:guide orient="horz" pos="1212"/>
        <p:guide orient="horz" pos="11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microsoft.com/office/2018/10/relationships/authors" Target="authors.xml"/><Relationship Id="rId16" Type="http://schemas.openxmlformats.org/officeDocument/2006/relationships/slide" Target="slides/slide12.xml"/><Relationship Id="rId107" Type="http://schemas.openxmlformats.org/officeDocument/2006/relationships/notesMaster" Target="notesMasters/notesMaster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presProps" Target="presProps.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slide" Target="slides/slide102.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viewProps" Target="viewProps.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tableStyles" Target="tableStyles.xml"/></Relationships>
</file>

<file path=ppt/charts/_rels/chartEx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Microsoft_Excel_Worksheet.xlsx"/></Relationships>
</file>

<file path=ppt/charts/_rels/chartEx10.xml.rels><?xml version="1.0" encoding="UTF-8" standalone="yes"?>
<Relationships xmlns="http://schemas.openxmlformats.org/package/2006/relationships"><Relationship Id="rId3" Type="http://schemas.microsoft.com/office/2011/relationships/chartColorStyle" Target="colors10.xml"/><Relationship Id="rId2" Type="http://schemas.microsoft.com/office/2011/relationships/chartStyle" Target="style10.xml"/><Relationship Id="rId1" Type="http://schemas.openxmlformats.org/officeDocument/2006/relationships/package" Target="../embeddings/Microsoft_Excel_Worksheet9.xlsx"/></Relationships>
</file>

<file path=ppt/charts/_rels/chartEx100.xml.rels><?xml version="1.0" encoding="UTF-8" standalone="yes"?>
<Relationships xmlns="http://schemas.openxmlformats.org/package/2006/relationships"><Relationship Id="rId3" Type="http://schemas.microsoft.com/office/2011/relationships/chartColorStyle" Target="colors100.xml"/><Relationship Id="rId2" Type="http://schemas.microsoft.com/office/2011/relationships/chartStyle" Target="style100.xml"/><Relationship Id="rId1" Type="http://schemas.openxmlformats.org/officeDocument/2006/relationships/package" Target="../embeddings/Microsoft_Excel_Worksheet99.xlsx"/></Relationships>
</file>

<file path=ppt/charts/_rels/chartEx101.xml.rels><?xml version="1.0" encoding="UTF-8" standalone="yes"?>
<Relationships xmlns="http://schemas.openxmlformats.org/package/2006/relationships"><Relationship Id="rId3" Type="http://schemas.microsoft.com/office/2011/relationships/chartColorStyle" Target="colors101.xml"/><Relationship Id="rId2" Type="http://schemas.microsoft.com/office/2011/relationships/chartStyle" Target="style101.xml"/><Relationship Id="rId1" Type="http://schemas.openxmlformats.org/officeDocument/2006/relationships/package" Target="../embeddings/Microsoft_Excel_Worksheet100.xlsx"/></Relationships>
</file>

<file path=ppt/charts/_rels/chartEx102.xml.rels><?xml version="1.0" encoding="UTF-8" standalone="yes"?>
<Relationships xmlns="http://schemas.openxmlformats.org/package/2006/relationships"><Relationship Id="rId3" Type="http://schemas.microsoft.com/office/2011/relationships/chartColorStyle" Target="colors102.xml"/><Relationship Id="rId2" Type="http://schemas.microsoft.com/office/2011/relationships/chartStyle" Target="style102.xml"/><Relationship Id="rId1" Type="http://schemas.openxmlformats.org/officeDocument/2006/relationships/package" Target="../embeddings/Microsoft_Excel_Worksheet101.xlsx"/></Relationships>
</file>

<file path=ppt/charts/_rels/chartEx103.xml.rels><?xml version="1.0" encoding="UTF-8" standalone="yes"?>
<Relationships xmlns="http://schemas.openxmlformats.org/package/2006/relationships"><Relationship Id="rId3" Type="http://schemas.microsoft.com/office/2011/relationships/chartColorStyle" Target="colors103.xml"/><Relationship Id="rId2" Type="http://schemas.microsoft.com/office/2011/relationships/chartStyle" Target="style103.xml"/><Relationship Id="rId1" Type="http://schemas.openxmlformats.org/officeDocument/2006/relationships/package" Target="../embeddings/Microsoft_Excel_Worksheet102.xlsx"/></Relationships>
</file>

<file path=ppt/charts/_rels/chartEx104.xml.rels><?xml version="1.0" encoding="UTF-8" standalone="yes"?>
<Relationships xmlns="http://schemas.openxmlformats.org/package/2006/relationships"><Relationship Id="rId3" Type="http://schemas.microsoft.com/office/2011/relationships/chartColorStyle" Target="colors104.xml"/><Relationship Id="rId2" Type="http://schemas.microsoft.com/office/2011/relationships/chartStyle" Target="style104.xml"/><Relationship Id="rId1" Type="http://schemas.openxmlformats.org/officeDocument/2006/relationships/package" Target="../embeddings/Microsoft_Excel_Worksheet103.xlsx"/></Relationships>
</file>

<file path=ppt/charts/_rels/chartEx105.xml.rels><?xml version="1.0" encoding="UTF-8" standalone="yes"?>
<Relationships xmlns="http://schemas.openxmlformats.org/package/2006/relationships"><Relationship Id="rId3" Type="http://schemas.microsoft.com/office/2011/relationships/chartColorStyle" Target="colors105.xml"/><Relationship Id="rId2" Type="http://schemas.microsoft.com/office/2011/relationships/chartStyle" Target="style105.xml"/><Relationship Id="rId1" Type="http://schemas.openxmlformats.org/officeDocument/2006/relationships/package" Target="../embeddings/Microsoft_Excel_Worksheet104.xlsx"/></Relationships>
</file>

<file path=ppt/charts/_rels/chartEx106.xml.rels><?xml version="1.0" encoding="UTF-8" standalone="yes"?>
<Relationships xmlns="http://schemas.openxmlformats.org/package/2006/relationships"><Relationship Id="rId3" Type="http://schemas.microsoft.com/office/2011/relationships/chartColorStyle" Target="colors106.xml"/><Relationship Id="rId2" Type="http://schemas.microsoft.com/office/2011/relationships/chartStyle" Target="style106.xml"/><Relationship Id="rId1" Type="http://schemas.openxmlformats.org/officeDocument/2006/relationships/package" Target="../embeddings/Microsoft_Excel_Worksheet105.xlsx"/></Relationships>
</file>

<file path=ppt/charts/_rels/chartEx107.xml.rels><?xml version="1.0" encoding="UTF-8" standalone="yes"?>
<Relationships xmlns="http://schemas.openxmlformats.org/package/2006/relationships"><Relationship Id="rId3" Type="http://schemas.microsoft.com/office/2011/relationships/chartColorStyle" Target="colors107.xml"/><Relationship Id="rId2" Type="http://schemas.microsoft.com/office/2011/relationships/chartStyle" Target="style107.xml"/><Relationship Id="rId1" Type="http://schemas.openxmlformats.org/officeDocument/2006/relationships/package" Target="../embeddings/Microsoft_Excel_Worksheet106.xlsx"/></Relationships>
</file>

<file path=ppt/charts/_rels/chartEx108.xml.rels><?xml version="1.0" encoding="UTF-8" standalone="yes"?>
<Relationships xmlns="http://schemas.openxmlformats.org/package/2006/relationships"><Relationship Id="rId3" Type="http://schemas.microsoft.com/office/2011/relationships/chartColorStyle" Target="colors108.xml"/><Relationship Id="rId2" Type="http://schemas.microsoft.com/office/2011/relationships/chartStyle" Target="style108.xml"/><Relationship Id="rId1" Type="http://schemas.openxmlformats.org/officeDocument/2006/relationships/package" Target="../embeddings/Microsoft_Excel_Worksheet107.xlsx"/></Relationships>
</file>

<file path=ppt/charts/_rels/chartEx109.xml.rels><?xml version="1.0" encoding="UTF-8" standalone="yes"?>
<Relationships xmlns="http://schemas.openxmlformats.org/package/2006/relationships"><Relationship Id="rId3" Type="http://schemas.microsoft.com/office/2011/relationships/chartColorStyle" Target="colors109.xml"/><Relationship Id="rId2" Type="http://schemas.microsoft.com/office/2011/relationships/chartStyle" Target="style109.xml"/><Relationship Id="rId1" Type="http://schemas.openxmlformats.org/officeDocument/2006/relationships/package" Target="../embeddings/Microsoft_Excel_Worksheet108.xlsx"/></Relationships>
</file>

<file path=ppt/charts/_rels/chartEx1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package" Target="../embeddings/Microsoft_Excel_Worksheet10.xlsx"/></Relationships>
</file>

<file path=ppt/charts/_rels/chartEx110.xml.rels><?xml version="1.0" encoding="UTF-8" standalone="yes"?>
<Relationships xmlns="http://schemas.openxmlformats.org/package/2006/relationships"><Relationship Id="rId3" Type="http://schemas.microsoft.com/office/2011/relationships/chartColorStyle" Target="colors110.xml"/><Relationship Id="rId2" Type="http://schemas.microsoft.com/office/2011/relationships/chartStyle" Target="style110.xml"/><Relationship Id="rId1" Type="http://schemas.openxmlformats.org/officeDocument/2006/relationships/package" Target="../embeddings/Microsoft_Excel_Worksheet109.xlsx"/></Relationships>
</file>

<file path=ppt/charts/_rels/chartEx111.xml.rels><?xml version="1.0" encoding="UTF-8" standalone="yes"?>
<Relationships xmlns="http://schemas.openxmlformats.org/package/2006/relationships"><Relationship Id="rId3" Type="http://schemas.microsoft.com/office/2011/relationships/chartColorStyle" Target="colors111.xml"/><Relationship Id="rId2" Type="http://schemas.microsoft.com/office/2011/relationships/chartStyle" Target="style111.xml"/><Relationship Id="rId1" Type="http://schemas.openxmlformats.org/officeDocument/2006/relationships/package" Target="../embeddings/Microsoft_Excel_Worksheet110.xlsx"/></Relationships>
</file>

<file path=ppt/charts/_rels/chartEx112.xml.rels><?xml version="1.0" encoding="UTF-8" standalone="yes"?>
<Relationships xmlns="http://schemas.openxmlformats.org/package/2006/relationships"><Relationship Id="rId3" Type="http://schemas.microsoft.com/office/2011/relationships/chartColorStyle" Target="colors112.xml"/><Relationship Id="rId2" Type="http://schemas.microsoft.com/office/2011/relationships/chartStyle" Target="style112.xml"/><Relationship Id="rId1" Type="http://schemas.openxmlformats.org/officeDocument/2006/relationships/package" Target="../embeddings/Microsoft_Excel_Worksheet111.xlsx"/></Relationships>
</file>

<file path=ppt/charts/_rels/chartEx113.xml.rels><?xml version="1.0" encoding="UTF-8" standalone="yes"?>
<Relationships xmlns="http://schemas.openxmlformats.org/package/2006/relationships"><Relationship Id="rId3" Type="http://schemas.microsoft.com/office/2011/relationships/chartColorStyle" Target="colors113.xml"/><Relationship Id="rId2" Type="http://schemas.microsoft.com/office/2011/relationships/chartStyle" Target="style113.xml"/><Relationship Id="rId1" Type="http://schemas.openxmlformats.org/officeDocument/2006/relationships/package" Target="../embeddings/Microsoft_Excel_Worksheet112.xlsx"/></Relationships>
</file>

<file path=ppt/charts/_rels/chartEx114.xml.rels><?xml version="1.0" encoding="UTF-8" standalone="yes"?>
<Relationships xmlns="http://schemas.openxmlformats.org/package/2006/relationships"><Relationship Id="rId3" Type="http://schemas.microsoft.com/office/2011/relationships/chartColorStyle" Target="colors114.xml"/><Relationship Id="rId2" Type="http://schemas.microsoft.com/office/2011/relationships/chartStyle" Target="style114.xml"/><Relationship Id="rId1" Type="http://schemas.openxmlformats.org/officeDocument/2006/relationships/package" Target="../embeddings/Microsoft_Excel_Worksheet113.xlsx"/></Relationships>
</file>

<file path=ppt/charts/_rels/chartEx115.xml.rels><?xml version="1.0" encoding="UTF-8" standalone="yes"?>
<Relationships xmlns="http://schemas.openxmlformats.org/package/2006/relationships"><Relationship Id="rId3" Type="http://schemas.microsoft.com/office/2011/relationships/chartColorStyle" Target="colors115.xml"/><Relationship Id="rId2" Type="http://schemas.microsoft.com/office/2011/relationships/chartStyle" Target="style115.xml"/><Relationship Id="rId1" Type="http://schemas.openxmlformats.org/officeDocument/2006/relationships/package" Target="../embeddings/Microsoft_Excel_Worksheet114.xlsx"/></Relationships>
</file>

<file path=ppt/charts/_rels/chartEx116.xml.rels><?xml version="1.0" encoding="UTF-8" standalone="yes"?>
<Relationships xmlns="http://schemas.openxmlformats.org/package/2006/relationships"><Relationship Id="rId3" Type="http://schemas.microsoft.com/office/2011/relationships/chartColorStyle" Target="colors116.xml"/><Relationship Id="rId2" Type="http://schemas.microsoft.com/office/2011/relationships/chartStyle" Target="style116.xml"/><Relationship Id="rId1" Type="http://schemas.openxmlformats.org/officeDocument/2006/relationships/package" Target="../embeddings/Microsoft_Excel_Worksheet115.xlsx"/></Relationships>
</file>

<file path=ppt/charts/_rels/chartEx117.xml.rels><?xml version="1.0" encoding="UTF-8" standalone="yes"?>
<Relationships xmlns="http://schemas.openxmlformats.org/package/2006/relationships"><Relationship Id="rId3" Type="http://schemas.microsoft.com/office/2011/relationships/chartColorStyle" Target="colors117.xml"/><Relationship Id="rId2" Type="http://schemas.microsoft.com/office/2011/relationships/chartStyle" Target="style117.xml"/><Relationship Id="rId1" Type="http://schemas.openxmlformats.org/officeDocument/2006/relationships/package" Target="../embeddings/Microsoft_Excel_Worksheet116.xlsx"/></Relationships>
</file>

<file path=ppt/charts/_rels/chartEx118.xml.rels><?xml version="1.0" encoding="UTF-8" standalone="yes"?>
<Relationships xmlns="http://schemas.openxmlformats.org/package/2006/relationships"><Relationship Id="rId3" Type="http://schemas.microsoft.com/office/2011/relationships/chartColorStyle" Target="colors118.xml"/><Relationship Id="rId2" Type="http://schemas.microsoft.com/office/2011/relationships/chartStyle" Target="style118.xml"/><Relationship Id="rId1" Type="http://schemas.openxmlformats.org/officeDocument/2006/relationships/package" Target="../embeddings/Microsoft_Excel_Worksheet117.xlsx"/></Relationships>
</file>

<file path=ppt/charts/_rels/chartEx119.xml.rels><?xml version="1.0" encoding="UTF-8" standalone="yes"?>
<Relationships xmlns="http://schemas.openxmlformats.org/package/2006/relationships"><Relationship Id="rId3" Type="http://schemas.microsoft.com/office/2011/relationships/chartColorStyle" Target="colors119.xml"/><Relationship Id="rId2" Type="http://schemas.microsoft.com/office/2011/relationships/chartStyle" Target="style119.xml"/><Relationship Id="rId1" Type="http://schemas.openxmlformats.org/officeDocument/2006/relationships/package" Target="../embeddings/Microsoft_Excel_Worksheet118.xlsx"/></Relationships>
</file>

<file path=ppt/charts/_rels/chartEx1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package" Target="../embeddings/Microsoft_Excel_Worksheet11.xlsx"/></Relationships>
</file>

<file path=ppt/charts/_rels/chartEx120.xml.rels><?xml version="1.0" encoding="UTF-8" standalone="yes"?>
<Relationships xmlns="http://schemas.openxmlformats.org/package/2006/relationships"><Relationship Id="rId3" Type="http://schemas.microsoft.com/office/2011/relationships/chartColorStyle" Target="colors120.xml"/><Relationship Id="rId2" Type="http://schemas.microsoft.com/office/2011/relationships/chartStyle" Target="style120.xml"/><Relationship Id="rId1" Type="http://schemas.openxmlformats.org/officeDocument/2006/relationships/package" Target="../embeddings/Microsoft_Excel_Worksheet119.xlsx"/></Relationships>
</file>

<file path=ppt/charts/_rels/chartEx121.xml.rels><?xml version="1.0" encoding="UTF-8" standalone="yes"?>
<Relationships xmlns="http://schemas.openxmlformats.org/package/2006/relationships"><Relationship Id="rId3" Type="http://schemas.microsoft.com/office/2011/relationships/chartColorStyle" Target="colors121.xml"/><Relationship Id="rId2" Type="http://schemas.microsoft.com/office/2011/relationships/chartStyle" Target="style121.xml"/><Relationship Id="rId1" Type="http://schemas.openxmlformats.org/officeDocument/2006/relationships/package" Target="../embeddings/Microsoft_Excel_Worksheet120.xlsx"/></Relationships>
</file>

<file path=ppt/charts/_rels/chartEx122.xml.rels><?xml version="1.0" encoding="UTF-8" standalone="yes"?>
<Relationships xmlns="http://schemas.openxmlformats.org/package/2006/relationships"><Relationship Id="rId3" Type="http://schemas.microsoft.com/office/2011/relationships/chartColorStyle" Target="colors122.xml"/><Relationship Id="rId2" Type="http://schemas.microsoft.com/office/2011/relationships/chartStyle" Target="style122.xml"/><Relationship Id="rId1" Type="http://schemas.openxmlformats.org/officeDocument/2006/relationships/package" Target="../embeddings/Microsoft_Excel_Worksheet121.xlsx"/></Relationships>
</file>

<file path=ppt/charts/_rels/chartEx123.xml.rels><?xml version="1.0" encoding="UTF-8" standalone="yes"?>
<Relationships xmlns="http://schemas.openxmlformats.org/package/2006/relationships"><Relationship Id="rId3" Type="http://schemas.microsoft.com/office/2011/relationships/chartColorStyle" Target="colors123.xml"/><Relationship Id="rId2" Type="http://schemas.microsoft.com/office/2011/relationships/chartStyle" Target="style123.xml"/><Relationship Id="rId1" Type="http://schemas.openxmlformats.org/officeDocument/2006/relationships/package" Target="../embeddings/Microsoft_Excel_Worksheet122.xlsx"/></Relationships>
</file>

<file path=ppt/charts/_rels/chartEx124.xml.rels><?xml version="1.0" encoding="UTF-8" standalone="yes"?>
<Relationships xmlns="http://schemas.openxmlformats.org/package/2006/relationships"><Relationship Id="rId3" Type="http://schemas.microsoft.com/office/2011/relationships/chartColorStyle" Target="colors124.xml"/><Relationship Id="rId2" Type="http://schemas.microsoft.com/office/2011/relationships/chartStyle" Target="style124.xml"/><Relationship Id="rId1" Type="http://schemas.openxmlformats.org/officeDocument/2006/relationships/package" Target="../embeddings/Microsoft_Excel_Worksheet123.xlsx"/></Relationships>
</file>

<file path=ppt/charts/_rels/chartEx125.xml.rels><?xml version="1.0" encoding="UTF-8" standalone="yes"?>
<Relationships xmlns="http://schemas.openxmlformats.org/package/2006/relationships"><Relationship Id="rId3" Type="http://schemas.microsoft.com/office/2011/relationships/chartColorStyle" Target="colors125.xml"/><Relationship Id="rId2" Type="http://schemas.microsoft.com/office/2011/relationships/chartStyle" Target="style125.xml"/><Relationship Id="rId1" Type="http://schemas.openxmlformats.org/officeDocument/2006/relationships/package" Target="../embeddings/Microsoft_Excel_Worksheet124.xlsx"/></Relationships>
</file>

<file path=ppt/charts/_rels/chartEx126.xml.rels><?xml version="1.0" encoding="UTF-8" standalone="yes"?>
<Relationships xmlns="http://schemas.openxmlformats.org/package/2006/relationships"><Relationship Id="rId3" Type="http://schemas.microsoft.com/office/2011/relationships/chartColorStyle" Target="colors126.xml"/><Relationship Id="rId2" Type="http://schemas.microsoft.com/office/2011/relationships/chartStyle" Target="style126.xml"/><Relationship Id="rId1" Type="http://schemas.openxmlformats.org/officeDocument/2006/relationships/package" Target="../embeddings/Microsoft_Excel_Worksheet125.xlsx"/></Relationships>
</file>

<file path=ppt/charts/_rels/chartEx127.xml.rels><?xml version="1.0" encoding="UTF-8" standalone="yes"?>
<Relationships xmlns="http://schemas.openxmlformats.org/package/2006/relationships"><Relationship Id="rId3" Type="http://schemas.microsoft.com/office/2011/relationships/chartColorStyle" Target="colors127.xml"/><Relationship Id="rId2" Type="http://schemas.microsoft.com/office/2011/relationships/chartStyle" Target="style127.xml"/><Relationship Id="rId1" Type="http://schemas.openxmlformats.org/officeDocument/2006/relationships/package" Target="../embeddings/Microsoft_Excel_Worksheet126.xlsx"/></Relationships>
</file>

<file path=ppt/charts/_rels/chartEx128.xml.rels><?xml version="1.0" encoding="UTF-8" standalone="yes"?>
<Relationships xmlns="http://schemas.openxmlformats.org/package/2006/relationships"><Relationship Id="rId3" Type="http://schemas.microsoft.com/office/2011/relationships/chartColorStyle" Target="colors128.xml"/><Relationship Id="rId2" Type="http://schemas.microsoft.com/office/2011/relationships/chartStyle" Target="style128.xml"/><Relationship Id="rId1" Type="http://schemas.openxmlformats.org/officeDocument/2006/relationships/package" Target="../embeddings/Microsoft_Excel_Worksheet127.xlsx"/></Relationships>
</file>

<file path=ppt/charts/_rels/chartEx129.xml.rels><?xml version="1.0" encoding="UTF-8" standalone="yes"?>
<Relationships xmlns="http://schemas.openxmlformats.org/package/2006/relationships"><Relationship Id="rId3" Type="http://schemas.microsoft.com/office/2011/relationships/chartColorStyle" Target="colors129.xml"/><Relationship Id="rId2" Type="http://schemas.microsoft.com/office/2011/relationships/chartStyle" Target="style129.xml"/><Relationship Id="rId1" Type="http://schemas.openxmlformats.org/officeDocument/2006/relationships/package" Target="../embeddings/Microsoft_Excel_Worksheet128.xlsx"/></Relationships>
</file>

<file path=ppt/charts/_rels/chartEx13.xml.rels><?xml version="1.0" encoding="UTF-8" standalone="yes"?>
<Relationships xmlns="http://schemas.openxmlformats.org/package/2006/relationships"><Relationship Id="rId3" Type="http://schemas.microsoft.com/office/2011/relationships/chartColorStyle" Target="colors13.xml"/><Relationship Id="rId2" Type="http://schemas.microsoft.com/office/2011/relationships/chartStyle" Target="style13.xml"/><Relationship Id="rId1" Type="http://schemas.openxmlformats.org/officeDocument/2006/relationships/package" Target="../embeddings/Microsoft_Excel_Worksheet12.xlsx"/></Relationships>
</file>

<file path=ppt/charts/_rels/chartEx130.xml.rels><?xml version="1.0" encoding="UTF-8" standalone="yes"?>
<Relationships xmlns="http://schemas.openxmlformats.org/package/2006/relationships"><Relationship Id="rId3" Type="http://schemas.microsoft.com/office/2011/relationships/chartColorStyle" Target="colors130.xml"/><Relationship Id="rId2" Type="http://schemas.microsoft.com/office/2011/relationships/chartStyle" Target="style130.xml"/><Relationship Id="rId1" Type="http://schemas.openxmlformats.org/officeDocument/2006/relationships/package" Target="../embeddings/Microsoft_Excel_Worksheet129.xlsx"/></Relationships>
</file>

<file path=ppt/charts/_rels/chartEx131.xml.rels><?xml version="1.0" encoding="UTF-8" standalone="yes"?>
<Relationships xmlns="http://schemas.openxmlformats.org/package/2006/relationships"><Relationship Id="rId3" Type="http://schemas.microsoft.com/office/2011/relationships/chartColorStyle" Target="colors131.xml"/><Relationship Id="rId2" Type="http://schemas.microsoft.com/office/2011/relationships/chartStyle" Target="style131.xml"/><Relationship Id="rId1" Type="http://schemas.openxmlformats.org/officeDocument/2006/relationships/package" Target="../embeddings/Microsoft_Excel_Worksheet130.xlsx"/></Relationships>
</file>

<file path=ppt/charts/_rels/chartEx132.xml.rels><?xml version="1.0" encoding="UTF-8" standalone="yes"?>
<Relationships xmlns="http://schemas.openxmlformats.org/package/2006/relationships"><Relationship Id="rId3" Type="http://schemas.microsoft.com/office/2011/relationships/chartColorStyle" Target="colors132.xml"/><Relationship Id="rId2" Type="http://schemas.microsoft.com/office/2011/relationships/chartStyle" Target="style132.xml"/><Relationship Id="rId1" Type="http://schemas.openxmlformats.org/officeDocument/2006/relationships/package" Target="../embeddings/Microsoft_Excel_Worksheet131.xlsx"/></Relationships>
</file>

<file path=ppt/charts/_rels/chartEx133.xml.rels><?xml version="1.0" encoding="UTF-8" standalone="yes"?>
<Relationships xmlns="http://schemas.openxmlformats.org/package/2006/relationships"><Relationship Id="rId3" Type="http://schemas.microsoft.com/office/2011/relationships/chartColorStyle" Target="colors133.xml"/><Relationship Id="rId2" Type="http://schemas.microsoft.com/office/2011/relationships/chartStyle" Target="style133.xml"/><Relationship Id="rId1" Type="http://schemas.openxmlformats.org/officeDocument/2006/relationships/package" Target="../embeddings/Microsoft_Excel_Worksheet132.xlsx"/></Relationships>
</file>

<file path=ppt/charts/_rels/chartEx134.xml.rels><?xml version="1.0" encoding="UTF-8" standalone="yes"?>
<Relationships xmlns="http://schemas.openxmlformats.org/package/2006/relationships"><Relationship Id="rId3" Type="http://schemas.microsoft.com/office/2011/relationships/chartColorStyle" Target="colors134.xml"/><Relationship Id="rId2" Type="http://schemas.microsoft.com/office/2011/relationships/chartStyle" Target="style134.xml"/><Relationship Id="rId1" Type="http://schemas.openxmlformats.org/officeDocument/2006/relationships/package" Target="../embeddings/Microsoft_Excel_Worksheet133.xlsx"/></Relationships>
</file>

<file path=ppt/charts/_rels/chartEx135.xml.rels><?xml version="1.0" encoding="UTF-8" standalone="yes"?>
<Relationships xmlns="http://schemas.openxmlformats.org/package/2006/relationships"><Relationship Id="rId3" Type="http://schemas.microsoft.com/office/2011/relationships/chartColorStyle" Target="colors135.xml"/><Relationship Id="rId2" Type="http://schemas.microsoft.com/office/2011/relationships/chartStyle" Target="style135.xml"/><Relationship Id="rId1" Type="http://schemas.openxmlformats.org/officeDocument/2006/relationships/package" Target="../embeddings/Microsoft_Excel_Worksheet134.xlsx"/></Relationships>
</file>

<file path=ppt/charts/_rels/chartEx136.xml.rels><?xml version="1.0" encoding="UTF-8" standalone="yes"?>
<Relationships xmlns="http://schemas.openxmlformats.org/package/2006/relationships"><Relationship Id="rId3" Type="http://schemas.microsoft.com/office/2011/relationships/chartColorStyle" Target="colors136.xml"/><Relationship Id="rId2" Type="http://schemas.microsoft.com/office/2011/relationships/chartStyle" Target="style136.xml"/><Relationship Id="rId1" Type="http://schemas.openxmlformats.org/officeDocument/2006/relationships/package" Target="../embeddings/Microsoft_Excel_Worksheet135.xlsx"/></Relationships>
</file>

<file path=ppt/charts/_rels/chartEx137.xml.rels><?xml version="1.0" encoding="UTF-8" standalone="yes"?>
<Relationships xmlns="http://schemas.openxmlformats.org/package/2006/relationships"><Relationship Id="rId3" Type="http://schemas.microsoft.com/office/2011/relationships/chartColorStyle" Target="colors137.xml"/><Relationship Id="rId2" Type="http://schemas.microsoft.com/office/2011/relationships/chartStyle" Target="style137.xml"/><Relationship Id="rId1" Type="http://schemas.openxmlformats.org/officeDocument/2006/relationships/package" Target="../embeddings/Microsoft_Excel_Worksheet136.xlsx"/></Relationships>
</file>

<file path=ppt/charts/_rels/chartEx138.xml.rels><?xml version="1.0" encoding="UTF-8" standalone="yes"?>
<Relationships xmlns="http://schemas.openxmlformats.org/package/2006/relationships"><Relationship Id="rId3" Type="http://schemas.microsoft.com/office/2011/relationships/chartColorStyle" Target="colors138.xml"/><Relationship Id="rId2" Type="http://schemas.microsoft.com/office/2011/relationships/chartStyle" Target="style138.xml"/><Relationship Id="rId1" Type="http://schemas.openxmlformats.org/officeDocument/2006/relationships/package" Target="../embeddings/Microsoft_Excel_Worksheet137.xlsx"/></Relationships>
</file>

<file path=ppt/charts/_rels/chartEx139.xml.rels><?xml version="1.0" encoding="UTF-8" standalone="yes"?>
<Relationships xmlns="http://schemas.openxmlformats.org/package/2006/relationships"><Relationship Id="rId3" Type="http://schemas.microsoft.com/office/2011/relationships/chartColorStyle" Target="colors139.xml"/><Relationship Id="rId2" Type="http://schemas.microsoft.com/office/2011/relationships/chartStyle" Target="style139.xml"/><Relationship Id="rId1" Type="http://schemas.openxmlformats.org/officeDocument/2006/relationships/package" Target="../embeddings/Microsoft_Excel_Worksheet138.xlsx"/></Relationships>
</file>

<file path=ppt/charts/_rels/chartEx14.xml.rels><?xml version="1.0" encoding="UTF-8" standalone="yes"?>
<Relationships xmlns="http://schemas.openxmlformats.org/package/2006/relationships"><Relationship Id="rId3" Type="http://schemas.microsoft.com/office/2011/relationships/chartColorStyle" Target="colors14.xml"/><Relationship Id="rId2" Type="http://schemas.microsoft.com/office/2011/relationships/chartStyle" Target="style14.xml"/><Relationship Id="rId1" Type="http://schemas.openxmlformats.org/officeDocument/2006/relationships/package" Target="../embeddings/Microsoft_Excel_Worksheet13.xlsx"/></Relationships>
</file>

<file path=ppt/charts/_rels/chartEx140.xml.rels><?xml version="1.0" encoding="UTF-8" standalone="yes"?>
<Relationships xmlns="http://schemas.openxmlformats.org/package/2006/relationships"><Relationship Id="rId3" Type="http://schemas.microsoft.com/office/2011/relationships/chartColorStyle" Target="colors140.xml"/><Relationship Id="rId2" Type="http://schemas.microsoft.com/office/2011/relationships/chartStyle" Target="style140.xml"/><Relationship Id="rId1" Type="http://schemas.openxmlformats.org/officeDocument/2006/relationships/package" Target="../embeddings/Microsoft_Excel_Worksheet139.xlsx"/></Relationships>
</file>

<file path=ppt/charts/_rels/chartEx141.xml.rels><?xml version="1.0" encoding="UTF-8" standalone="yes"?>
<Relationships xmlns="http://schemas.openxmlformats.org/package/2006/relationships"><Relationship Id="rId3" Type="http://schemas.microsoft.com/office/2011/relationships/chartColorStyle" Target="colors141.xml"/><Relationship Id="rId2" Type="http://schemas.microsoft.com/office/2011/relationships/chartStyle" Target="style141.xml"/><Relationship Id="rId1" Type="http://schemas.openxmlformats.org/officeDocument/2006/relationships/package" Target="../embeddings/Microsoft_Excel_Worksheet140.xlsx"/></Relationships>
</file>

<file path=ppt/charts/_rels/chartEx142.xml.rels><?xml version="1.0" encoding="UTF-8" standalone="yes"?>
<Relationships xmlns="http://schemas.openxmlformats.org/package/2006/relationships"><Relationship Id="rId3" Type="http://schemas.microsoft.com/office/2011/relationships/chartColorStyle" Target="colors142.xml"/><Relationship Id="rId2" Type="http://schemas.microsoft.com/office/2011/relationships/chartStyle" Target="style142.xml"/><Relationship Id="rId1" Type="http://schemas.openxmlformats.org/officeDocument/2006/relationships/package" Target="../embeddings/Microsoft_Excel_Worksheet141.xlsx"/></Relationships>
</file>

<file path=ppt/charts/_rels/chartEx143.xml.rels><?xml version="1.0" encoding="UTF-8" standalone="yes"?>
<Relationships xmlns="http://schemas.openxmlformats.org/package/2006/relationships"><Relationship Id="rId3" Type="http://schemas.microsoft.com/office/2011/relationships/chartColorStyle" Target="colors143.xml"/><Relationship Id="rId2" Type="http://schemas.microsoft.com/office/2011/relationships/chartStyle" Target="style143.xml"/><Relationship Id="rId1" Type="http://schemas.openxmlformats.org/officeDocument/2006/relationships/package" Target="../embeddings/Microsoft_Excel_Worksheet142.xlsx"/></Relationships>
</file>

<file path=ppt/charts/_rels/chartEx144.xml.rels><?xml version="1.0" encoding="UTF-8" standalone="yes"?>
<Relationships xmlns="http://schemas.openxmlformats.org/package/2006/relationships"><Relationship Id="rId3" Type="http://schemas.microsoft.com/office/2011/relationships/chartColorStyle" Target="colors144.xml"/><Relationship Id="rId2" Type="http://schemas.microsoft.com/office/2011/relationships/chartStyle" Target="style144.xml"/><Relationship Id="rId1" Type="http://schemas.openxmlformats.org/officeDocument/2006/relationships/package" Target="../embeddings/Microsoft_Excel_Worksheet143.xlsx"/></Relationships>
</file>

<file path=ppt/charts/_rels/chartEx145.xml.rels><?xml version="1.0" encoding="UTF-8" standalone="yes"?>
<Relationships xmlns="http://schemas.openxmlformats.org/package/2006/relationships"><Relationship Id="rId3" Type="http://schemas.microsoft.com/office/2011/relationships/chartColorStyle" Target="colors145.xml"/><Relationship Id="rId2" Type="http://schemas.microsoft.com/office/2011/relationships/chartStyle" Target="style145.xml"/><Relationship Id="rId1" Type="http://schemas.openxmlformats.org/officeDocument/2006/relationships/package" Target="../embeddings/Microsoft_Excel_Worksheet144.xlsx"/></Relationships>
</file>

<file path=ppt/charts/_rels/chartEx146.xml.rels><?xml version="1.0" encoding="UTF-8" standalone="yes"?>
<Relationships xmlns="http://schemas.openxmlformats.org/package/2006/relationships"><Relationship Id="rId3" Type="http://schemas.microsoft.com/office/2011/relationships/chartColorStyle" Target="colors146.xml"/><Relationship Id="rId2" Type="http://schemas.microsoft.com/office/2011/relationships/chartStyle" Target="style146.xml"/><Relationship Id="rId1" Type="http://schemas.openxmlformats.org/officeDocument/2006/relationships/package" Target="../embeddings/Microsoft_Excel_Worksheet145.xlsx"/></Relationships>
</file>

<file path=ppt/charts/_rels/chartEx147.xml.rels><?xml version="1.0" encoding="UTF-8" standalone="yes"?>
<Relationships xmlns="http://schemas.openxmlformats.org/package/2006/relationships"><Relationship Id="rId3" Type="http://schemas.microsoft.com/office/2011/relationships/chartColorStyle" Target="colors147.xml"/><Relationship Id="rId2" Type="http://schemas.microsoft.com/office/2011/relationships/chartStyle" Target="style147.xml"/><Relationship Id="rId1" Type="http://schemas.openxmlformats.org/officeDocument/2006/relationships/package" Target="../embeddings/Microsoft_Excel_Worksheet146.xlsx"/></Relationships>
</file>

<file path=ppt/charts/_rels/chartEx148.xml.rels><?xml version="1.0" encoding="UTF-8" standalone="yes"?>
<Relationships xmlns="http://schemas.openxmlformats.org/package/2006/relationships"><Relationship Id="rId3" Type="http://schemas.microsoft.com/office/2011/relationships/chartColorStyle" Target="colors148.xml"/><Relationship Id="rId2" Type="http://schemas.microsoft.com/office/2011/relationships/chartStyle" Target="style148.xml"/><Relationship Id="rId1" Type="http://schemas.openxmlformats.org/officeDocument/2006/relationships/package" Target="../embeddings/Microsoft_Excel_Worksheet147.xlsx"/></Relationships>
</file>

<file path=ppt/charts/_rels/chartEx149.xml.rels><?xml version="1.0" encoding="UTF-8" standalone="yes"?>
<Relationships xmlns="http://schemas.openxmlformats.org/package/2006/relationships"><Relationship Id="rId3" Type="http://schemas.microsoft.com/office/2011/relationships/chartColorStyle" Target="colors149.xml"/><Relationship Id="rId2" Type="http://schemas.microsoft.com/office/2011/relationships/chartStyle" Target="style149.xml"/><Relationship Id="rId1" Type="http://schemas.openxmlformats.org/officeDocument/2006/relationships/package" Target="../embeddings/Microsoft_Excel_Worksheet148.xlsx"/></Relationships>
</file>

<file path=ppt/charts/_rels/chartEx15.xml.rels><?xml version="1.0" encoding="UTF-8" standalone="yes"?>
<Relationships xmlns="http://schemas.openxmlformats.org/package/2006/relationships"><Relationship Id="rId3" Type="http://schemas.microsoft.com/office/2011/relationships/chartColorStyle" Target="colors15.xml"/><Relationship Id="rId2" Type="http://schemas.microsoft.com/office/2011/relationships/chartStyle" Target="style15.xml"/><Relationship Id="rId1" Type="http://schemas.openxmlformats.org/officeDocument/2006/relationships/package" Target="../embeddings/Microsoft_Excel_Worksheet14.xlsx"/></Relationships>
</file>

<file path=ppt/charts/_rels/chartEx150.xml.rels><?xml version="1.0" encoding="UTF-8" standalone="yes"?>
<Relationships xmlns="http://schemas.openxmlformats.org/package/2006/relationships"><Relationship Id="rId3" Type="http://schemas.microsoft.com/office/2011/relationships/chartColorStyle" Target="colors150.xml"/><Relationship Id="rId2" Type="http://schemas.microsoft.com/office/2011/relationships/chartStyle" Target="style150.xml"/><Relationship Id="rId1" Type="http://schemas.openxmlformats.org/officeDocument/2006/relationships/package" Target="../embeddings/Microsoft_Excel_Worksheet149.xlsx"/></Relationships>
</file>

<file path=ppt/charts/_rels/chartEx151.xml.rels><?xml version="1.0" encoding="UTF-8" standalone="yes"?>
<Relationships xmlns="http://schemas.openxmlformats.org/package/2006/relationships"><Relationship Id="rId3" Type="http://schemas.microsoft.com/office/2011/relationships/chartColorStyle" Target="colors151.xml"/><Relationship Id="rId2" Type="http://schemas.microsoft.com/office/2011/relationships/chartStyle" Target="style151.xml"/><Relationship Id="rId1" Type="http://schemas.openxmlformats.org/officeDocument/2006/relationships/package" Target="../embeddings/Microsoft_Excel_Worksheet150.xlsx"/></Relationships>
</file>

<file path=ppt/charts/_rels/chartEx152.xml.rels><?xml version="1.0" encoding="UTF-8" standalone="yes"?>
<Relationships xmlns="http://schemas.openxmlformats.org/package/2006/relationships"><Relationship Id="rId3" Type="http://schemas.microsoft.com/office/2011/relationships/chartColorStyle" Target="colors152.xml"/><Relationship Id="rId2" Type="http://schemas.microsoft.com/office/2011/relationships/chartStyle" Target="style152.xml"/><Relationship Id="rId1" Type="http://schemas.openxmlformats.org/officeDocument/2006/relationships/package" Target="../embeddings/Microsoft_Excel_Worksheet151.xlsx"/></Relationships>
</file>

<file path=ppt/charts/_rels/chartEx153.xml.rels><?xml version="1.0" encoding="UTF-8" standalone="yes"?>
<Relationships xmlns="http://schemas.openxmlformats.org/package/2006/relationships"><Relationship Id="rId3" Type="http://schemas.microsoft.com/office/2011/relationships/chartColorStyle" Target="colors153.xml"/><Relationship Id="rId2" Type="http://schemas.microsoft.com/office/2011/relationships/chartStyle" Target="style153.xml"/><Relationship Id="rId1" Type="http://schemas.openxmlformats.org/officeDocument/2006/relationships/package" Target="../embeddings/Microsoft_Excel_Worksheet152.xlsx"/></Relationships>
</file>

<file path=ppt/charts/_rels/chartEx154.xml.rels><?xml version="1.0" encoding="UTF-8" standalone="yes"?>
<Relationships xmlns="http://schemas.openxmlformats.org/package/2006/relationships"><Relationship Id="rId3" Type="http://schemas.microsoft.com/office/2011/relationships/chartColorStyle" Target="colors154.xml"/><Relationship Id="rId2" Type="http://schemas.microsoft.com/office/2011/relationships/chartStyle" Target="style154.xml"/><Relationship Id="rId1" Type="http://schemas.openxmlformats.org/officeDocument/2006/relationships/package" Target="../embeddings/Microsoft_Excel_Worksheet153.xlsx"/></Relationships>
</file>

<file path=ppt/charts/_rels/chartEx155.xml.rels><?xml version="1.0" encoding="UTF-8" standalone="yes"?>
<Relationships xmlns="http://schemas.openxmlformats.org/package/2006/relationships"><Relationship Id="rId3" Type="http://schemas.microsoft.com/office/2011/relationships/chartColorStyle" Target="colors155.xml"/><Relationship Id="rId2" Type="http://schemas.microsoft.com/office/2011/relationships/chartStyle" Target="style155.xml"/><Relationship Id="rId1" Type="http://schemas.openxmlformats.org/officeDocument/2006/relationships/package" Target="../embeddings/Microsoft_Excel_Worksheet154.xlsx"/></Relationships>
</file>

<file path=ppt/charts/_rels/chartEx156.xml.rels><?xml version="1.0" encoding="UTF-8" standalone="yes"?>
<Relationships xmlns="http://schemas.openxmlformats.org/package/2006/relationships"><Relationship Id="rId3" Type="http://schemas.microsoft.com/office/2011/relationships/chartColorStyle" Target="colors156.xml"/><Relationship Id="rId2" Type="http://schemas.microsoft.com/office/2011/relationships/chartStyle" Target="style156.xml"/><Relationship Id="rId1" Type="http://schemas.openxmlformats.org/officeDocument/2006/relationships/package" Target="../embeddings/Microsoft_Excel_Worksheet155.xlsx"/></Relationships>
</file>

<file path=ppt/charts/_rels/chartEx157.xml.rels><?xml version="1.0" encoding="UTF-8" standalone="yes"?>
<Relationships xmlns="http://schemas.openxmlformats.org/package/2006/relationships"><Relationship Id="rId3" Type="http://schemas.microsoft.com/office/2011/relationships/chartColorStyle" Target="colors157.xml"/><Relationship Id="rId2" Type="http://schemas.microsoft.com/office/2011/relationships/chartStyle" Target="style157.xml"/><Relationship Id="rId1" Type="http://schemas.openxmlformats.org/officeDocument/2006/relationships/package" Target="../embeddings/Microsoft_Excel_Worksheet156.xlsx"/></Relationships>
</file>

<file path=ppt/charts/_rels/chartEx158.xml.rels><?xml version="1.0" encoding="UTF-8" standalone="yes"?>
<Relationships xmlns="http://schemas.openxmlformats.org/package/2006/relationships"><Relationship Id="rId3" Type="http://schemas.microsoft.com/office/2011/relationships/chartColorStyle" Target="colors158.xml"/><Relationship Id="rId2" Type="http://schemas.microsoft.com/office/2011/relationships/chartStyle" Target="style158.xml"/><Relationship Id="rId1" Type="http://schemas.openxmlformats.org/officeDocument/2006/relationships/package" Target="../embeddings/Microsoft_Excel_Worksheet157.xlsx"/></Relationships>
</file>

<file path=ppt/charts/_rels/chartEx159.xml.rels><?xml version="1.0" encoding="UTF-8" standalone="yes"?>
<Relationships xmlns="http://schemas.openxmlformats.org/package/2006/relationships"><Relationship Id="rId3" Type="http://schemas.microsoft.com/office/2011/relationships/chartColorStyle" Target="colors159.xml"/><Relationship Id="rId2" Type="http://schemas.microsoft.com/office/2011/relationships/chartStyle" Target="style159.xml"/><Relationship Id="rId1" Type="http://schemas.openxmlformats.org/officeDocument/2006/relationships/package" Target="../embeddings/Microsoft_Excel_Worksheet158.xlsx"/></Relationships>
</file>

<file path=ppt/charts/_rels/chartEx16.xml.rels><?xml version="1.0" encoding="UTF-8" standalone="yes"?>
<Relationships xmlns="http://schemas.openxmlformats.org/package/2006/relationships"><Relationship Id="rId3" Type="http://schemas.microsoft.com/office/2011/relationships/chartColorStyle" Target="colors16.xml"/><Relationship Id="rId2" Type="http://schemas.microsoft.com/office/2011/relationships/chartStyle" Target="style16.xml"/><Relationship Id="rId1" Type="http://schemas.openxmlformats.org/officeDocument/2006/relationships/package" Target="../embeddings/Microsoft_Excel_Worksheet15.xlsx"/></Relationships>
</file>

<file path=ppt/charts/_rels/chartEx160.xml.rels><?xml version="1.0" encoding="UTF-8" standalone="yes"?>
<Relationships xmlns="http://schemas.openxmlformats.org/package/2006/relationships"><Relationship Id="rId3" Type="http://schemas.microsoft.com/office/2011/relationships/chartColorStyle" Target="colors160.xml"/><Relationship Id="rId2" Type="http://schemas.microsoft.com/office/2011/relationships/chartStyle" Target="style160.xml"/><Relationship Id="rId1" Type="http://schemas.openxmlformats.org/officeDocument/2006/relationships/package" Target="../embeddings/Microsoft_Excel_Worksheet159.xlsx"/></Relationships>
</file>

<file path=ppt/charts/_rels/chartEx161.xml.rels><?xml version="1.0" encoding="UTF-8" standalone="yes"?>
<Relationships xmlns="http://schemas.openxmlformats.org/package/2006/relationships"><Relationship Id="rId3" Type="http://schemas.microsoft.com/office/2011/relationships/chartColorStyle" Target="colors161.xml"/><Relationship Id="rId2" Type="http://schemas.microsoft.com/office/2011/relationships/chartStyle" Target="style161.xml"/><Relationship Id="rId1" Type="http://schemas.openxmlformats.org/officeDocument/2006/relationships/package" Target="../embeddings/Microsoft_Excel_Worksheet160.xlsx"/></Relationships>
</file>

<file path=ppt/charts/_rels/chartEx162.xml.rels><?xml version="1.0" encoding="UTF-8" standalone="yes"?>
<Relationships xmlns="http://schemas.openxmlformats.org/package/2006/relationships"><Relationship Id="rId3" Type="http://schemas.microsoft.com/office/2011/relationships/chartColorStyle" Target="colors162.xml"/><Relationship Id="rId2" Type="http://schemas.microsoft.com/office/2011/relationships/chartStyle" Target="style162.xml"/><Relationship Id="rId1" Type="http://schemas.openxmlformats.org/officeDocument/2006/relationships/package" Target="../embeddings/Microsoft_Excel_Worksheet161.xlsx"/></Relationships>
</file>

<file path=ppt/charts/_rels/chartEx163.xml.rels><?xml version="1.0" encoding="UTF-8" standalone="yes"?>
<Relationships xmlns="http://schemas.openxmlformats.org/package/2006/relationships"><Relationship Id="rId3" Type="http://schemas.microsoft.com/office/2011/relationships/chartColorStyle" Target="colors163.xml"/><Relationship Id="rId2" Type="http://schemas.microsoft.com/office/2011/relationships/chartStyle" Target="style163.xml"/><Relationship Id="rId1" Type="http://schemas.openxmlformats.org/officeDocument/2006/relationships/package" Target="../embeddings/Microsoft_Excel_Worksheet162.xlsx"/></Relationships>
</file>

<file path=ppt/charts/_rels/chartEx164.xml.rels><?xml version="1.0" encoding="UTF-8" standalone="yes"?>
<Relationships xmlns="http://schemas.openxmlformats.org/package/2006/relationships"><Relationship Id="rId3" Type="http://schemas.microsoft.com/office/2011/relationships/chartColorStyle" Target="colors164.xml"/><Relationship Id="rId2" Type="http://schemas.microsoft.com/office/2011/relationships/chartStyle" Target="style164.xml"/><Relationship Id="rId1" Type="http://schemas.openxmlformats.org/officeDocument/2006/relationships/package" Target="../embeddings/Microsoft_Excel_Worksheet163.xlsx"/></Relationships>
</file>

<file path=ppt/charts/_rels/chartEx165.xml.rels><?xml version="1.0" encoding="UTF-8" standalone="yes"?>
<Relationships xmlns="http://schemas.openxmlformats.org/package/2006/relationships"><Relationship Id="rId3" Type="http://schemas.microsoft.com/office/2011/relationships/chartColorStyle" Target="colors165.xml"/><Relationship Id="rId2" Type="http://schemas.microsoft.com/office/2011/relationships/chartStyle" Target="style165.xml"/><Relationship Id="rId1" Type="http://schemas.openxmlformats.org/officeDocument/2006/relationships/package" Target="../embeddings/Microsoft_Excel_Worksheet164.xlsx"/></Relationships>
</file>

<file path=ppt/charts/_rels/chartEx166.xml.rels><?xml version="1.0" encoding="UTF-8" standalone="yes"?>
<Relationships xmlns="http://schemas.openxmlformats.org/package/2006/relationships"><Relationship Id="rId3" Type="http://schemas.microsoft.com/office/2011/relationships/chartColorStyle" Target="colors166.xml"/><Relationship Id="rId2" Type="http://schemas.microsoft.com/office/2011/relationships/chartStyle" Target="style166.xml"/><Relationship Id="rId1" Type="http://schemas.openxmlformats.org/officeDocument/2006/relationships/package" Target="../embeddings/Microsoft_Excel_Worksheet165.xlsx"/></Relationships>
</file>

<file path=ppt/charts/_rels/chartEx167.xml.rels><?xml version="1.0" encoding="UTF-8" standalone="yes"?>
<Relationships xmlns="http://schemas.openxmlformats.org/package/2006/relationships"><Relationship Id="rId3" Type="http://schemas.microsoft.com/office/2011/relationships/chartColorStyle" Target="colors167.xml"/><Relationship Id="rId2" Type="http://schemas.microsoft.com/office/2011/relationships/chartStyle" Target="style167.xml"/><Relationship Id="rId1" Type="http://schemas.openxmlformats.org/officeDocument/2006/relationships/package" Target="../embeddings/Microsoft_Excel_Worksheet166.xlsx"/></Relationships>
</file>

<file path=ppt/charts/_rels/chartEx168.xml.rels><?xml version="1.0" encoding="UTF-8" standalone="yes"?>
<Relationships xmlns="http://schemas.openxmlformats.org/package/2006/relationships"><Relationship Id="rId3" Type="http://schemas.microsoft.com/office/2011/relationships/chartColorStyle" Target="colors168.xml"/><Relationship Id="rId2" Type="http://schemas.microsoft.com/office/2011/relationships/chartStyle" Target="style168.xml"/><Relationship Id="rId1" Type="http://schemas.openxmlformats.org/officeDocument/2006/relationships/package" Target="../embeddings/Microsoft_Excel_Worksheet167.xlsx"/></Relationships>
</file>

<file path=ppt/charts/_rels/chartEx169.xml.rels><?xml version="1.0" encoding="UTF-8" standalone="yes"?>
<Relationships xmlns="http://schemas.openxmlformats.org/package/2006/relationships"><Relationship Id="rId3" Type="http://schemas.microsoft.com/office/2011/relationships/chartColorStyle" Target="colors169.xml"/><Relationship Id="rId2" Type="http://schemas.microsoft.com/office/2011/relationships/chartStyle" Target="style169.xml"/><Relationship Id="rId1" Type="http://schemas.openxmlformats.org/officeDocument/2006/relationships/package" Target="../embeddings/Microsoft_Excel_Worksheet168.xlsx"/></Relationships>
</file>

<file path=ppt/charts/_rels/chartEx17.xml.rels><?xml version="1.0" encoding="UTF-8" standalone="yes"?>
<Relationships xmlns="http://schemas.openxmlformats.org/package/2006/relationships"><Relationship Id="rId3" Type="http://schemas.microsoft.com/office/2011/relationships/chartColorStyle" Target="colors17.xml"/><Relationship Id="rId2" Type="http://schemas.microsoft.com/office/2011/relationships/chartStyle" Target="style17.xml"/><Relationship Id="rId1" Type="http://schemas.openxmlformats.org/officeDocument/2006/relationships/package" Target="../embeddings/Microsoft_Excel_Worksheet16.xlsx"/></Relationships>
</file>

<file path=ppt/charts/_rels/chartEx170.xml.rels><?xml version="1.0" encoding="UTF-8" standalone="yes"?>
<Relationships xmlns="http://schemas.openxmlformats.org/package/2006/relationships"><Relationship Id="rId3" Type="http://schemas.microsoft.com/office/2011/relationships/chartColorStyle" Target="colors170.xml"/><Relationship Id="rId2" Type="http://schemas.microsoft.com/office/2011/relationships/chartStyle" Target="style170.xml"/><Relationship Id="rId1" Type="http://schemas.openxmlformats.org/officeDocument/2006/relationships/package" Target="../embeddings/Microsoft_Excel_Worksheet169.xlsx"/></Relationships>
</file>

<file path=ppt/charts/_rels/chartEx171.xml.rels><?xml version="1.0" encoding="UTF-8" standalone="yes"?>
<Relationships xmlns="http://schemas.openxmlformats.org/package/2006/relationships"><Relationship Id="rId3" Type="http://schemas.microsoft.com/office/2011/relationships/chartColorStyle" Target="colors171.xml"/><Relationship Id="rId2" Type="http://schemas.microsoft.com/office/2011/relationships/chartStyle" Target="style171.xml"/><Relationship Id="rId1" Type="http://schemas.openxmlformats.org/officeDocument/2006/relationships/package" Target="../embeddings/Microsoft_Excel_Worksheet170.xlsx"/></Relationships>
</file>

<file path=ppt/charts/_rels/chartEx172.xml.rels><?xml version="1.0" encoding="UTF-8" standalone="yes"?>
<Relationships xmlns="http://schemas.openxmlformats.org/package/2006/relationships"><Relationship Id="rId3" Type="http://schemas.microsoft.com/office/2011/relationships/chartColorStyle" Target="colors172.xml"/><Relationship Id="rId2" Type="http://schemas.microsoft.com/office/2011/relationships/chartStyle" Target="style172.xml"/><Relationship Id="rId1" Type="http://schemas.openxmlformats.org/officeDocument/2006/relationships/package" Target="../embeddings/Microsoft_Excel_Worksheet171.xlsx"/></Relationships>
</file>

<file path=ppt/charts/_rels/chartEx173.xml.rels><?xml version="1.0" encoding="UTF-8" standalone="yes"?>
<Relationships xmlns="http://schemas.openxmlformats.org/package/2006/relationships"><Relationship Id="rId3" Type="http://schemas.microsoft.com/office/2011/relationships/chartColorStyle" Target="colors173.xml"/><Relationship Id="rId2" Type="http://schemas.microsoft.com/office/2011/relationships/chartStyle" Target="style173.xml"/><Relationship Id="rId1" Type="http://schemas.openxmlformats.org/officeDocument/2006/relationships/package" Target="../embeddings/Microsoft_Excel_Worksheet172.xlsx"/></Relationships>
</file>

<file path=ppt/charts/_rels/chartEx174.xml.rels><?xml version="1.0" encoding="UTF-8" standalone="yes"?>
<Relationships xmlns="http://schemas.openxmlformats.org/package/2006/relationships"><Relationship Id="rId3" Type="http://schemas.microsoft.com/office/2011/relationships/chartColorStyle" Target="colors174.xml"/><Relationship Id="rId2" Type="http://schemas.microsoft.com/office/2011/relationships/chartStyle" Target="style174.xml"/><Relationship Id="rId1" Type="http://schemas.openxmlformats.org/officeDocument/2006/relationships/package" Target="../embeddings/Microsoft_Excel_Worksheet173.xlsx"/></Relationships>
</file>

<file path=ppt/charts/_rels/chartEx175.xml.rels><?xml version="1.0" encoding="UTF-8" standalone="yes"?>
<Relationships xmlns="http://schemas.openxmlformats.org/package/2006/relationships"><Relationship Id="rId3" Type="http://schemas.microsoft.com/office/2011/relationships/chartColorStyle" Target="colors175.xml"/><Relationship Id="rId2" Type="http://schemas.microsoft.com/office/2011/relationships/chartStyle" Target="style175.xml"/><Relationship Id="rId1" Type="http://schemas.openxmlformats.org/officeDocument/2006/relationships/package" Target="../embeddings/Microsoft_Excel_Worksheet174.xlsx"/></Relationships>
</file>

<file path=ppt/charts/_rels/chartEx176.xml.rels><?xml version="1.0" encoding="UTF-8" standalone="yes"?>
<Relationships xmlns="http://schemas.openxmlformats.org/package/2006/relationships"><Relationship Id="rId3" Type="http://schemas.microsoft.com/office/2011/relationships/chartColorStyle" Target="colors176.xml"/><Relationship Id="rId2" Type="http://schemas.microsoft.com/office/2011/relationships/chartStyle" Target="style176.xml"/><Relationship Id="rId1" Type="http://schemas.openxmlformats.org/officeDocument/2006/relationships/package" Target="../embeddings/Microsoft_Excel_Worksheet175.xlsx"/></Relationships>
</file>

<file path=ppt/charts/_rels/chartEx177.xml.rels><?xml version="1.0" encoding="UTF-8" standalone="yes"?>
<Relationships xmlns="http://schemas.openxmlformats.org/package/2006/relationships"><Relationship Id="rId3" Type="http://schemas.microsoft.com/office/2011/relationships/chartColorStyle" Target="colors177.xml"/><Relationship Id="rId2" Type="http://schemas.microsoft.com/office/2011/relationships/chartStyle" Target="style177.xml"/><Relationship Id="rId1" Type="http://schemas.openxmlformats.org/officeDocument/2006/relationships/package" Target="../embeddings/Microsoft_Excel_Worksheet176.xlsx"/></Relationships>
</file>

<file path=ppt/charts/_rels/chartEx178.xml.rels><?xml version="1.0" encoding="UTF-8" standalone="yes"?>
<Relationships xmlns="http://schemas.openxmlformats.org/package/2006/relationships"><Relationship Id="rId3" Type="http://schemas.microsoft.com/office/2011/relationships/chartColorStyle" Target="colors178.xml"/><Relationship Id="rId2" Type="http://schemas.microsoft.com/office/2011/relationships/chartStyle" Target="style178.xml"/><Relationship Id="rId1" Type="http://schemas.openxmlformats.org/officeDocument/2006/relationships/package" Target="../embeddings/Microsoft_Excel_Worksheet177.xlsx"/></Relationships>
</file>

<file path=ppt/charts/_rels/chartEx179.xml.rels><?xml version="1.0" encoding="UTF-8" standalone="yes"?>
<Relationships xmlns="http://schemas.openxmlformats.org/package/2006/relationships"><Relationship Id="rId3" Type="http://schemas.microsoft.com/office/2011/relationships/chartColorStyle" Target="colors179.xml"/><Relationship Id="rId2" Type="http://schemas.microsoft.com/office/2011/relationships/chartStyle" Target="style179.xml"/><Relationship Id="rId1" Type="http://schemas.openxmlformats.org/officeDocument/2006/relationships/package" Target="../embeddings/Microsoft_Excel_Worksheet178.xlsx"/></Relationships>
</file>

<file path=ppt/charts/_rels/chartEx18.xml.rels><?xml version="1.0" encoding="UTF-8" standalone="yes"?>
<Relationships xmlns="http://schemas.openxmlformats.org/package/2006/relationships"><Relationship Id="rId3" Type="http://schemas.microsoft.com/office/2011/relationships/chartColorStyle" Target="colors18.xml"/><Relationship Id="rId2" Type="http://schemas.microsoft.com/office/2011/relationships/chartStyle" Target="style18.xml"/><Relationship Id="rId1" Type="http://schemas.openxmlformats.org/officeDocument/2006/relationships/package" Target="../embeddings/Microsoft_Excel_Worksheet17.xlsx"/></Relationships>
</file>

<file path=ppt/charts/_rels/chartEx180.xml.rels><?xml version="1.0" encoding="UTF-8" standalone="yes"?>
<Relationships xmlns="http://schemas.openxmlformats.org/package/2006/relationships"><Relationship Id="rId3" Type="http://schemas.microsoft.com/office/2011/relationships/chartColorStyle" Target="colors180.xml"/><Relationship Id="rId2" Type="http://schemas.microsoft.com/office/2011/relationships/chartStyle" Target="style180.xml"/><Relationship Id="rId1" Type="http://schemas.openxmlformats.org/officeDocument/2006/relationships/package" Target="../embeddings/Microsoft_Excel_Worksheet179.xlsx"/></Relationships>
</file>

<file path=ppt/charts/_rels/chartEx181.xml.rels><?xml version="1.0" encoding="UTF-8" standalone="yes"?>
<Relationships xmlns="http://schemas.openxmlformats.org/package/2006/relationships"><Relationship Id="rId3" Type="http://schemas.microsoft.com/office/2011/relationships/chartColorStyle" Target="colors181.xml"/><Relationship Id="rId2" Type="http://schemas.microsoft.com/office/2011/relationships/chartStyle" Target="style181.xml"/><Relationship Id="rId1" Type="http://schemas.openxmlformats.org/officeDocument/2006/relationships/package" Target="../embeddings/Microsoft_Excel_Worksheet180.xlsx"/></Relationships>
</file>

<file path=ppt/charts/_rels/chartEx182.xml.rels><?xml version="1.0" encoding="UTF-8" standalone="yes"?>
<Relationships xmlns="http://schemas.openxmlformats.org/package/2006/relationships"><Relationship Id="rId3" Type="http://schemas.microsoft.com/office/2011/relationships/chartColorStyle" Target="colors182.xml"/><Relationship Id="rId2" Type="http://schemas.microsoft.com/office/2011/relationships/chartStyle" Target="style182.xml"/><Relationship Id="rId1" Type="http://schemas.openxmlformats.org/officeDocument/2006/relationships/package" Target="../embeddings/Microsoft_Excel_Worksheet181.xlsx"/></Relationships>
</file>

<file path=ppt/charts/_rels/chartEx183.xml.rels><?xml version="1.0" encoding="UTF-8" standalone="yes"?>
<Relationships xmlns="http://schemas.openxmlformats.org/package/2006/relationships"><Relationship Id="rId3" Type="http://schemas.microsoft.com/office/2011/relationships/chartColorStyle" Target="colors183.xml"/><Relationship Id="rId2" Type="http://schemas.microsoft.com/office/2011/relationships/chartStyle" Target="style183.xml"/><Relationship Id="rId1" Type="http://schemas.openxmlformats.org/officeDocument/2006/relationships/package" Target="../embeddings/Microsoft_Excel_Worksheet182.xlsx"/></Relationships>
</file>

<file path=ppt/charts/_rels/chartEx184.xml.rels><?xml version="1.0" encoding="UTF-8" standalone="yes"?>
<Relationships xmlns="http://schemas.openxmlformats.org/package/2006/relationships"><Relationship Id="rId3" Type="http://schemas.microsoft.com/office/2011/relationships/chartColorStyle" Target="colors184.xml"/><Relationship Id="rId2" Type="http://schemas.microsoft.com/office/2011/relationships/chartStyle" Target="style184.xml"/><Relationship Id="rId1" Type="http://schemas.openxmlformats.org/officeDocument/2006/relationships/package" Target="../embeddings/Microsoft_Excel_Worksheet183.xlsx"/></Relationships>
</file>

<file path=ppt/charts/_rels/chartEx185.xml.rels><?xml version="1.0" encoding="UTF-8" standalone="yes"?>
<Relationships xmlns="http://schemas.openxmlformats.org/package/2006/relationships"><Relationship Id="rId3" Type="http://schemas.microsoft.com/office/2011/relationships/chartColorStyle" Target="colors185.xml"/><Relationship Id="rId2" Type="http://schemas.microsoft.com/office/2011/relationships/chartStyle" Target="style185.xml"/><Relationship Id="rId1" Type="http://schemas.openxmlformats.org/officeDocument/2006/relationships/package" Target="../embeddings/Microsoft_Excel_Worksheet184.xlsx"/></Relationships>
</file>

<file path=ppt/charts/_rels/chartEx186.xml.rels><?xml version="1.0" encoding="UTF-8" standalone="yes"?>
<Relationships xmlns="http://schemas.openxmlformats.org/package/2006/relationships"><Relationship Id="rId3" Type="http://schemas.microsoft.com/office/2011/relationships/chartColorStyle" Target="colors186.xml"/><Relationship Id="rId2" Type="http://schemas.microsoft.com/office/2011/relationships/chartStyle" Target="style186.xml"/><Relationship Id="rId1" Type="http://schemas.openxmlformats.org/officeDocument/2006/relationships/package" Target="../embeddings/Microsoft_Excel_Worksheet185.xlsx"/></Relationships>
</file>

<file path=ppt/charts/_rels/chartEx187.xml.rels><?xml version="1.0" encoding="UTF-8" standalone="yes"?>
<Relationships xmlns="http://schemas.openxmlformats.org/package/2006/relationships"><Relationship Id="rId3" Type="http://schemas.microsoft.com/office/2011/relationships/chartColorStyle" Target="colors187.xml"/><Relationship Id="rId2" Type="http://schemas.microsoft.com/office/2011/relationships/chartStyle" Target="style187.xml"/><Relationship Id="rId1" Type="http://schemas.openxmlformats.org/officeDocument/2006/relationships/package" Target="../embeddings/Microsoft_Excel_Worksheet186.xlsx"/></Relationships>
</file>

<file path=ppt/charts/_rels/chartEx188.xml.rels><?xml version="1.0" encoding="UTF-8" standalone="yes"?>
<Relationships xmlns="http://schemas.openxmlformats.org/package/2006/relationships"><Relationship Id="rId3" Type="http://schemas.microsoft.com/office/2011/relationships/chartColorStyle" Target="colors188.xml"/><Relationship Id="rId2" Type="http://schemas.microsoft.com/office/2011/relationships/chartStyle" Target="style188.xml"/><Relationship Id="rId1" Type="http://schemas.openxmlformats.org/officeDocument/2006/relationships/package" Target="../embeddings/Microsoft_Excel_Worksheet187.xlsx"/></Relationships>
</file>

<file path=ppt/charts/_rels/chartEx189.xml.rels><?xml version="1.0" encoding="UTF-8" standalone="yes"?>
<Relationships xmlns="http://schemas.openxmlformats.org/package/2006/relationships"><Relationship Id="rId3" Type="http://schemas.microsoft.com/office/2011/relationships/chartColorStyle" Target="colors189.xml"/><Relationship Id="rId2" Type="http://schemas.microsoft.com/office/2011/relationships/chartStyle" Target="style189.xml"/><Relationship Id="rId1" Type="http://schemas.openxmlformats.org/officeDocument/2006/relationships/package" Target="../embeddings/Microsoft_Excel_Worksheet188.xlsx"/></Relationships>
</file>

<file path=ppt/charts/_rels/chartEx19.xml.rels><?xml version="1.0" encoding="UTF-8" standalone="yes"?>
<Relationships xmlns="http://schemas.openxmlformats.org/package/2006/relationships"><Relationship Id="rId3" Type="http://schemas.microsoft.com/office/2011/relationships/chartColorStyle" Target="colors19.xml"/><Relationship Id="rId2" Type="http://schemas.microsoft.com/office/2011/relationships/chartStyle" Target="style19.xml"/><Relationship Id="rId1" Type="http://schemas.openxmlformats.org/officeDocument/2006/relationships/package" Target="../embeddings/Microsoft_Excel_Worksheet18.xlsx"/></Relationships>
</file>

<file path=ppt/charts/_rels/chartEx190.xml.rels><?xml version="1.0" encoding="UTF-8" standalone="yes"?>
<Relationships xmlns="http://schemas.openxmlformats.org/package/2006/relationships"><Relationship Id="rId3" Type="http://schemas.microsoft.com/office/2011/relationships/chartColorStyle" Target="colors190.xml"/><Relationship Id="rId2" Type="http://schemas.microsoft.com/office/2011/relationships/chartStyle" Target="style190.xml"/><Relationship Id="rId1" Type="http://schemas.openxmlformats.org/officeDocument/2006/relationships/package" Target="../embeddings/Microsoft_Excel_Worksheet189.xlsx"/></Relationships>
</file>

<file path=ppt/charts/_rels/chartEx191.xml.rels><?xml version="1.0" encoding="UTF-8" standalone="yes"?>
<Relationships xmlns="http://schemas.openxmlformats.org/package/2006/relationships"><Relationship Id="rId3" Type="http://schemas.microsoft.com/office/2011/relationships/chartColorStyle" Target="colors191.xml"/><Relationship Id="rId2" Type="http://schemas.microsoft.com/office/2011/relationships/chartStyle" Target="style191.xml"/><Relationship Id="rId1" Type="http://schemas.openxmlformats.org/officeDocument/2006/relationships/package" Target="../embeddings/Microsoft_Excel_Worksheet190.xlsx"/></Relationships>
</file>

<file path=ppt/charts/_rels/chartEx192.xml.rels><?xml version="1.0" encoding="UTF-8" standalone="yes"?>
<Relationships xmlns="http://schemas.openxmlformats.org/package/2006/relationships"><Relationship Id="rId3" Type="http://schemas.microsoft.com/office/2011/relationships/chartColorStyle" Target="colors192.xml"/><Relationship Id="rId2" Type="http://schemas.microsoft.com/office/2011/relationships/chartStyle" Target="style192.xml"/><Relationship Id="rId1" Type="http://schemas.openxmlformats.org/officeDocument/2006/relationships/package" Target="../embeddings/Microsoft_Excel_Worksheet191.xlsx"/></Relationships>
</file>

<file path=ppt/charts/_rels/chartEx193.xml.rels><?xml version="1.0" encoding="UTF-8" standalone="yes"?>
<Relationships xmlns="http://schemas.openxmlformats.org/package/2006/relationships"><Relationship Id="rId3" Type="http://schemas.microsoft.com/office/2011/relationships/chartColorStyle" Target="colors193.xml"/><Relationship Id="rId2" Type="http://schemas.microsoft.com/office/2011/relationships/chartStyle" Target="style193.xml"/><Relationship Id="rId1" Type="http://schemas.openxmlformats.org/officeDocument/2006/relationships/package" Target="../embeddings/Microsoft_Excel_Worksheet192.xlsx"/></Relationships>
</file>

<file path=ppt/charts/_rels/chartEx194.xml.rels><?xml version="1.0" encoding="UTF-8" standalone="yes"?>
<Relationships xmlns="http://schemas.openxmlformats.org/package/2006/relationships"><Relationship Id="rId3" Type="http://schemas.microsoft.com/office/2011/relationships/chartColorStyle" Target="colors194.xml"/><Relationship Id="rId2" Type="http://schemas.microsoft.com/office/2011/relationships/chartStyle" Target="style194.xml"/><Relationship Id="rId1" Type="http://schemas.openxmlformats.org/officeDocument/2006/relationships/package" Target="../embeddings/Microsoft_Excel_Worksheet193.xlsx"/></Relationships>
</file>

<file path=ppt/charts/_rels/chartEx195.xml.rels><?xml version="1.0" encoding="UTF-8" standalone="yes"?>
<Relationships xmlns="http://schemas.openxmlformats.org/package/2006/relationships"><Relationship Id="rId3" Type="http://schemas.microsoft.com/office/2011/relationships/chartColorStyle" Target="colors195.xml"/><Relationship Id="rId2" Type="http://schemas.microsoft.com/office/2011/relationships/chartStyle" Target="style195.xml"/><Relationship Id="rId1" Type="http://schemas.openxmlformats.org/officeDocument/2006/relationships/package" Target="../embeddings/Microsoft_Excel_Worksheet194.xlsx"/></Relationships>
</file>

<file path=ppt/charts/_rels/chartEx196.xml.rels><?xml version="1.0" encoding="UTF-8" standalone="yes"?>
<Relationships xmlns="http://schemas.openxmlformats.org/package/2006/relationships"><Relationship Id="rId3" Type="http://schemas.microsoft.com/office/2011/relationships/chartColorStyle" Target="colors196.xml"/><Relationship Id="rId2" Type="http://schemas.microsoft.com/office/2011/relationships/chartStyle" Target="style196.xml"/><Relationship Id="rId1" Type="http://schemas.openxmlformats.org/officeDocument/2006/relationships/package" Target="../embeddings/Microsoft_Excel_Worksheet195.xlsx"/></Relationships>
</file>

<file path=ppt/charts/_rels/chartEx197.xml.rels><?xml version="1.0" encoding="UTF-8" standalone="yes"?>
<Relationships xmlns="http://schemas.openxmlformats.org/package/2006/relationships"><Relationship Id="rId3" Type="http://schemas.microsoft.com/office/2011/relationships/chartColorStyle" Target="colors197.xml"/><Relationship Id="rId2" Type="http://schemas.microsoft.com/office/2011/relationships/chartStyle" Target="style197.xml"/><Relationship Id="rId1" Type="http://schemas.openxmlformats.org/officeDocument/2006/relationships/package" Target="../embeddings/Microsoft_Excel_Worksheet196.xlsx"/></Relationships>
</file>

<file path=ppt/charts/_rels/chartEx198.xml.rels><?xml version="1.0" encoding="UTF-8" standalone="yes"?>
<Relationships xmlns="http://schemas.openxmlformats.org/package/2006/relationships"><Relationship Id="rId3" Type="http://schemas.microsoft.com/office/2011/relationships/chartColorStyle" Target="colors198.xml"/><Relationship Id="rId2" Type="http://schemas.microsoft.com/office/2011/relationships/chartStyle" Target="style198.xml"/><Relationship Id="rId1" Type="http://schemas.openxmlformats.org/officeDocument/2006/relationships/package" Target="../embeddings/Microsoft_Excel_Worksheet197.xlsx"/></Relationships>
</file>

<file path=ppt/charts/_rels/chartEx199.xml.rels><?xml version="1.0" encoding="UTF-8" standalone="yes"?>
<Relationships xmlns="http://schemas.openxmlformats.org/package/2006/relationships"><Relationship Id="rId3" Type="http://schemas.microsoft.com/office/2011/relationships/chartColorStyle" Target="colors199.xml"/><Relationship Id="rId2" Type="http://schemas.microsoft.com/office/2011/relationships/chartStyle" Target="style199.xml"/><Relationship Id="rId1" Type="http://schemas.openxmlformats.org/officeDocument/2006/relationships/package" Target="../embeddings/Microsoft_Excel_Worksheet198.xlsx"/></Relationships>
</file>

<file path=ppt/charts/_rels/chartEx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_rels/chartEx20.xml.rels><?xml version="1.0" encoding="UTF-8" standalone="yes"?>
<Relationships xmlns="http://schemas.openxmlformats.org/package/2006/relationships"><Relationship Id="rId3" Type="http://schemas.microsoft.com/office/2011/relationships/chartColorStyle" Target="colors20.xml"/><Relationship Id="rId2" Type="http://schemas.microsoft.com/office/2011/relationships/chartStyle" Target="style20.xml"/><Relationship Id="rId1" Type="http://schemas.openxmlformats.org/officeDocument/2006/relationships/package" Target="../embeddings/Microsoft_Excel_Worksheet19.xlsx"/></Relationships>
</file>

<file path=ppt/charts/_rels/chartEx200.xml.rels><?xml version="1.0" encoding="UTF-8" standalone="yes"?>
<Relationships xmlns="http://schemas.openxmlformats.org/package/2006/relationships"><Relationship Id="rId3" Type="http://schemas.microsoft.com/office/2011/relationships/chartColorStyle" Target="colors200.xml"/><Relationship Id="rId2" Type="http://schemas.microsoft.com/office/2011/relationships/chartStyle" Target="style200.xml"/><Relationship Id="rId1" Type="http://schemas.openxmlformats.org/officeDocument/2006/relationships/package" Target="../embeddings/Microsoft_Excel_Worksheet199.xlsx"/></Relationships>
</file>

<file path=ppt/charts/_rels/chartEx201.xml.rels><?xml version="1.0" encoding="UTF-8" standalone="yes"?>
<Relationships xmlns="http://schemas.openxmlformats.org/package/2006/relationships"><Relationship Id="rId3" Type="http://schemas.microsoft.com/office/2011/relationships/chartColorStyle" Target="colors201.xml"/><Relationship Id="rId2" Type="http://schemas.microsoft.com/office/2011/relationships/chartStyle" Target="style201.xml"/><Relationship Id="rId1" Type="http://schemas.openxmlformats.org/officeDocument/2006/relationships/package" Target="../embeddings/Microsoft_Excel_Worksheet200.xlsx"/></Relationships>
</file>

<file path=ppt/charts/_rels/chartEx202.xml.rels><?xml version="1.0" encoding="UTF-8" standalone="yes"?>
<Relationships xmlns="http://schemas.openxmlformats.org/package/2006/relationships"><Relationship Id="rId3" Type="http://schemas.microsoft.com/office/2011/relationships/chartColorStyle" Target="colors202.xml"/><Relationship Id="rId2" Type="http://schemas.microsoft.com/office/2011/relationships/chartStyle" Target="style202.xml"/><Relationship Id="rId1" Type="http://schemas.openxmlformats.org/officeDocument/2006/relationships/package" Target="../embeddings/Microsoft_Excel_Worksheet201.xlsx"/></Relationships>
</file>

<file path=ppt/charts/_rels/chartEx203.xml.rels><?xml version="1.0" encoding="UTF-8" standalone="yes"?>
<Relationships xmlns="http://schemas.openxmlformats.org/package/2006/relationships"><Relationship Id="rId3" Type="http://schemas.microsoft.com/office/2011/relationships/chartColorStyle" Target="colors203.xml"/><Relationship Id="rId2" Type="http://schemas.microsoft.com/office/2011/relationships/chartStyle" Target="style203.xml"/><Relationship Id="rId1" Type="http://schemas.openxmlformats.org/officeDocument/2006/relationships/package" Target="../embeddings/Microsoft_Excel_Worksheet202.xlsx"/></Relationships>
</file>

<file path=ppt/charts/_rels/chartEx204.xml.rels><?xml version="1.0" encoding="UTF-8" standalone="yes"?>
<Relationships xmlns="http://schemas.openxmlformats.org/package/2006/relationships"><Relationship Id="rId3" Type="http://schemas.microsoft.com/office/2011/relationships/chartColorStyle" Target="colors204.xml"/><Relationship Id="rId2" Type="http://schemas.microsoft.com/office/2011/relationships/chartStyle" Target="style204.xml"/><Relationship Id="rId1" Type="http://schemas.openxmlformats.org/officeDocument/2006/relationships/package" Target="../embeddings/Microsoft_Excel_Worksheet203.xlsx"/></Relationships>
</file>

<file path=ppt/charts/_rels/chartEx21.xml.rels><?xml version="1.0" encoding="UTF-8" standalone="yes"?>
<Relationships xmlns="http://schemas.openxmlformats.org/package/2006/relationships"><Relationship Id="rId3" Type="http://schemas.microsoft.com/office/2011/relationships/chartColorStyle" Target="colors21.xml"/><Relationship Id="rId2" Type="http://schemas.microsoft.com/office/2011/relationships/chartStyle" Target="style21.xml"/><Relationship Id="rId1" Type="http://schemas.openxmlformats.org/officeDocument/2006/relationships/package" Target="../embeddings/Microsoft_Excel_Worksheet20.xlsx"/></Relationships>
</file>

<file path=ppt/charts/_rels/chartEx22.xml.rels><?xml version="1.0" encoding="UTF-8" standalone="yes"?>
<Relationships xmlns="http://schemas.openxmlformats.org/package/2006/relationships"><Relationship Id="rId3" Type="http://schemas.microsoft.com/office/2011/relationships/chartColorStyle" Target="colors22.xml"/><Relationship Id="rId2" Type="http://schemas.microsoft.com/office/2011/relationships/chartStyle" Target="style22.xml"/><Relationship Id="rId1" Type="http://schemas.openxmlformats.org/officeDocument/2006/relationships/package" Target="../embeddings/Microsoft_Excel_Worksheet21.xlsx"/></Relationships>
</file>

<file path=ppt/charts/_rels/chartEx23.xml.rels><?xml version="1.0" encoding="UTF-8" standalone="yes"?>
<Relationships xmlns="http://schemas.openxmlformats.org/package/2006/relationships"><Relationship Id="rId3" Type="http://schemas.microsoft.com/office/2011/relationships/chartColorStyle" Target="colors23.xml"/><Relationship Id="rId2" Type="http://schemas.microsoft.com/office/2011/relationships/chartStyle" Target="style23.xml"/><Relationship Id="rId1" Type="http://schemas.openxmlformats.org/officeDocument/2006/relationships/package" Target="../embeddings/Microsoft_Excel_Worksheet22.xlsx"/></Relationships>
</file>

<file path=ppt/charts/_rels/chartEx24.xml.rels><?xml version="1.0" encoding="UTF-8" standalone="yes"?>
<Relationships xmlns="http://schemas.openxmlformats.org/package/2006/relationships"><Relationship Id="rId3" Type="http://schemas.microsoft.com/office/2011/relationships/chartColorStyle" Target="colors24.xml"/><Relationship Id="rId2" Type="http://schemas.microsoft.com/office/2011/relationships/chartStyle" Target="style24.xml"/><Relationship Id="rId1" Type="http://schemas.openxmlformats.org/officeDocument/2006/relationships/package" Target="../embeddings/Microsoft_Excel_Worksheet23.xlsx"/></Relationships>
</file>

<file path=ppt/charts/_rels/chartEx25.xml.rels><?xml version="1.0" encoding="UTF-8" standalone="yes"?>
<Relationships xmlns="http://schemas.openxmlformats.org/package/2006/relationships"><Relationship Id="rId3" Type="http://schemas.microsoft.com/office/2011/relationships/chartColorStyle" Target="colors25.xml"/><Relationship Id="rId2" Type="http://schemas.microsoft.com/office/2011/relationships/chartStyle" Target="style25.xml"/><Relationship Id="rId1" Type="http://schemas.openxmlformats.org/officeDocument/2006/relationships/package" Target="../embeddings/Microsoft_Excel_Worksheet24.xlsx"/></Relationships>
</file>

<file path=ppt/charts/_rels/chartEx26.xml.rels><?xml version="1.0" encoding="UTF-8" standalone="yes"?>
<Relationships xmlns="http://schemas.openxmlformats.org/package/2006/relationships"><Relationship Id="rId3" Type="http://schemas.microsoft.com/office/2011/relationships/chartColorStyle" Target="colors26.xml"/><Relationship Id="rId2" Type="http://schemas.microsoft.com/office/2011/relationships/chartStyle" Target="style26.xml"/><Relationship Id="rId1" Type="http://schemas.openxmlformats.org/officeDocument/2006/relationships/package" Target="../embeddings/Microsoft_Excel_Worksheet25.xlsx"/></Relationships>
</file>

<file path=ppt/charts/_rels/chartEx27.xml.rels><?xml version="1.0" encoding="UTF-8" standalone="yes"?>
<Relationships xmlns="http://schemas.openxmlformats.org/package/2006/relationships"><Relationship Id="rId3" Type="http://schemas.microsoft.com/office/2011/relationships/chartColorStyle" Target="colors27.xml"/><Relationship Id="rId2" Type="http://schemas.microsoft.com/office/2011/relationships/chartStyle" Target="style27.xml"/><Relationship Id="rId1" Type="http://schemas.openxmlformats.org/officeDocument/2006/relationships/package" Target="../embeddings/Microsoft_Excel_Worksheet26.xlsx"/></Relationships>
</file>

<file path=ppt/charts/_rels/chartEx28.xml.rels><?xml version="1.0" encoding="UTF-8" standalone="yes"?>
<Relationships xmlns="http://schemas.openxmlformats.org/package/2006/relationships"><Relationship Id="rId3" Type="http://schemas.microsoft.com/office/2011/relationships/chartColorStyle" Target="colors28.xml"/><Relationship Id="rId2" Type="http://schemas.microsoft.com/office/2011/relationships/chartStyle" Target="style28.xml"/><Relationship Id="rId1" Type="http://schemas.openxmlformats.org/officeDocument/2006/relationships/package" Target="../embeddings/Microsoft_Excel_Worksheet27.xlsx"/></Relationships>
</file>

<file path=ppt/charts/_rels/chartEx29.xml.rels><?xml version="1.0" encoding="UTF-8" standalone="yes"?>
<Relationships xmlns="http://schemas.openxmlformats.org/package/2006/relationships"><Relationship Id="rId3" Type="http://schemas.microsoft.com/office/2011/relationships/chartColorStyle" Target="colors29.xml"/><Relationship Id="rId2" Type="http://schemas.microsoft.com/office/2011/relationships/chartStyle" Target="style29.xml"/><Relationship Id="rId1" Type="http://schemas.openxmlformats.org/officeDocument/2006/relationships/package" Target="../embeddings/Microsoft_Excel_Worksheet28.xlsx"/></Relationships>
</file>

<file path=ppt/charts/_rels/chartEx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package" Target="../embeddings/Microsoft_Excel_Worksheet2.xlsx"/></Relationships>
</file>

<file path=ppt/charts/_rels/chartEx30.xml.rels><?xml version="1.0" encoding="UTF-8" standalone="yes"?>
<Relationships xmlns="http://schemas.openxmlformats.org/package/2006/relationships"><Relationship Id="rId3" Type="http://schemas.microsoft.com/office/2011/relationships/chartColorStyle" Target="colors30.xml"/><Relationship Id="rId2" Type="http://schemas.microsoft.com/office/2011/relationships/chartStyle" Target="style30.xml"/><Relationship Id="rId1" Type="http://schemas.openxmlformats.org/officeDocument/2006/relationships/package" Target="../embeddings/Microsoft_Excel_Worksheet29.xlsx"/></Relationships>
</file>

<file path=ppt/charts/_rels/chartEx31.xml.rels><?xml version="1.0" encoding="UTF-8" standalone="yes"?>
<Relationships xmlns="http://schemas.openxmlformats.org/package/2006/relationships"><Relationship Id="rId3" Type="http://schemas.microsoft.com/office/2011/relationships/chartColorStyle" Target="colors31.xml"/><Relationship Id="rId2" Type="http://schemas.microsoft.com/office/2011/relationships/chartStyle" Target="style31.xml"/><Relationship Id="rId1" Type="http://schemas.openxmlformats.org/officeDocument/2006/relationships/package" Target="../embeddings/Microsoft_Excel_Worksheet30.xlsx"/></Relationships>
</file>

<file path=ppt/charts/_rels/chartEx32.xml.rels><?xml version="1.0" encoding="UTF-8" standalone="yes"?>
<Relationships xmlns="http://schemas.openxmlformats.org/package/2006/relationships"><Relationship Id="rId3" Type="http://schemas.microsoft.com/office/2011/relationships/chartColorStyle" Target="colors32.xml"/><Relationship Id="rId2" Type="http://schemas.microsoft.com/office/2011/relationships/chartStyle" Target="style32.xml"/><Relationship Id="rId1" Type="http://schemas.openxmlformats.org/officeDocument/2006/relationships/package" Target="../embeddings/Microsoft_Excel_Worksheet31.xlsx"/></Relationships>
</file>

<file path=ppt/charts/_rels/chartEx33.xml.rels><?xml version="1.0" encoding="UTF-8" standalone="yes"?>
<Relationships xmlns="http://schemas.openxmlformats.org/package/2006/relationships"><Relationship Id="rId3" Type="http://schemas.microsoft.com/office/2011/relationships/chartColorStyle" Target="colors33.xml"/><Relationship Id="rId2" Type="http://schemas.microsoft.com/office/2011/relationships/chartStyle" Target="style33.xml"/><Relationship Id="rId1" Type="http://schemas.openxmlformats.org/officeDocument/2006/relationships/package" Target="../embeddings/Microsoft_Excel_Worksheet32.xlsx"/></Relationships>
</file>

<file path=ppt/charts/_rels/chartEx34.xml.rels><?xml version="1.0" encoding="UTF-8" standalone="yes"?>
<Relationships xmlns="http://schemas.openxmlformats.org/package/2006/relationships"><Relationship Id="rId3" Type="http://schemas.microsoft.com/office/2011/relationships/chartColorStyle" Target="colors34.xml"/><Relationship Id="rId2" Type="http://schemas.microsoft.com/office/2011/relationships/chartStyle" Target="style34.xml"/><Relationship Id="rId1" Type="http://schemas.openxmlformats.org/officeDocument/2006/relationships/package" Target="../embeddings/Microsoft_Excel_Worksheet33.xlsx"/></Relationships>
</file>

<file path=ppt/charts/_rels/chartEx35.xml.rels><?xml version="1.0" encoding="UTF-8" standalone="yes"?>
<Relationships xmlns="http://schemas.openxmlformats.org/package/2006/relationships"><Relationship Id="rId3" Type="http://schemas.microsoft.com/office/2011/relationships/chartColorStyle" Target="colors35.xml"/><Relationship Id="rId2" Type="http://schemas.microsoft.com/office/2011/relationships/chartStyle" Target="style35.xml"/><Relationship Id="rId1" Type="http://schemas.openxmlformats.org/officeDocument/2006/relationships/package" Target="../embeddings/Microsoft_Excel_Worksheet34.xlsx"/></Relationships>
</file>

<file path=ppt/charts/_rels/chartEx36.xml.rels><?xml version="1.0" encoding="UTF-8" standalone="yes"?>
<Relationships xmlns="http://schemas.openxmlformats.org/package/2006/relationships"><Relationship Id="rId3" Type="http://schemas.microsoft.com/office/2011/relationships/chartColorStyle" Target="colors36.xml"/><Relationship Id="rId2" Type="http://schemas.microsoft.com/office/2011/relationships/chartStyle" Target="style36.xml"/><Relationship Id="rId1" Type="http://schemas.openxmlformats.org/officeDocument/2006/relationships/package" Target="../embeddings/Microsoft_Excel_Worksheet35.xlsx"/></Relationships>
</file>

<file path=ppt/charts/_rels/chartEx37.xml.rels><?xml version="1.0" encoding="UTF-8" standalone="yes"?>
<Relationships xmlns="http://schemas.openxmlformats.org/package/2006/relationships"><Relationship Id="rId3" Type="http://schemas.microsoft.com/office/2011/relationships/chartColorStyle" Target="colors37.xml"/><Relationship Id="rId2" Type="http://schemas.microsoft.com/office/2011/relationships/chartStyle" Target="style37.xml"/><Relationship Id="rId1" Type="http://schemas.openxmlformats.org/officeDocument/2006/relationships/package" Target="../embeddings/Microsoft_Excel_Worksheet36.xlsx"/></Relationships>
</file>

<file path=ppt/charts/_rels/chartEx38.xml.rels><?xml version="1.0" encoding="UTF-8" standalone="yes"?>
<Relationships xmlns="http://schemas.openxmlformats.org/package/2006/relationships"><Relationship Id="rId3" Type="http://schemas.microsoft.com/office/2011/relationships/chartColorStyle" Target="colors38.xml"/><Relationship Id="rId2" Type="http://schemas.microsoft.com/office/2011/relationships/chartStyle" Target="style38.xml"/><Relationship Id="rId1" Type="http://schemas.openxmlformats.org/officeDocument/2006/relationships/package" Target="../embeddings/Microsoft_Excel_Worksheet37.xlsx"/></Relationships>
</file>

<file path=ppt/charts/_rels/chartEx39.xml.rels><?xml version="1.0" encoding="UTF-8" standalone="yes"?>
<Relationships xmlns="http://schemas.openxmlformats.org/package/2006/relationships"><Relationship Id="rId3" Type="http://schemas.microsoft.com/office/2011/relationships/chartColorStyle" Target="colors39.xml"/><Relationship Id="rId2" Type="http://schemas.microsoft.com/office/2011/relationships/chartStyle" Target="style39.xml"/><Relationship Id="rId1" Type="http://schemas.openxmlformats.org/officeDocument/2006/relationships/package" Target="../embeddings/Microsoft_Excel_Worksheet38.xlsx"/></Relationships>
</file>

<file path=ppt/charts/_rels/chartEx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package" Target="../embeddings/Microsoft_Excel_Worksheet3.xlsx"/></Relationships>
</file>

<file path=ppt/charts/_rels/chartEx40.xml.rels><?xml version="1.0" encoding="UTF-8" standalone="yes"?>
<Relationships xmlns="http://schemas.openxmlformats.org/package/2006/relationships"><Relationship Id="rId3" Type="http://schemas.microsoft.com/office/2011/relationships/chartColorStyle" Target="colors40.xml"/><Relationship Id="rId2" Type="http://schemas.microsoft.com/office/2011/relationships/chartStyle" Target="style40.xml"/><Relationship Id="rId1" Type="http://schemas.openxmlformats.org/officeDocument/2006/relationships/package" Target="../embeddings/Microsoft_Excel_Worksheet39.xlsx"/></Relationships>
</file>

<file path=ppt/charts/_rels/chartEx41.xml.rels><?xml version="1.0" encoding="UTF-8" standalone="yes"?>
<Relationships xmlns="http://schemas.openxmlformats.org/package/2006/relationships"><Relationship Id="rId3" Type="http://schemas.microsoft.com/office/2011/relationships/chartColorStyle" Target="colors41.xml"/><Relationship Id="rId2" Type="http://schemas.microsoft.com/office/2011/relationships/chartStyle" Target="style41.xml"/><Relationship Id="rId1" Type="http://schemas.openxmlformats.org/officeDocument/2006/relationships/package" Target="../embeddings/Microsoft_Excel_Worksheet40.xlsx"/></Relationships>
</file>

<file path=ppt/charts/_rels/chartEx42.xml.rels><?xml version="1.0" encoding="UTF-8" standalone="yes"?>
<Relationships xmlns="http://schemas.openxmlformats.org/package/2006/relationships"><Relationship Id="rId3" Type="http://schemas.microsoft.com/office/2011/relationships/chartColorStyle" Target="colors42.xml"/><Relationship Id="rId2" Type="http://schemas.microsoft.com/office/2011/relationships/chartStyle" Target="style42.xml"/><Relationship Id="rId1" Type="http://schemas.openxmlformats.org/officeDocument/2006/relationships/package" Target="../embeddings/Microsoft_Excel_Worksheet41.xlsx"/></Relationships>
</file>

<file path=ppt/charts/_rels/chartEx43.xml.rels><?xml version="1.0" encoding="UTF-8" standalone="yes"?>
<Relationships xmlns="http://schemas.openxmlformats.org/package/2006/relationships"><Relationship Id="rId3" Type="http://schemas.microsoft.com/office/2011/relationships/chartColorStyle" Target="colors43.xml"/><Relationship Id="rId2" Type="http://schemas.microsoft.com/office/2011/relationships/chartStyle" Target="style43.xml"/><Relationship Id="rId1" Type="http://schemas.openxmlformats.org/officeDocument/2006/relationships/package" Target="../embeddings/Microsoft_Excel_Worksheet42.xlsx"/></Relationships>
</file>

<file path=ppt/charts/_rels/chartEx44.xml.rels><?xml version="1.0" encoding="UTF-8" standalone="yes"?>
<Relationships xmlns="http://schemas.openxmlformats.org/package/2006/relationships"><Relationship Id="rId3" Type="http://schemas.microsoft.com/office/2011/relationships/chartColorStyle" Target="colors44.xml"/><Relationship Id="rId2" Type="http://schemas.microsoft.com/office/2011/relationships/chartStyle" Target="style44.xml"/><Relationship Id="rId1" Type="http://schemas.openxmlformats.org/officeDocument/2006/relationships/package" Target="../embeddings/Microsoft_Excel_Worksheet43.xlsx"/></Relationships>
</file>

<file path=ppt/charts/_rels/chartEx45.xml.rels><?xml version="1.0" encoding="UTF-8" standalone="yes"?>
<Relationships xmlns="http://schemas.openxmlformats.org/package/2006/relationships"><Relationship Id="rId3" Type="http://schemas.microsoft.com/office/2011/relationships/chartColorStyle" Target="colors45.xml"/><Relationship Id="rId2" Type="http://schemas.microsoft.com/office/2011/relationships/chartStyle" Target="style45.xml"/><Relationship Id="rId1" Type="http://schemas.openxmlformats.org/officeDocument/2006/relationships/package" Target="../embeddings/Microsoft_Excel_Worksheet44.xlsx"/></Relationships>
</file>

<file path=ppt/charts/_rels/chartEx46.xml.rels><?xml version="1.0" encoding="UTF-8" standalone="yes"?>
<Relationships xmlns="http://schemas.openxmlformats.org/package/2006/relationships"><Relationship Id="rId3" Type="http://schemas.microsoft.com/office/2011/relationships/chartColorStyle" Target="colors46.xml"/><Relationship Id="rId2" Type="http://schemas.microsoft.com/office/2011/relationships/chartStyle" Target="style46.xml"/><Relationship Id="rId1" Type="http://schemas.openxmlformats.org/officeDocument/2006/relationships/package" Target="../embeddings/Microsoft_Excel_Worksheet45.xlsx"/></Relationships>
</file>

<file path=ppt/charts/_rels/chartEx47.xml.rels><?xml version="1.0" encoding="UTF-8" standalone="yes"?>
<Relationships xmlns="http://schemas.openxmlformats.org/package/2006/relationships"><Relationship Id="rId3" Type="http://schemas.microsoft.com/office/2011/relationships/chartColorStyle" Target="colors47.xml"/><Relationship Id="rId2" Type="http://schemas.microsoft.com/office/2011/relationships/chartStyle" Target="style47.xml"/><Relationship Id="rId1" Type="http://schemas.openxmlformats.org/officeDocument/2006/relationships/package" Target="../embeddings/Microsoft_Excel_Worksheet46.xlsx"/></Relationships>
</file>

<file path=ppt/charts/_rels/chartEx48.xml.rels><?xml version="1.0" encoding="UTF-8" standalone="yes"?>
<Relationships xmlns="http://schemas.openxmlformats.org/package/2006/relationships"><Relationship Id="rId3" Type="http://schemas.microsoft.com/office/2011/relationships/chartColorStyle" Target="colors48.xml"/><Relationship Id="rId2" Type="http://schemas.microsoft.com/office/2011/relationships/chartStyle" Target="style48.xml"/><Relationship Id="rId1" Type="http://schemas.openxmlformats.org/officeDocument/2006/relationships/package" Target="../embeddings/Microsoft_Excel_Worksheet47.xlsx"/></Relationships>
</file>

<file path=ppt/charts/_rels/chartEx49.xml.rels><?xml version="1.0" encoding="UTF-8" standalone="yes"?>
<Relationships xmlns="http://schemas.openxmlformats.org/package/2006/relationships"><Relationship Id="rId3" Type="http://schemas.microsoft.com/office/2011/relationships/chartColorStyle" Target="colors49.xml"/><Relationship Id="rId2" Type="http://schemas.microsoft.com/office/2011/relationships/chartStyle" Target="style49.xml"/><Relationship Id="rId1" Type="http://schemas.openxmlformats.org/officeDocument/2006/relationships/package" Target="../embeddings/Microsoft_Excel_Worksheet48.xlsx"/></Relationships>
</file>

<file path=ppt/charts/_rels/chartEx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package" Target="../embeddings/Microsoft_Excel_Worksheet4.xlsx"/></Relationships>
</file>

<file path=ppt/charts/_rels/chartEx50.xml.rels><?xml version="1.0" encoding="UTF-8" standalone="yes"?>
<Relationships xmlns="http://schemas.openxmlformats.org/package/2006/relationships"><Relationship Id="rId3" Type="http://schemas.microsoft.com/office/2011/relationships/chartColorStyle" Target="colors50.xml"/><Relationship Id="rId2" Type="http://schemas.microsoft.com/office/2011/relationships/chartStyle" Target="style50.xml"/><Relationship Id="rId1" Type="http://schemas.openxmlformats.org/officeDocument/2006/relationships/package" Target="../embeddings/Microsoft_Excel_Worksheet49.xlsx"/></Relationships>
</file>

<file path=ppt/charts/_rels/chartEx51.xml.rels><?xml version="1.0" encoding="UTF-8" standalone="yes"?>
<Relationships xmlns="http://schemas.openxmlformats.org/package/2006/relationships"><Relationship Id="rId3" Type="http://schemas.microsoft.com/office/2011/relationships/chartColorStyle" Target="colors51.xml"/><Relationship Id="rId2" Type="http://schemas.microsoft.com/office/2011/relationships/chartStyle" Target="style51.xml"/><Relationship Id="rId1" Type="http://schemas.openxmlformats.org/officeDocument/2006/relationships/package" Target="../embeddings/Microsoft_Excel_Worksheet50.xlsx"/></Relationships>
</file>

<file path=ppt/charts/_rels/chartEx52.xml.rels><?xml version="1.0" encoding="UTF-8" standalone="yes"?>
<Relationships xmlns="http://schemas.openxmlformats.org/package/2006/relationships"><Relationship Id="rId3" Type="http://schemas.microsoft.com/office/2011/relationships/chartColorStyle" Target="colors52.xml"/><Relationship Id="rId2" Type="http://schemas.microsoft.com/office/2011/relationships/chartStyle" Target="style52.xml"/><Relationship Id="rId1" Type="http://schemas.openxmlformats.org/officeDocument/2006/relationships/package" Target="../embeddings/Microsoft_Excel_Worksheet51.xlsx"/></Relationships>
</file>

<file path=ppt/charts/_rels/chartEx53.xml.rels><?xml version="1.0" encoding="UTF-8" standalone="yes"?>
<Relationships xmlns="http://schemas.openxmlformats.org/package/2006/relationships"><Relationship Id="rId3" Type="http://schemas.microsoft.com/office/2011/relationships/chartColorStyle" Target="colors53.xml"/><Relationship Id="rId2" Type="http://schemas.microsoft.com/office/2011/relationships/chartStyle" Target="style53.xml"/><Relationship Id="rId1" Type="http://schemas.openxmlformats.org/officeDocument/2006/relationships/package" Target="../embeddings/Microsoft_Excel_Worksheet52.xlsx"/></Relationships>
</file>

<file path=ppt/charts/_rels/chartEx54.xml.rels><?xml version="1.0" encoding="UTF-8" standalone="yes"?>
<Relationships xmlns="http://schemas.openxmlformats.org/package/2006/relationships"><Relationship Id="rId3" Type="http://schemas.microsoft.com/office/2011/relationships/chartColorStyle" Target="colors54.xml"/><Relationship Id="rId2" Type="http://schemas.microsoft.com/office/2011/relationships/chartStyle" Target="style54.xml"/><Relationship Id="rId1" Type="http://schemas.openxmlformats.org/officeDocument/2006/relationships/package" Target="../embeddings/Microsoft_Excel_Worksheet53.xlsx"/></Relationships>
</file>

<file path=ppt/charts/_rels/chartEx55.xml.rels><?xml version="1.0" encoding="UTF-8" standalone="yes"?>
<Relationships xmlns="http://schemas.openxmlformats.org/package/2006/relationships"><Relationship Id="rId3" Type="http://schemas.microsoft.com/office/2011/relationships/chartColorStyle" Target="colors55.xml"/><Relationship Id="rId2" Type="http://schemas.microsoft.com/office/2011/relationships/chartStyle" Target="style55.xml"/><Relationship Id="rId1" Type="http://schemas.openxmlformats.org/officeDocument/2006/relationships/package" Target="../embeddings/Microsoft_Excel_Worksheet54.xlsx"/></Relationships>
</file>

<file path=ppt/charts/_rels/chartEx56.xml.rels><?xml version="1.0" encoding="UTF-8" standalone="yes"?>
<Relationships xmlns="http://schemas.openxmlformats.org/package/2006/relationships"><Relationship Id="rId3" Type="http://schemas.microsoft.com/office/2011/relationships/chartColorStyle" Target="colors56.xml"/><Relationship Id="rId2" Type="http://schemas.microsoft.com/office/2011/relationships/chartStyle" Target="style56.xml"/><Relationship Id="rId1" Type="http://schemas.openxmlformats.org/officeDocument/2006/relationships/package" Target="../embeddings/Microsoft_Excel_Worksheet55.xlsx"/></Relationships>
</file>

<file path=ppt/charts/_rels/chartEx57.xml.rels><?xml version="1.0" encoding="UTF-8" standalone="yes"?>
<Relationships xmlns="http://schemas.openxmlformats.org/package/2006/relationships"><Relationship Id="rId3" Type="http://schemas.microsoft.com/office/2011/relationships/chartColorStyle" Target="colors57.xml"/><Relationship Id="rId2" Type="http://schemas.microsoft.com/office/2011/relationships/chartStyle" Target="style57.xml"/><Relationship Id="rId1" Type="http://schemas.openxmlformats.org/officeDocument/2006/relationships/package" Target="../embeddings/Microsoft_Excel_Worksheet56.xlsx"/></Relationships>
</file>

<file path=ppt/charts/_rels/chartEx58.xml.rels><?xml version="1.0" encoding="UTF-8" standalone="yes"?>
<Relationships xmlns="http://schemas.openxmlformats.org/package/2006/relationships"><Relationship Id="rId3" Type="http://schemas.microsoft.com/office/2011/relationships/chartColorStyle" Target="colors58.xml"/><Relationship Id="rId2" Type="http://schemas.microsoft.com/office/2011/relationships/chartStyle" Target="style58.xml"/><Relationship Id="rId1" Type="http://schemas.openxmlformats.org/officeDocument/2006/relationships/package" Target="../embeddings/Microsoft_Excel_Worksheet57.xlsx"/></Relationships>
</file>

<file path=ppt/charts/_rels/chartEx59.xml.rels><?xml version="1.0" encoding="UTF-8" standalone="yes"?>
<Relationships xmlns="http://schemas.openxmlformats.org/package/2006/relationships"><Relationship Id="rId3" Type="http://schemas.microsoft.com/office/2011/relationships/chartColorStyle" Target="colors59.xml"/><Relationship Id="rId2" Type="http://schemas.microsoft.com/office/2011/relationships/chartStyle" Target="style59.xml"/><Relationship Id="rId1" Type="http://schemas.openxmlformats.org/officeDocument/2006/relationships/package" Target="../embeddings/Microsoft_Excel_Worksheet58.xlsx"/></Relationships>
</file>

<file path=ppt/charts/_rels/chartEx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package" Target="../embeddings/Microsoft_Excel_Worksheet5.xlsx"/></Relationships>
</file>

<file path=ppt/charts/_rels/chartEx60.xml.rels><?xml version="1.0" encoding="UTF-8" standalone="yes"?>
<Relationships xmlns="http://schemas.openxmlformats.org/package/2006/relationships"><Relationship Id="rId3" Type="http://schemas.microsoft.com/office/2011/relationships/chartColorStyle" Target="colors60.xml"/><Relationship Id="rId2" Type="http://schemas.microsoft.com/office/2011/relationships/chartStyle" Target="style60.xml"/><Relationship Id="rId1" Type="http://schemas.openxmlformats.org/officeDocument/2006/relationships/package" Target="../embeddings/Microsoft_Excel_Worksheet59.xlsx"/></Relationships>
</file>

<file path=ppt/charts/_rels/chartEx61.xml.rels><?xml version="1.0" encoding="UTF-8" standalone="yes"?>
<Relationships xmlns="http://schemas.openxmlformats.org/package/2006/relationships"><Relationship Id="rId3" Type="http://schemas.microsoft.com/office/2011/relationships/chartColorStyle" Target="colors61.xml"/><Relationship Id="rId2" Type="http://schemas.microsoft.com/office/2011/relationships/chartStyle" Target="style61.xml"/><Relationship Id="rId1" Type="http://schemas.openxmlformats.org/officeDocument/2006/relationships/package" Target="../embeddings/Microsoft_Excel_Worksheet60.xlsx"/></Relationships>
</file>

<file path=ppt/charts/_rels/chartEx62.xml.rels><?xml version="1.0" encoding="UTF-8" standalone="yes"?>
<Relationships xmlns="http://schemas.openxmlformats.org/package/2006/relationships"><Relationship Id="rId3" Type="http://schemas.microsoft.com/office/2011/relationships/chartColorStyle" Target="colors62.xml"/><Relationship Id="rId2" Type="http://schemas.microsoft.com/office/2011/relationships/chartStyle" Target="style62.xml"/><Relationship Id="rId1" Type="http://schemas.openxmlformats.org/officeDocument/2006/relationships/package" Target="../embeddings/Microsoft_Excel_Worksheet61.xlsx"/></Relationships>
</file>

<file path=ppt/charts/_rels/chartEx63.xml.rels><?xml version="1.0" encoding="UTF-8" standalone="yes"?>
<Relationships xmlns="http://schemas.openxmlformats.org/package/2006/relationships"><Relationship Id="rId3" Type="http://schemas.microsoft.com/office/2011/relationships/chartColorStyle" Target="colors63.xml"/><Relationship Id="rId2" Type="http://schemas.microsoft.com/office/2011/relationships/chartStyle" Target="style63.xml"/><Relationship Id="rId1" Type="http://schemas.openxmlformats.org/officeDocument/2006/relationships/package" Target="../embeddings/Microsoft_Excel_Worksheet62.xlsx"/></Relationships>
</file>

<file path=ppt/charts/_rels/chartEx64.xml.rels><?xml version="1.0" encoding="UTF-8" standalone="yes"?>
<Relationships xmlns="http://schemas.openxmlformats.org/package/2006/relationships"><Relationship Id="rId3" Type="http://schemas.microsoft.com/office/2011/relationships/chartColorStyle" Target="colors64.xml"/><Relationship Id="rId2" Type="http://schemas.microsoft.com/office/2011/relationships/chartStyle" Target="style64.xml"/><Relationship Id="rId1" Type="http://schemas.openxmlformats.org/officeDocument/2006/relationships/package" Target="../embeddings/Microsoft_Excel_Worksheet63.xlsx"/></Relationships>
</file>

<file path=ppt/charts/_rels/chartEx65.xml.rels><?xml version="1.0" encoding="UTF-8" standalone="yes"?>
<Relationships xmlns="http://schemas.openxmlformats.org/package/2006/relationships"><Relationship Id="rId3" Type="http://schemas.microsoft.com/office/2011/relationships/chartColorStyle" Target="colors65.xml"/><Relationship Id="rId2" Type="http://schemas.microsoft.com/office/2011/relationships/chartStyle" Target="style65.xml"/><Relationship Id="rId1" Type="http://schemas.openxmlformats.org/officeDocument/2006/relationships/package" Target="../embeddings/Microsoft_Excel_Worksheet64.xlsx"/></Relationships>
</file>

<file path=ppt/charts/_rels/chartEx66.xml.rels><?xml version="1.0" encoding="UTF-8" standalone="yes"?>
<Relationships xmlns="http://schemas.openxmlformats.org/package/2006/relationships"><Relationship Id="rId3" Type="http://schemas.microsoft.com/office/2011/relationships/chartColorStyle" Target="colors66.xml"/><Relationship Id="rId2" Type="http://schemas.microsoft.com/office/2011/relationships/chartStyle" Target="style66.xml"/><Relationship Id="rId1" Type="http://schemas.openxmlformats.org/officeDocument/2006/relationships/package" Target="../embeddings/Microsoft_Excel_Worksheet65.xlsx"/></Relationships>
</file>

<file path=ppt/charts/_rels/chartEx67.xml.rels><?xml version="1.0" encoding="UTF-8" standalone="yes"?>
<Relationships xmlns="http://schemas.openxmlformats.org/package/2006/relationships"><Relationship Id="rId3" Type="http://schemas.microsoft.com/office/2011/relationships/chartColorStyle" Target="colors67.xml"/><Relationship Id="rId2" Type="http://schemas.microsoft.com/office/2011/relationships/chartStyle" Target="style67.xml"/><Relationship Id="rId1" Type="http://schemas.openxmlformats.org/officeDocument/2006/relationships/package" Target="../embeddings/Microsoft_Excel_Worksheet66.xlsx"/></Relationships>
</file>

<file path=ppt/charts/_rels/chartEx68.xml.rels><?xml version="1.0" encoding="UTF-8" standalone="yes"?>
<Relationships xmlns="http://schemas.openxmlformats.org/package/2006/relationships"><Relationship Id="rId3" Type="http://schemas.microsoft.com/office/2011/relationships/chartColorStyle" Target="colors68.xml"/><Relationship Id="rId2" Type="http://schemas.microsoft.com/office/2011/relationships/chartStyle" Target="style68.xml"/><Relationship Id="rId1" Type="http://schemas.openxmlformats.org/officeDocument/2006/relationships/package" Target="../embeddings/Microsoft_Excel_Worksheet67.xlsx"/></Relationships>
</file>

<file path=ppt/charts/_rels/chartEx69.xml.rels><?xml version="1.0" encoding="UTF-8" standalone="yes"?>
<Relationships xmlns="http://schemas.openxmlformats.org/package/2006/relationships"><Relationship Id="rId3" Type="http://schemas.microsoft.com/office/2011/relationships/chartColorStyle" Target="colors69.xml"/><Relationship Id="rId2" Type="http://schemas.microsoft.com/office/2011/relationships/chartStyle" Target="style69.xml"/><Relationship Id="rId1" Type="http://schemas.openxmlformats.org/officeDocument/2006/relationships/package" Target="../embeddings/Microsoft_Excel_Worksheet68.xlsx"/></Relationships>
</file>

<file path=ppt/charts/_rels/chartEx7.xml.rels><?xml version="1.0" encoding="UTF-8" standalone="yes"?>
<Relationships xmlns="http://schemas.openxmlformats.org/package/2006/relationships"><Relationship Id="rId3" Type="http://schemas.microsoft.com/office/2011/relationships/chartColorStyle" Target="colors7.xml"/><Relationship Id="rId2" Type="http://schemas.microsoft.com/office/2011/relationships/chartStyle" Target="style7.xml"/><Relationship Id="rId1" Type="http://schemas.openxmlformats.org/officeDocument/2006/relationships/package" Target="../embeddings/Microsoft_Excel_Worksheet6.xlsx"/></Relationships>
</file>

<file path=ppt/charts/_rels/chartEx70.xml.rels><?xml version="1.0" encoding="UTF-8" standalone="yes"?>
<Relationships xmlns="http://schemas.openxmlformats.org/package/2006/relationships"><Relationship Id="rId3" Type="http://schemas.microsoft.com/office/2011/relationships/chartColorStyle" Target="colors70.xml"/><Relationship Id="rId2" Type="http://schemas.microsoft.com/office/2011/relationships/chartStyle" Target="style70.xml"/><Relationship Id="rId1" Type="http://schemas.openxmlformats.org/officeDocument/2006/relationships/package" Target="../embeddings/Microsoft_Excel_Worksheet69.xlsx"/></Relationships>
</file>

<file path=ppt/charts/_rels/chartEx71.xml.rels><?xml version="1.0" encoding="UTF-8" standalone="yes"?>
<Relationships xmlns="http://schemas.openxmlformats.org/package/2006/relationships"><Relationship Id="rId3" Type="http://schemas.microsoft.com/office/2011/relationships/chartColorStyle" Target="colors71.xml"/><Relationship Id="rId2" Type="http://schemas.microsoft.com/office/2011/relationships/chartStyle" Target="style71.xml"/><Relationship Id="rId1" Type="http://schemas.openxmlformats.org/officeDocument/2006/relationships/package" Target="../embeddings/Microsoft_Excel_Worksheet70.xlsx"/></Relationships>
</file>

<file path=ppt/charts/_rels/chartEx72.xml.rels><?xml version="1.0" encoding="UTF-8" standalone="yes"?>
<Relationships xmlns="http://schemas.openxmlformats.org/package/2006/relationships"><Relationship Id="rId3" Type="http://schemas.microsoft.com/office/2011/relationships/chartColorStyle" Target="colors72.xml"/><Relationship Id="rId2" Type="http://schemas.microsoft.com/office/2011/relationships/chartStyle" Target="style72.xml"/><Relationship Id="rId1" Type="http://schemas.openxmlformats.org/officeDocument/2006/relationships/package" Target="../embeddings/Microsoft_Excel_Worksheet71.xlsx"/></Relationships>
</file>

<file path=ppt/charts/_rels/chartEx73.xml.rels><?xml version="1.0" encoding="UTF-8" standalone="yes"?>
<Relationships xmlns="http://schemas.openxmlformats.org/package/2006/relationships"><Relationship Id="rId3" Type="http://schemas.microsoft.com/office/2011/relationships/chartColorStyle" Target="colors73.xml"/><Relationship Id="rId2" Type="http://schemas.microsoft.com/office/2011/relationships/chartStyle" Target="style73.xml"/><Relationship Id="rId1" Type="http://schemas.openxmlformats.org/officeDocument/2006/relationships/package" Target="../embeddings/Microsoft_Excel_Worksheet72.xlsx"/></Relationships>
</file>

<file path=ppt/charts/_rels/chartEx74.xml.rels><?xml version="1.0" encoding="UTF-8" standalone="yes"?>
<Relationships xmlns="http://schemas.openxmlformats.org/package/2006/relationships"><Relationship Id="rId3" Type="http://schemas.microsoft.com/office/2011/relationships/chartColorStyle" Target="colors74.xml"/><Relationship Id="rId2" Type="http://schemas.microsoft.com/office/2011/relationships/chartStyle" Target="style74.xml"/><Relationship Id="rId1" Type="http://schemas.openxmlformats.org/officeDocument/2006/relationships/package" Target="../embeddings/Microsoft_Excel_Worksheet73.xlsx"/></Relationships>
</file>

<file path=ppt/charts/_rels/chartEx75.xml.rels><?xml version="1.0" encoding="UTF-8" standalone="yes"?>
<Relationships xmlns="http://schemas.openxmlformats.org/package/2006/relationships"><Relationship Id="rId3" Type="http://schemas.microsoft.com/office/2011/relationships/chartColorStyle" Target="colors75.xml"/><Relationship Id="rId2" Type="http://schemas.microsoft.com/office/2011/relationships/chartStyle" Target="style75.xml"/><Relationship Id="rId1" Type="http://schemas.openxmlformats.org/officeDocument/2006/relationships/package" Target="../embeddings/Microsoft_Excel_Worksheet74.xlsx"/></Relationships>
</file>

<file path=ppt/charts/_rels/chartEx76.xml.rels><?xml version="1.0" encoding="UTF-8" standalone="yes"?>
<Relationships xmlns="http://schemas.openxmlformats.org/package/2006/relationships"><Relationship Id="rId3" Type="http://schemas.microsoft.com/office/2011/relationships/chartColorStyle" Target="colors76.xml"/><Relationship Id="rId2" Type="http://schemas.microsoft.com/office/2011/relationships/chartStyle" Target="style76.xml"/><Relationship Id="rId1" Type="http://schemas.openxmlformats.org/officeDocument/2006/relationships/package" Target="../embeddings/Microsoft_Excel_Worksheet75.xlsx"/></Relationships>
</file>

<file path=ppt/charts/_rels/chartEx77.xml.rels><?xml version="1.0" encoding="UTF-8" standalone="yes"?>
<Relationships xmlns="http://schemas.openxmlformats.org/package/2006/relationships"><Relationship Id="rId3" Type="http://schemas.microsoft.com/office/2011/relationships/chartColorStyle" Target="colors77.xml"/><Relationship Id="rId2" Type="http://schemas.microsoft.com/office/2011/relationships/chartStyle" Target="style77.xml"/><Relationship Id="rId1" Type="http://schemas.openxmlformats.org/officeDocument/2006/relationships/package" Target="../embeddings/Microsoft_Excel_Worksheet76.xlsx"/></Relationships>
</file>

<file path=ppt/charts/_rels/chartEx78.xml.rels><?xml version="1.0" encoding="UTF-8" standalone="yes"?>
<Relationships xmlns="http://schemas.openxmlformats.org/package/2006/relationships"><Relationship Id="rId3" Type="http://schemas.microsoft.com/office/2011/relationships/chartColorStyle" Target="colors78.xml"/><Relationship Id="rId2" Type="http://schemas.microsoft.com/office/2011/relationships/chartStyle" Target="style78.xml"/><Relationship Id="rId1" Type="http://schemas.openxmlformats.org/officeDocument/2006/relationships/package" Target="../embeddings/Microsoft_Excel_Worksheet77.xlsx"/></Relationships>
</file>

<file path=ppt/charts/_rels/chartEx79.xml.rels><?xml version="1.0" encoding="UTF-8" standalone="yes"?>
<Relationships xmlns="http://schemas.openxmlformats.org/package/2006/relationships"><Relationship Id="rId3" Type="http://schemas.microsoft.com/office/2011/relationships/chartColorStyle" Target="colors79.xml"/><Relationship Id="rId2" Type="http://schemas.microsoft.com/office/2011/relationships/chartStyle" Target="style79.xml"/><Relationship Id="rId1" Type="http://schemas.openxmlformats.org/officeDocument/2006/relationships/package" Target="../embeddings/Microsoft_Excel_Worksheet78.xlsx"/></Relationships>
</file>

<file path=ppt/charts/_rels/chartEx8.xml.rels><?xml version="1.0" encoding="UTF-8" standalone="yes"?>
<Relationships xmlns="http://schemas.openxmlformats.org/package/2006/relationships"><Relationship Id="rId3" Type="http://schemas.microsoft.com/office/2011/relationships/chartColorStyle" Target="colors8.xml"/><Relationship Id="rId2" Type="http://schemas.microsoft.com/office/2011/relationships/chartStyle" Target="style8.xml"/><Relationship Id="rId1" Type="http://schemas.openxmlformats.org/officeDocument/2006/relationships/package" Target="../embeddings/Microsoft_Excel_Worksheet7.xlsx"/></Relationships>
</file>

<file path=ppt/charts/_rels/chartEx80.xml.rels><?xml version="1.0" encoding="UTF-8" standalone="yes"?>
<Relationships xmlns="http://schemas.openxmlformats.org/package/2006/relationships"><Relationship Id="rId3" Type="http://schemas.microsoft.com/office/2011/relationships/chartColorStyle" Target="colors80.xml"/><Relationship Id="rId2" Type="http://schemas.microsoft.com/office/2011/relationships/chartStyle" Target="style80.xml"/><Relationship Id="rId1" Type="http://schemas.openxmlformats.org/officeDocument/2006/relationships/package" Target="../embeddings/Microsoft_Excel_Worksheet79.xlsx"/></Relationships>
</file>

<file path=ppt/charts/_rels/chartEx81.xml.rels><?xml version="1.0" encoding="UTF-8" standalone="yes"?>
<Relationships xmlns="http://schemas.openxmlformats.org/package/2006/relationships"><Relationship Id="rId3" Type="http://schemas.microsoft.com/office/2011/relationships/chartColorStyle" Target="colors81.xml"/><Relationship Id="rId2" Type="http://schemas.microsoft.com/office/2011/relationships/chartStyle" Target="style81.xml"/><Relationship Id="rId1" Type="http://schemas.openxmlformats.org/officeDocument/2006/relationships/package" Target="../embeddings/Microsoft_Excel_Worksheet80.xlsx"/></Relationships>
</file>

<file path=ppt/charts/_rels/chartEx82.xml.rels><?xml version="1.0" encoding="UTF-8" standalone="yes"?>
<Relationships xmlns="http://schemas.openxmlformats.org/package/2006/relationships"><Relationship Id="rId3" Type="http://schemas.microsoft.com/office/2011/relationships/chartColorStyle" Target="colors82.xml"/><Relationship Id="rId2" Type="http://schemas.microsoft.com/office/2011/relationships/chartStyle" Target="style82.xml"/><Relationship Id="rId1" Type="http://schemas.openxmlformats.org/officeDocument/2006/relationships/package" Target="../embeddings/Microsoft_Excel_Worksheet81.xlsx"/></Relationships>
</file>

<file path=ppt/charts/_rels/chartEx83.xml.rels><?xml version="1.0" encoding="UTF-8" standalone="yes"?>
<Relationships xmlns="http://schemas.openxmlformats.org/package/2006/relationships"><Relationship Id="rId3" Type="http://schemas.microsoft.com/office/2011/relationships/chartColorStyle" Target="colors83.xml"/><Relationship Id="rId2" Type="http://schemas.microsoft.com/office/2011/relationships/chartStyle" Target="style83.xml"/><Relationship Id="rId1" Type="http://schemas.openxmlformats.org/officeDocument/2006/relationships/package" Target="../embeddings/Microsoft_Excel_Worksheet82.xlsx"/></Relationships>
</file>

<file path=ppt/charts/_rels/chartEx84.xml.rels><?xml version="1.0" encoding="UTF-8" standalone="yes"?>
<Relationships xmlns="http://schemas.openxmlformats.org/package/2006/relationships"><Relationship Id="rId3" Type="http://schemas.microsoft.com/office/2011/relationships/chartColorStyle" Target="colors84.xml"/><Relationship Id="rId2" Type="http://schemas.microsoft.com/office/2011/relationships/chartStyle" Target="style84.xml"/><Relationship Id="rId1" Type="http://schemas.openxmlformats.org/officeDocument/2006/relationships/package" Target="../embeddings/Microsoft_Excel_Worksheet83.xlsx"/></Relationships>
</file>

<file path=ppt/charts/_rels/chartEx85.xml.rels><?xml version="1.0" encoding="UTF-8" standalone="yes"?>
<Relationships xmlns="http://schemas.openxmlformats.org/package/2006/relationships"><Relationship Id="rId3" Type="http://schemas.microsoft.com/office/2011/relationships/chartColorStyle" Target="colors85.xml"/><Relationship Id="rId2" Type="http://schemas.microsoft.com/office/2011/relationships/chartStyle" Target="style85.xml"/><Relationship Id="rId1" Type="http://schemas.openxmlformats.org/officeDocument/2006/relationships/package" Target="../embeddings/Microsoft_Excel_Worksheet84.xlsx"/></Relationships>
</file>

<file path=ppt/charts/_rels/chartEx86.xml.rels><?xml version="1.0" encoding="UTF-8" standalone="yes"?>
<Relationships xmlns="http://schemas.openxmlformats.org/package/2006/relationships"><Relationship Id="rId3" Type="http://schemas.microsoft.com/office/2011/relationships/chartColorStyle" Target="colors86.xml"/><Relationship Id="rId2" Type="http://schemas.microsoft.com/office/2011/relationships/chartStyle" Target="style86.xml"/><Relationship Id="rId1" Type="http://schemas.openxmlformats.org/officeDocument/2006/relationships/package" Target="../embeddings/Microsoft_Excel_Worksheet85.xlsx"/></Relationships>
</file>

<file path=ppt/charts/_rels/chartEx87.xml.rels><?xml version="1.0" encoding="UTF-8" standalone="yes"?>
<Relationships xmlns="http://schemas.openxmlformats.org/package/2006/relationships"><Relationship Id="rId3" Type="http://schemas.microsoft.com/office/2011/relationships/chartColorStyle" Target="colors87.xml"/><Relationship Id="rId2" Type="http://schemas.microsoft.com/office/2011/relationships/chartStyle" Target="style87.xml"/><Relationship Id="rId1" Type="http://schemas.openxmlformats.org/officeDocument/2006/relationships/package" Target="../embeddings/Microsoft_Excel_Worksheet86.xlsx"/></Relationships>
</file>

<file path=ppt/charts/_rels/chartEx88.xml.rels><?xml version="1.0" encoding="UTF-8" standalone="yes"?>
<Relationships xmlns="http://schemas.openxmlformats.org/package/2006/relationships"><Relationship Id="rId3" Type="http://schemas.microsoft.com/office/2011/relationships/chartColorStyle" Target="colors88.xml"/><Relationship Id="rId2" Type="http://schemas.microsoft.com/office/2011/relationships/chartStyle" Target="style88.xml"/><Relationship Id="rId1" Type="http://schemas.openxmlformats.org/officeDocument/2006/relationships/package" Target="../embeddings/Microsoft_Excel_Worksheet87.xlsx"/></Relationships>
</file>

<file path=ppt/charts/_rels/chartEx89.xml.rels><?xml version="1.0" encoding="UTF-8" standalone="yes"?>
<Relationships xmlns="http://schemas.openxmlformats.org/package/2006/relationships"><Relationship Id="rId3" Type="http://schemas.microsoft.com/office/2011/relationships/chartColorStyle" Target="colors89.xml"/><Relationship Id="rId2" Type="http://schemas.microsoft.com/office/2011/relationships/chartStyle" Target="style89.xml"/><Relationship Id="rId1" Type="http://schemas.openxmlformats.org/officeDocument/2006/relationships/package" Target="../embeddings/Microsoft_Excel_Worksheet88.xlsx"/></Relationships>
</file>

<file path=ppt/charts/_rels/chartEx9.xml.rels><?xml version="1.0" encoding="UTF-8" standalone="yes"?>
<Relationships xmlns="http://schemas.openxmlformats.org/package/2006/relationships"><Relationship Id="rId3" Type="http://schemas.microsoft.com/office/2011/relationships/chartColorStyle" Target="colors9.xml"/><Relationship Id="rId2" Type="http://schemas.microsoft.com/office/2011/relationships/chartStyle" Target="style9.xml"/><Relationship Id="rId1" Type="http://schemas.openxmlformats.org/officeDocument/2006/relationships/package" Target="../embeddings/Microsoft_Excel_Worksheet8.xlsx"/></Relationships>
</file>

<file path=ppt/charts/_rels/chartEx90.xml.rels><?xml version="1.0" encoding="UTF-8" standalone="yes"?>
<Relationships xmlns="http://schemas.openxmlformats.org/package/2006/relationships"><Relationship Id="rId3" Type="http://schemas.microsoft.com/office/2011/relationships/chartColorStyle" Target="colors90.xml"/><Relationship Id="rId2" Type="http://schemas.microsoft.com/office/2011/relationships/chartStyle" Target="style90.xml"/><Relationship Id="rId1" Type="http://schemas.openxmlformats.org/officeDocument/2006/relationships/package" Target="../embeddings/Microsoft_Excel_Worksheet89.xlsx"/></Relationships>
</file>

<file path=ppt/charts/_rels/chartEx91.xml.rels><?xml version="1.0" encoding="UTF-8" standalone="yes"?>
<Relationships xmlns="http://schemas.openxmlformats.org/package/2006/relationships"><Relationship Id="rId3" Type="http://schemas.microsoft.com/office/2011/relationships/chartColorStyle" Target="colors91.xml"/><Relationship Id="rId2" Type="http://schemas.microsoft.com/office/2011/relationships/chartStyle" Target="style91.xml"/><Relationship Id="rId1" Type="http://schemas.openxmlformats.org/officeDocument/2006/relationships/package" Target="../embeddings/Microsoft_Excel_Worksheet90.xlsx"/></Relationships>
</file>

<file path=ppt/charts/_rels/chartEx92.xml.rels><?xml version="1.0" encoding="UTF-8" standalone="yes"?>
<Relationships xmlns="http://schemas.openxmlformats.org/package/2006/relationships"><Relationship Id="rId3" Type="http://schemas.microsoft.com/office/2011/relationships/chartColorStyle" Target="colors92.xml"/><Relationship Id="rId2" Type="http://schemas.microsoft.com/office/2011/relationships/chartStyle" Target="style92.xml"/><Relationship Id="rId1" Type="http://schemas.openxmlformats.org/officeDocument/2006/relationships/package" Target="../embeddings/Microsoft_Excel_Worksheet91.xlsx"/></Relationships>
</file>

<file path=ppt/charts/_rels/chartEx93.xml.rels><?xml version="1.0" encoding="UTF-8" standalone="yes"?>
<Relationships xmlns="http://schemas.openxmlformats.org/package/2006/relationships"><Relationship Id="rId3" Type="http://schemas.microsoft.com/office/2011/relationships/chartColorStyle" Target="colors93.xml"/><Relationship Id="rId2" Type="http://schemas.microsoft.com/office/2011/relationships/chartStyle" Target="style93.xml"/><Relationship Id="rId1" Type="http://schemas.openxmlformats.org/officeDocument/2006/relationships/package" Target="../embeddings/Microsoft_Excel_Worksheet92.xlsx"/></Relationships>
</file>

<file path=ppt/charts/_rels/chartEx94.xml.rels><?xml version="1.0" encoding="UTF-8" standalone="yes"?>
<Relationships xmlns="http://schemas.openxmlformats.org/package/2006/relationships"><Relationship Id="rId3" Type="http://schemas.microsoft.com/office/2011/relationships/chartColorStyle" Target="colors94.xml"/><Relationship Id="rId2" Type="http://schemas.microsoft.com/office/2011/relationships/chartStyle" Target="style94.xml"/><Relationship Id="rId1" Type="http://schemas.openxmlformats.org/officeDocument/2006/relationships/package" Target="../embeddings/Microsoft_Excel_Worksheet93.xlsx"/></Relationships>
</file>

<file path=ppt/charts/_rels/chartEx95.xml.rels><?xml version="1.0" encoding="UTF-8" standalone="yes"?>
<Relationships xmlns="http://schemas.openxmlformats.org/package/2006/relationships"><Relationship Id="rId3" Type="http://schemas.microsoft.com/office/2011/relationships/chartColorStyle" Target="colors95.xml"/><Relationship Id="rId2" Type="http://schemas.microsoft.com/office/2011/relationships/chartStyle" Target="style95.xml"/><Relationship Id="rId1" Type="http://schemas.openxmlformats.org/officeDocument/2006/relationships/package" Target="../embeddings/Microsoft_Excel_Worksheet94.xlsx"/></Relationships>
</file>

<file path=ppt/charts/_rels/chartEx96.xml.rels><?xml version="1.0" encoding="UTF-8" standalone="yes"?>
<Relationships xmlns="http://schemas.openxmlformats.org/package/2006/relationships"><Relationship Id="rId3" Type="http://schemas.microsoft.com/office/2011/relationships/chartColorStyle" Target="colors96.xml"/><Relationship Id="rId2" Type="http://schemas.microsoft.com/office/2011/relationships/chartStyle" Target="style96.xml"/><Relationship Id="rId1" Type="http://schemas.openxmlformats.org/officeDocument/2006/relationships/package" Target="../embeddings/Microsoft_Excel_Worksheet95.xlsx"/></Relationships>
</file>

<file path=ppt/charts/_rels/chartEx97.xml.rels><?xml version="1.0" encoding="UTF-8" standalone="yes"?>
<Relationships xmlns="http://schemas.openxmlformats.org/package/2006/relationships"><Relationship Id="rId3" Type="http://schemas.microsoft.com/office/2011/relationships/chartColorStyle" Target="colors97.xml"/><Relationship Id="rId2" Type="http://schemas.microsoft.com/office/2011/relationships/chartStyle" Target="style97.xml"/><Relationship Id="rId1" Type="http://schemas.openxmlformats.org/officeDocument/2006/relationships/package" Target="../embeddings/Microsoft_Excel_Worksheet96.xlsx"/></Relationships>
</file>

<file path=ppt/charts/_rels/chartEx98.xml.rels><?xml version="1.0" encoding="UTF-8" standalone="yes"?>
<Relationships xmlns="http://schemas.openxmlformats.org/package/2006/relationships"><Relationship Id="rId3" Type="http://schemas.microsoft.com/office/2011/relationships/chartColorStyle" Target="colors98.xml"/><Relationship Id="rId2" Type="http://schemas.microsoft.com/office/2011/relationships/chartStyle" Target="style98.xml"/><Relationship Id="rId1" Type="http://schemas.openxmlformats.org/officeDocument/2006/relationships/package" Target="../embeddings/Microsoft_Excel_Worksheet97.xlsx"/></Relationships>
</file>

<file path=ppt/charts/_rels/chartEx99.xml.rels><?xml version="1.0" encoding="UTF-8" standalone="yes"?>
<Relationships xmlns="http://schemas.openxmlformats.org/package/2006/relationships"><Relationship Id="rId3" Type="http://schemas.microsoft.com/office/2011/relationships/chartColorStyle" Target="colors99.xml"/><Relationship Id="rId2" Type="http://schemas.microsoft.com/office/2011/relationships/chartStyle" Target="style99.xml"/><Relationship Id="rId1" Type="http://schemas.openxmlformats.org/officeDocument/2006/relationships/package" Target="../embeddings/Microsoft_Excel_Worksheet98.xlsx"/></Relationships>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23227.741999999998</cx:pt>
          <cx:pt idx="1">-712.5520219999994</cx:pt>
          <cx:pt idx="2">2935.8604933999991</cx:pt>
          <cx:pt idx="3">-0.00047139999968931077</cx:pt>
          <cx:pt idx="4">17.489000000000001</cx:pt>
          <cx:pt idx="5">-4.593</cx:pt>
          <cx:pt idx="6">25463.946</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662.46000000000004</cx:pt>
          <cx:pt idx="1">10.882499999999967</cx:pt>
          <cx:pt idx="2">-61.970898400000003</cx:pt>
          <cx:pt idx="3">0.00039840000003459866</cx:pt>
          <cx:pt idx="4">0</cx:pt>
          <cx:pt idx="5">0</cx:pt>
          <cx:pt idx="6">611.37199999999996</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117.89100000000001</cx:pt>
          <cx:pt idx="1">2.0477915999999952</cx:pt>
          <cx:pt idx="2">-32.631761300000001</cx:pt>
          <cx:pt idx="3">-3.0299999994895188e-05</cx:pt>
          <cx:pt idx="4">0</cx:pt>
          <cx:pt idx="5">0</cx:pt>
          <cx:pt idx="6">87.307000000000002</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1135.693</cx:pt>
          <cx:pt idx="1">16.974457700000023</cx:pt>
          <cx:pt idx="2">-388.97652009999996</cx:pt>
          <cx:pt idx="3">6.2399999937042588e-05</cx:pt>
          <cx:pt idx="4">0</cx:pt>
          <cx:pt idx="5">-0.19400000000000001</cx:pt>
          <cx:pt idx="6">763.49699999999996</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142.386</cx:pt>
          <cx:pt idx="1">0.92920840000000127</cx:pt>
          <cx:pt idx="2">-34.896212100000007</cx:pt>
          <cx:pt idx="3">3.7000000011175873e-06</cx:pt>
          <cx:pt idx="4">0</cx:pt>
          <cx:pt idx="5">0</cx:pt>
          <cx:pt idx="6">108.419</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12379.076999999999</cx:pt>
          <cx:pt idx="1">-812.41212339999981</cx:pt>
          <cx:pt idx="2">3888.0956869999995</cx:pt>
          <cx:pt idx="3">0.0014364000004716217</cx:pt>
          <cx:pt idx="4">15.929</cx:pt>
          <cx:pt idx="5">-1.869</cx:pt>
          <cx:pt idx="6">15468.822</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4314.2290000000003</cx:pt>
          <cx:pt idx="1">56.715265299999821</cx:pt>
          <cx:pt idx="2">271.1058592</cx:pt>
          <cx:pt idx="3">-0.004124499999801628</cx:pt>
          <cx:pt idx="4">0.086999999999999994</cx:pt>
          <cx:pt idx="5">-0.14899999999999999</cx:pt>
          <cx:pt idx="6">4641.9840000000004</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7489.625</cx:pt>
          <cx:pt idx="1">-632.4693112999995</cx:pt>
          <cx:pt idx="2">2020.9372290000003</cx:pt>
          <cx:pt idx="3">0.0030822999991942197</cx:pt>
          <cx:pt idx="4">0</cx:pt>
          <cx:pt idx="5">-1.869</cx:pt>
          <cx:pt idx="6">8876.2270000000008</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4623.1419999999998</cx:pt>
          <cx:pt idx="1">70.532473300000149</cx:pt>
          <cx:pt idx="2">-44.874897900000001</cx:pt>
          <cx:pt idx="3">0.0074245999998602203</cx:pt>
          <cx:pt idx="4">0.086999999999999994</cx:pt>
          <cx:pt idx="5">-0.20100000000000001</cx:pt>
          <cx:pt idx="6">4648.6930000000002</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3130.306</cx:pt>
          <cx:pt idx="1">-265.23961000000003</cx:pt>
          <cx:pt idx="2">843.74450739999997</cx:pt>
          <cx:pt idx="3">0.0021026000001002102</cx:pt>
          <cx:pt idx="4">1.6799999999999999</cx:pt>
          <cx:pt idx="5">-1.099</cx:pt>
          <cx:pt idx="6">3709.3939999999998</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2043.598</cx:pt>
          <cx:pt idx="1">26.883067300000054</cx:pt>
          <cx:pt idx="2">-13.047143799999999</cx:pt>
          <cx:pt idx="3">0.0010764999999446445</cx:pt>
          <cx:pt idx="4">0</cx:pt>
          <cx:pt idx="5">-0.051999999999999998</cx:pt>
          <cx:pt idx="6">2057.3829999999998</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0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1488.2829999999999</cx:pt>
          <cx:pt idx="1">-128.68294899999992</cx:pt>
          <cx:pt idx="2">409.52093479999991</cx:pt>
          <cx:pt idx="3">1.4199999975971877e-05</cx:pt>
          <cx:pt idx="4">0.72399999999999998</cx:pt>
          <cx:pt idx="5">-0.55000000000000004</cx:pt>
          <cx:pt idx="6">1769.2950000000001</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1923.5050000000001</cx:pt>
          <cx:pt idx="1">-38.141346400000053</cx:pt>
          <cx:pt idx="2">-294.30424070000009</cx:pt>
          <cx:pt idx="3">0.00058710000012069936</cx:pt>
          <cx:pt idx="4">1.5600000000000001</cx:pt>
          <cx:pt idx="5">-2.073</cx:pt>
          <cx:pt idx="6">1590.547</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985.04399999999998</cx:pt>
          <cx:pt idx="1">16.804184800000041</cx:pt>
          <cx:pt idx="2">-1.8038314999999967</cx:pt>
          <cx:pt idx="3">-0.00035330000004250904</cx:pt>
          <cx:pt idx="4">0</cx:pt>
          <cx:pt idx="5">-0.23699999999999999</cx:pt>
          <cx:pt idx="6">999.80700000000002</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841.00900000000001</cx:pt>
          <cx:pt idx="1">-69.395480699999993</cx:pt>
          <cx:pt idx="2">237.69203610000002</cx:pt>
          <cx:pt idx="3">0.00044459999998798592</cx:pt>
          <cx:pt idx="4">0.14599999999999999</cx:pt>
          <cx:pt idx="5">-0.11</cx:pt>
          <cx:pt idx="6">1009.342</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527.19000000000005</cx:pt>
          <cx:pt idx="1">9.7670572999999674</cx:pt>
          <cx:pt idx="2">-26.447478600000007</cx:pt>
          <cx:pt idx="3">0.00042130000003817258</cx:pt>
          <cx:pt idx="4">0</cx:pt>
          <cx:pt idx="5">0</cx:pt>
          <cx:pt idx="6">510.50999999999999</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631.202</cx:pt>
          <cx:pt idx="1">-50.162902600000031</cx:pt>
          <cx:pt idx="2">130.63042490000001</cx:pt>
          <cx:pt idx="3">0.00047770000003220049</cx:pt>
          <cx:pt idx="4">0</cx:pt>
          <cx:pt idx="5">0</cx:pt>
          <cx:pt idx="6">711.66999999999996</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290.87200000000001</cx:pt>
          <cx:pt idx="1">6.4299452000000032</cx:pt>
          <cx:pt idx="2">-21.306084299999995</cx:pt>
          <cx:pt idx="3">0.00013909999999305001</cx:pt>
          <cx:pt idx="4">0</cx:pt>
          <cx:pt idx="5">-0.158</cx:pt>
          <cx:pt idx="6">275.83800000000002</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461.24799999999999</cx:pt>
          <cx:pt idx="1">-39.622776600000016</cx:pt>
          <cx:pt idx="2">135.2348915</cx:pt>
          <cx:pt idx="3">-0.00011489999998593703</cx:pt>
          <cx:pt idx="4">0.11</cx:pt>
          <cx:pt idx="5">0</cx:pt>
          <cx:pt idx="6">556.97000000000003</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204.208</cx:pt>
          <cx:pt idx="1">2.8769854000000152</cx:pt>
          <cx:pt idx="2">-12.031104000000001</cx:pt>
          <cx:pt idx="3">0.00011859999998705462</cx:pt>
          <cx:pt idx="4">0.072999999999999995</cx:pt>
          <cx:pt idx="5">0</cx:pt>
          <cx:pt idx="6">195.12700000000001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5247.6040000000003</cx:pt>
          <cx:pt idx="1">-427.58333029999932</cx:pt>
          <cx:pt idx="2">1285.5280743999997</cx:pt>
          <cx:pt idx="3">0.0012558999995235353</cx:pt>
          <cx:pt idx="4">2.2400000000000002</cx:pt>
          <cx:pt idx="5">-1.099</cx:pt>
          <cx:pt idx="6">6106.6909999999998</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3077.3159999999998</cx:pt>
          <cx:pt idx="1">43.771384800000227</cx:pt>
          <cx:pt idx="2">-32.272080999999993</cx:pt>
          <cx:pt idx="3">0.0016961999997656676</cx:pt>
          <cx:pt idx="4">0</cx:pt>
          <cx:pt idx="5">-0.051999999999999998</cx:pt>
          <cx:pt idx="6">3088.7649999999999</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1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831.58799999999997</cx:pt>
          <cx:pt idx="1">-70.263677899999905</cx:pt>
          <cx:pt idx="2">248.81104899999994</cx:pt>
          <cx:pt idx="3">0.00062889999995240943</cx:pt>
          <cx:pt idx="4">0</cx:pt>
          <cx:pt idx="5">0</cx:pt>
          <cx:pt idx="6">1010.136</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371.90300000000002</cx:pt>
          <cx:pt idx="1">6.8662547000000025</cx:pt>
          <cx:pt idx="2">-35.122438599999995</cx:pt>
          <cx:pt idx="3">0.00018389999999271822</cx:pt>
          <cx:pt idx="4">0</cx:pt>
          <cx:pt idx="5">-0.47899999999999998</cx:pt>
          <cx:pt idx="6">343.16800000000001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531.01900000000001</cx:pt>
          <cx:pt idx="1">8.6441528000000005</cx:pt>
          <cx:pt idx="2">-23.112202400000005</cx:pt>
          <cx:pt idx="3">4.9600000005739278e-05</cx:pt>
          <cx:pt idx="4">0.045999999999999999</cx:pt>
          <cx:pt idx="5">0</cx:pt>
          <cx:pt idx="6">516.59699999999998</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398.31799999999998</cx:pt>
          <cx:pt idx="1">-39.202052599999988</cx:pt>
          <cx:pt idx="2">137.87130939999997</cx:pt>
          <cx:pt idx="3">-0.00025679999997373673</cx:pt>
          <cx:pt idx="4">0</cx:pt>
          <cx:pt idx="5">-0.105</cx:pt>
          <cx:pt idx="6">496.88200000000001</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215.268</cx:pt>
          <cx:pt idx="1">4.102311200000015</cx:pt>
          <cx:pt idx="2">-1.1214607000000019</cx:pt>
          <cx:pt idx="3">0.062149499999987257</cx:pt>
          <cx:pt idx="4">-0.062</cx:pt>
          <cx:pt idx="5">-0.062</cx:pt>
          <cx:pt idx="6">218.18700000000001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176.548</cx:pt>
          <cx:pt idx="1">-18.850460299999998</cx:pt>
          <cx:pt idx="2">78.065321900000015</cx:pt>
          <cx:pt idx="3">0.00013839999998890563</cx:pt>
          <cx:pt idx="4">0.46500000000000002</cx:pt>
          <cx:pt idx="5">-0.53000000000000003</cx:pt>
          <cx:pt idx="6">235.69800000000001</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184.32599999999999</cx:pt>
          <cx:pt idx="1">1.7179185999999997</cx:pt>
          <cx:pt idx="2">-0.28980690000000142</cx:pt>
          <cx:pt idx="3">-0.00011169999999833635</cx:pt>
          <cx:pt idx="4">0</cx:pt>
          <cx:pt idx="5">-0.021000000000000001</cx:pt>
          <cx:pt idx="6">185.733</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131.00200000000001</cx:pt>
          <cx:pt idx="1">-14.510895399999988</cx:pt>
          <cx:pt idx="2">68.888895699999992</cx:pt>
          <cx:pt idx="3">-3.0000000697327776e-07</cx:pt>
          <cx:pt idx="4">0</cx:pt>
          <cx:pt idx="5">-0.42599999999999999</cx:pt>
          <cx:pt idx="6">184.95400000000001</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119.316</cx:pt>
          <cx:pt idx="1">2.9222548999999982</cx:pt>
          <cx:pt idx="2">-5.7369954999999999</cx:pt>
          <cx:pt idx="3">-0.00025939999999809513</cx:pt>
          <cx:pt idx="4">0</cx:pt>
          <cx:pt idx="5">0</cx:pt>
          <cx:pt idx="6">116.501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2126.8589999999999</cx:pt>
          <cx:pt idx="1">-177.46129719999973</cx:pt>
          <cx:pt idx="2">614.76721330000009</cx:pt>
          <cx:pt idx="3">-0.00091610000032233069</cx:pt>
          <cx:pt idx="4">0</cx:pt>
          <cx:pt idx="5">-0.55000000000000004</cx:pt>
          <cx:pt idx="6">2563.614</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1169.8969999999999</cx:pt>
          <cx:pt idx="1">15.907921499999896</cx:pt>
          <cx:pt idx="2">1.5109964999999921</cx:pt>
          <cx:pt idx="3">-0.0019179999998887069</cx:pt>
          <cx:pt idx="4">0</cx:pt>
          <cx:pt idx="5">0</cx:pt>
          <cx:pt idx="6">1187.3140000000001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2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1126.896</cx:pt>
          <cx:pt idx="1">-84.593625400000022</cx:pt>
          <cx:pt idx="2">269.71169309999999</cx:pt>
          <cx:pt idx="3">-6.7699999955948438e-05</cx:pt>
          <cx:pt idx="4">0</cx:pt>
          <cx:pt idx="5">-0.40200000000000002</cx:pt>
          <cx:pt idx="6">1311.6120000000001</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1213.377</cx:pt>
          <cx:pt idx="1">-33.289315900000041</cx:pt>
          <cx:pt idx="2">-80.645534600000005</cx:pt>
          <cx:pt idx="3">-0.0001494999999704305</cx:pt>
          <cx:pt idx="4">0.11</cx:pt>
          <cx:pt idx="5">-0.70499999999999996</cx:pt>
          <cx:pt idx="6">1098.847</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682.48500000000001</cx:pt>
          <cx:pt idx="1">10.772401000000077</cx:pt>
          <cx:pt idx="2">9.1309856999999983</cx:pt>
          <cx:pt idx="3">0.028613299999924492</cx:pt>
          <cx:pt idx="4">0.012</cx:pt>
          <cx:pt idx="5">-0.029000000000000001</cx:pt>
          <cx:pt idx="6">702.39999999999998</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1709.8240000000001</cx:pt>
          <cx:pt idx="1">-146.35484719999994</cx:pt>
          <cx:pt idx="2">443.07334390000005</cx:pt>
          <cx:pt idx="3">-0.00049670000013429675</cx:pt>
          <cx:pt idx="4">0.56000000000000005</cx:pt>
          <cx:pt idx="5">-0.71299999999999997</cx:pt>
          <cx:pt idx="6">2006.3889999999999</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1092.2</cx:pt>
          <cx:pt idx="1">15.612436500000026</cx:pt>
          <cx:pt idx="2">-27.004718500000003</cx:pt>
          <cx:pt idx="3">0.0022819999999774154</cx:pt>
          <cx:pt idx="4">0.045999999999999999</cx:pt>
          <cx:pt idx="5">-0.17899999999999999</cx:pt>
          <cx:pt idx="6">1080.6769999999999</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1318.8630000000001</cx:pt>
          <cx:pt idx="1">-114.43113349999993</cx:pt>
          <cx:pt idx="2">349.9496850999999</cx:pt>
          <cx:pt idx="3">0.00044840000005206095</cx:pt>
          <cx:pt idx="4">0.31</cx:pt>
          <cx:pt idx="5">-0.82399999999999995</cx:pt>
          <cx:pt idx="6">1553.8679999999999</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845.39800000000002</cx:pt>
          <cx:pt idx="1">12.331213599999968</cx:pt>
          <cx:pt idx="2">-22.818879599999995</cx:pt>
          <cx:pt idx="3">-0.0013339999999716383</cx:pt>
          <cx:pt idx="4">0</cx:pt>
          <cx:pt idx="5">-0.044999999999999998</cx:pt>
          <cx:pt idx="6">834.86400000000003</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1206.877</cx:pt>
          <cx:pt idx="1">-111.06204810000001</cx:pt>
          <cx:pt idx="2">345.23285620000001</cx:pt>
          <cx:pt idx="3">0.00019189999997615815</cx:pt>
          <cx:pt idx="4">0</cx:pt>
          <cx:pt idx="5">-0.22</cx:pt>
          <cx:pt idx="6">1440.828</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832.56600000000003</cx:pt>
          <cx:pt idx="1">13.955570699999964</cx:pt>
          <cx:pt idx="2">-2.5800177999999954</cx:pt>
          <cx:pt idx="3">0.00044710000003215101</cx:pt>
          <cx:pt idx="4">0</cx:pt>
          <cx:pt idx="5">-0.42999999999999999</cx:pt>
          <cx:pt idx="6">843.51199999999994</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169.136</cx:pt>
          <cx:pt idx="1">-3.3484669999999981</cx:pt>
          <cx:pt idx="2">-98.088581600000012</cx:pt>
          <cx:pt idx="3">4.8600000009173525e-05</cx:pt>
          <cx:pt idx="4">0</cx:pt>
          <cx:pt idx="5">0</cx:pt>
          <cx:pt idx="6">67.698999999999998</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3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272.70299999999997</cx:pt>
          <cx:pt idx="1">3.5241608000000126</cx:pt>
          <cx:pt idx="2">-30.215274200000007</cx:pt>
          <cx:pt idx="3">0.00011339999999472639</cx:pt>
          <cx:pt idx="4">0.072999999999999995</cx:pt>
          <cx:pt idx="5">0</cx:pt>
          <cx:pt idx="6">246.08500000000001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188.74000000000001</cx:pt>
          <cx:pt idx="1">-4.7048878000000025</cx:pt>
          <cx:pt idx="2">-113.98119819999999</cx:pt>
          <cx:pt idx="3">8.5999999995692631e-05</cx:pt>
          <cx:pt idx="4">0</cx:pt>
          <cx:pt idx="5">0</cx:pt>
          <cx:pt idx="6">70.054000000000002</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85.656000000000006</cx:pt>
          <cx:pt idx="1">-2.0584419000000014</cx:pt>
          <cx:pt idx="2">-54.694511499999997</cx:pt>
          <cx:pt idx="3">-4.6600000001490115e-05</cx:pt>
          <cx:pt idx="4">0</cx:pt>
          <cx:pt idx="5">0</cx:pt>
          <cx:pt idx="6">28.902999999999999</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40.087000000000003</cx:pt>
          <cx:pt idx="1">-1.2323047999999994</cx:pt>
          <cx:pt idx="2">-21.064665600000001</cx:pt>
          <cx:pt idx="3">-2.9600000001664739e-05</cx:pt>
          <cx:pt idx="4">0</cx:pt>
          <cx:pt idx="5">0</cx:pt>
          <cx:pt idx="6">17.789999999999999</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18.628</cx:pt>
          <cx:pt idx="1">-0.28886890000000015</cx:pt>
          <cx:pt idx="2">-11.0461481</cx:pt>
          <cx:pt idx="3">1.6999999999825376e-05</cx:pt>
          <cx:pt idx="4">0</cx:pt>
          <cx:pt idx="5">0</cx:pt>
          <cx:pt idx="6">7.2930000000000001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10.428000000000001</cx:pt>
          <cx:pt idx="1">-0.18897909999999996</cx:pt>
          <cx:pt idx="2">-5.3990225000000009</cx:pt>
          <cx:pt idx="3">1.6000000005078618e-06</cx:pt>
          <cx:pt idx="4">0</cx:pt>
          <cx:pt idx="5">0</cx:pt>
          <cx:pt idx="6">4.8399999999999999</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4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11633.808000000001</cx:pt>
          <cx:pt idx="1">-373.77822309999954</cx:pt>
          <cx:pt idx="2">-499.07801000000006</cx:pt>
          <cx:pt idx="3">0.0002330999996047467</cx:pt>
          <cx:pt idx="4">3.7999999999999998</cx:pt>
          <cx:pt idx="5">-3.625</cx:pt>
          <cx:pt idx="6">10761.127</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8.4290000000000003</cx:pt>
          <cx:pt idx="1">-0.20944800000000013</cx:pt>
          <cx:pt idx="2">-5.6375497999999995</cx:pt>
          <cx:pt idx="3">-2.199999999902502e-06</cx:pt>
          <cx:pt idx="4">0</cx:pt>
          <cx:pt idx="5">0</cx:pt>
          <cx:pt idx="6">2.5819999999999999</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121.011</cx:pt>
          <cx:pt idx="1">-2.0368477999999985</cx:pt>
          <cx:pt idx="2">-73.334164099999995</cx:pt>
          <cx:pt idx="3">1.1899999997694977e-05</cx:pt>
          <cx:pt idx="4">0</cx:pt>
          <cx:pt idx="5">0</cx:pt>
          <cx:pt idx="6">45.640000000000001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19.050000000000001</cx:pt>
          <cx:pt idx="1">-0.48250659999999967</cx:pt>
          <cx:pt idx="2">-11.682502299999999</cx:pt>
          <cx:pt idx="3">8.8999999989027852e-06</cx:pt>
          <cx:pt idx="4">0</cx:pt>
          <cx:pt idx="5">0</cx:pt>
          <cx:pt idx="6">6.8849999999999998</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11.584</cx:pt>
          <cx:pt idx="1">-0.11260769999999974</cx:pt>
          <cx:pt idx="2">-7.0313922</cx:pt>
          <cx:pt idx="3">-1.0000000020227162e-07</cx:pt>
          <cx:pt idx="4">0</cx:pt>
          <cx:pt idx="5">0</cx:pt>
          <cx:pt idx="6">4.4400000000000004</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9.8100000000000005</cx:pt>
          <cx:pt idx="1">-0.21302639999999998</cx:pt>
          <cx:pt idx="2">-6.6799662</cx:pt>
          <cx:pt idx="3">-7.4000000004161849e-06</cx:pt>
          <cx:pt idx="4">0</cx:pt>
          <cx:pt idx="5">0</cx:pt>
          <cx:pt idx="6">2.9169999999999998</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5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4000.0790000000002</cx:pt>
          <cx:pt idx="1">53.204381100000241</cx:pt>
          <cx:pt idx="2">-264.24826690000003</cx:pt>
          <cx:pt idx="3">0.0018857999998144806</cx:pt>
          <cx:pt idx="4">0</cx:pt>
          <cx:pt idx="5">-0.051999999999999998</cx:pt>
          <cx:pt idx="6">3788.9850000000001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4.9450000000000003</cx:pt>
          <cx:pt idx="1">-0.090558299999999911</cx:pt>
          <cx:pt idx="2">-3.5594418999999999</cx:pt>
          <cx:pt idx="3">1.9999999949504855e-07</cx:pt>
          <cx:pt idx="4">0</cx:pt>
          <cx:pt idx="5">0</cx:pt>
          <cx:pt idx="6">1.2949999999999999</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42.024000000000001</cx:pt>
          <cx:pt idx="1">-0.38865339999999976</cx:pt>
          <cx:pt idx="2">-31.3073549</cx:pt>
          <cx:pt idx="3">8.2999999976891554e-06</cx:pt>
          <cx:pt idx="4">0</cx:pt>
          <cx:pt idx="5">0</cx:pt>
          <cx:pt idx="6">10.327999999999999</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28.949000000000002</cx:pt>
          <cx:pt idx="1">-0.48564359999999995</cx:pt>
          <cx:pt idx="2">-18.152349600000001</cx:pt>
          <cx:pt idx="3">-6.799999999202555e-06</cx:pt>
          <cx:pt idx="4">0</cx:pt>
          <cx:pt idx="5">0</cx:pt>
          <cx:pt idx="6">10.311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41.615000000000002</cx:pt>
          <cx:pt idx="1">-0.67341799999999974</cx:pt>
          <cx:pt idx="2">-26.543545300000002</cx:pt>
          <cx:pt idx="3">-3.6699999996926637e-05</cx:pt>
          <cx:pt idx="4">0</cx:pt>
          <cx:pt idx="5">0</cx:pt>
          <cx:pt idx="6">14.398</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33.969000000000001</cx:pt>
          <cx:pt idx="1">-0.80208859999999915</cx:pt>
          <cx:pt idx="2">-17.817910899999998</cx:pt>
          <cx:pt idx="3">-5.000000019208528e-07</cx:pt>
          <cx:pt idx="4">0</cx:pt>
          <cx:pt idx="5">0</cx:pt>
          <cx:pt idx="6">15.349</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6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1918.8489999999999</cx:pt>
          <cx:pt idx="1">-56.263849799999868</cx:pt>
          <cx:pt idx="2">43.321512699999992</cx:pt>
          <cx:pt idx="3">0.00033709999987331684</cx:pt>
          <cx:pt idx="4">0.42999999999999999</cx:pt>
          <cx:pt idx="5">-0.67000000000000004</cx:pt>
          <cx:pt idx="6">1905.6669999999999</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42.206000000000003</cx:pt>
          <cx:pt idx="1">-2.2426707000000001</cx:pt>
          <cx:pt idx="2">-20.279338799999998</cx:pt>
          <cx:pt idx="3">9.4999999964784373e-06</cx:pt>
          <cx:pt idx="4">0</cx:pt>
          <cx:pt idx="5">0</cx:pt>
          <cx:pt idx="6">19.684000000000001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2183.1570000000002</cx:pt>
          <cx:pt idx="1">-7.3154009999999268</cx:pt>
          <cx:pt idx="2">-31.63879729999999</cx:pt>
          <cx:pt idx="3">-0.00080170000008365609</cx:pt>
          <cx:pt idx="4">1.5600000000000001</cx:pt>
          <cx:pt idx="5">0</cx:pt>
          <cx:pt idx="6">2145.7620000000002</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472.97199999999998</cx:pt>
          <cx:pt idx="1">7.9508066999999993</cx:pt>
          <cx:pt idx="2">-68.444786399999998</cx:pt>
          <cx:pt idx="3">-2.0300000003771857e-05</cx:pt>
          <cx:pt idx="4">0</cx:pt>
          <cx:pt idx="5">0</cx:pt>
          <cx:pt idx="6">412.47800000000001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1462.319</cx:pt>
          <cx:pt idx="1">-20.578814699999953</cx:pt>
          <cx:pt idx="2">-180.91895160000001</cx:pt>
          <cx:pt idx="3">-0.0002337000000406988</cx:pt>
          <cx:pt idx="4">1.5600000000000001</cx:pt>
          <cx:pt idx="5">0</cx:pt>
          <cx:pt idx="6">1262.3810000000001</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514.44799999999998</cx:pt>
          <cx:pt idx="1">5.879597399999982</cx:pt>
          <cx:pt idx="2">-105.23882740000002</cx:pt>
          <cx:pt idx="3">0.00023000000003958122</cx:pt>
          <cx:pt idx="4">0</cx:pt>
          <cx:pt idx="5">0</cx:pt>
          <cx:pt idx="6">415.089</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567.61400000000003</cx:pt>
          <cx:pt idx="1">-9.4229045000000049</cx:pt>
          <cx:pt idx="2">-78.427117200000012</cx:pt>
          <cx:pt idx="3">2.1700000012060627e-05</cx:pt>
          <cx:pt idx="4">0.54000000000000004</cx:pt>
          <cx:pt idx="5">0</cx:pt>
          <cx:pt idx="6">480.30399999999997</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226.91800000000001</cx:pt>
          <cx:pt idx="1">2.5095065999999835</cx:pt>
          <cx:pt idx="2">-49.070496999999996</cx:pt>
          <cx:pt idx="3">-9.5999999903142456e-06</cx:pt>
          <cx:pt idx="4">0</cx:pt>
          <cx:pt idx="5">0</cx:pt>
          <cx:pt idx="6">180.357</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279.73700000000002</cx:pt>
          <cx:pt idx="1">-7.3117229000000101</cx:pt>
          <cx:pt idx="2">-9.5783281999999996</cx:pt>
          <cx:pt idx="3">5.1100000011501835e-05</cx:pt>
          <cx:pt idx="4">0</cx:pt>
          <cx:pt idx="5">-0.27000000000000002</cx:pt>
          <cx:pt idx="6">262.577</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105.03</cx:pt>
          <cx:pt idx="1">1.2770757000000081</cx:pt>
          <cx:pt idx="2">-10.578116399999999</cx:pt>
          <cx:pt idx="3">4.0699999990465587e-05</cx:pt>
          <cx:pt idx="4">0</cx:pt>
          <cx:pt idx="5">0</cx:pt>
          <cx:pt idx="6">95.728999999999999</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7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177.67099999999999</cx:pt>
          <cx:pt idx="1">-0.76482989999999629</cx:pt>
          <cx:pt idx="2">-35.533174899999999</cx:pt>
          <cx:pt idx="3">4.7999999951571228e-06</cx:pt>
          <cx:pt idx="4">0</cx:pt>
          <cx:pt idx="5">-0.67000000000000004</cx:pt>
          <cx:pt idx="6">140.703</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684.66099999999994</cx:pt>
          <cx:pt idx="1">11.562674999999997</cx:pt>
          <cx:pt idx="2">-65.410697499999998</cx:pt>
          <cx:pt idx="3">2.2500000006402842e-05</cx:pt>
          <cx:pt idx="4">0.045999999999999999</cx:pt>
          <cx:pt idx="5">0</cx:pt>
          <cx:pt idx="6">630.85900000000004</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59.189999999999998</cx:pt>
          <cx:pt idx="1">0.46006440000000226</cx:pt>
          <cx:pt idx="2">-17.006006399999997</cx:pt>
          <cx:pt idx="3">-5.8000000004540199e-05</cx:pt>
          <cx:pt idx="4">0</cx:pt>
          <cx:pt idx="5">0</cx:pt>
          <cx:pt idx="6">42.643999999999998</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128.32499999999999</cx:pt>
          <cx:pt idx="1">-1.6162077000000008</cx:pt>
          <cx:pt idx="2">-17.0908093</cx:pt>
          <cx:pt idx="3">1.6999999999825376e-05</cx:pt>
          <cx:pt idx="4">1.5600000000000001</cx:pt>
          <cx:pt idx="5">-0.16</cx:pt>
          <cx:pt idx="6">111.018</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31.175999999999998</cx:pt>
          <cx:pt idx="1">0.85448460000000126</cx:pt>
          <cx:pt idx="2">-5.3185020000000014</cx:pt>
          <cx:pt idx="3">1.7399999999724968e-05</cx:pt>
          <cx:pt idx="4">0</cx:pt>
          <cx:pt idx="5">0</cx:pt>
          <cx:pt idx="6">26.712</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109.88500000000001</cx:pt>
          <cx:pt idx="1">-1.4621038000000026</cx:pt>
          <cx:pt idx="2">-18.709876000000001</cx:pt>
          <cx:pt idx="3">-2.019999999902211e-05</cx:pt>
          <cx:pt idx="4">0</cx:pt>
          <cx:pt idx="5">-0.001</cx:pt>
          <cx:pt idx="6">89.712000000000003</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21.826000000000001</cx:pt>
          <cx:pt idx="1">0.41091640000000035</cx:pt>
          <cx:pt idx="2">-2.7529516999999997</cx:pt>
          <cx:pt idx="3">3.5299999999097054e-05</cx:pt>
          <cx:pt idx="4">0</cx:pt>
          <cx:pt idx="5">0</cx:pt>
          <cx:pt idx="6">19.484000000000002</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988.745</cx:pt>
          <cx:pt idx="1">-15.433906499999983</cx:pt>
          <cx:pt idx="2">-128.07574119999998</cx:pt>
          <cx:pt idx="3">-0.00035230000002775341</cx:pt>
          <cx:pt idx="4">1.5600000000000001</cx:pt>
          <cx:pt idx="5">0</cx:pt>
          <cx:pt idx="6">846.79499999999996</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338.90499999999997</cx:pt>
          <cx:pt idx="1">4.1598636000000058</cx:pt>
          <cx:pt idx="2">-74.603869500000002</cx:pt>
          <cx:pt idx="3">5.8999999891966583e-06</cx:pt>
          <cx:pt idx="4">0</cx:pt>
          <cx:pt idx="5">0</cx:pt>
          <cx:pt idx="6">268.46100000000001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184.898</cx:pt>
          <cx:pt idx="1">-1.3937447999999919</cx:pt>
          <cx:pt idx="2">-17.146207499999999</cx:pt>
          <cx:pt idx="3">-4.770000000644359e-05</cx:pt>
          <cx:pt idx="4">0</cx:pt>
          <cx:pt idx="5">-0.67000000000000004</cx:pt>
          <cx:pt idx="6">165.68799999999999</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65.528999999999996</cx:pt>
          <cx:pt idx="1">1.1939737999999991</cx:pt>
          <cx:pt idx="2">-21.899911799999998</cx:pt>
          <cx:pt idx="3">-6.2000000001717121e-05</cx:pt>
          <cx:pt idx="4">0</cx:pt>
          <cx:pt idx="5">0</cx:pt>
          <cx:pt idx="6">44.823</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8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91.269000000000005</cx:pt>
          <cx:pt idx="1">-2.3983794999999968</cx:pt>
          <cx:pt idx="2">-11.8056173</cx:pt>
          <cx:pt idx="3">-3.2000000028347129e-06</cx:pt>
          <cx:pt idx="4">0.54000000000000004</cx:pt>
          <cx:pt idx="5">0</cx:pt>
          <cx:pt idx="6">77.605000000000004</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862.35799999999995</cx:pt>
          <cx:pt idx="1">-36.446578800000005</cx:pt>
          <cx:pt idx="2">52.467925500000007</cx:pt>
          <cx:pt idx="3">-0.00034670000000187428</cx:pt>
          <cx:pt idx="4">0.54000000000000004</cx:pt>
          <cx:pt idx="5">-0.48499999999999999</cx:pt>
          <cx:pt idx="6">878.43399999999997</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28.707999999999998</cx:pt>
          <cx:pt idx="1">-0.087458700000000028</cx:pt>
          <cx:pt idx="2">-2.1135527000000001</cx:pt>
          <cx:pt idx="3">1.1400000000321597e-05</cx:pt>
          <cx:pt idx="4">0</cx:pt>
          <cx:pt idx="5">0</cx:pt>
          <cx:pt idx="6">26.507000000000001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39.253</cx:pt>
          <cx:pt idx="1">0.6482884000000001</cx:pt>
          <cx:pt idx="2">-0.31129199999999946</cx:pt>
          <cx:pt idx="3">3.5999999993236999e-06</cx:pt>
          <cx:pt idx="4">0</cx:pt>
          <cx:pt idx="5">0</cx:pt>
          <cx:pt idx="6">39.590000000000003</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17.667000000000002</cx:pt>
          <cx:pt idx="1">0.54940859999999869</cx:pt>
          <cx:pt idx="2">-3.0604104000000003</cx:pt>
          <cx:pt idx="3">1.8000000013671524e-06</cx:pt>
          <cx:pt idx="4">0</cx:pt>
          <cx:pt idx="5">0</cx:pt>
          <cx:pt idx="6">15.156000000000001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30.937999999999999</cx:pt>
          <cx:pt idx="1">0.11754759999999899</cx:pt>
          <cx:pt idx="2">-4.1085510000000003</cx:pt>
          <cx:pt idx="3">3.4000000014202668e-06</cx:pt>
          <cx:pt idx="4">0</cx:pt>
          <cx:pt idx="5">-0.27000000000000002</cx:pt>
          <cx:pt idx="6">26.677</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15.896000000000001</cx:pt>
          <cx:pt idx="1">0.38952359999999986</cx:pt>
          <cx:pt idx="2">2.5244776</cx:pt>
          <cx:pt idx="3">-1.2000000001535228e-06</cx:pt>
          <cx:pt idx="4">0</cx:pt>
          <cx:pt idx="5">0</cx:pt>
          <cx:pt idx="6">18.809999999999999</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448.52199999999999</cx:pt>
          <cx:pt idx="1">-5.4213070000000121</cx:pt>
          <cx:pt idx="2">-59.563762799999999</cx:pt>
          <cx:pt idx="3">6.9800000012037344e-05</cx:pt>
          <cx:pt idx="4">1.5600000000000001</cx:pt>
          <cx:pt idx="5">-0.23999999999999999</cx:pt>
          <cx:pt idx="6">384.85700000000003</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141.65799999999999</cx:pt>
          <cx:pt idx="1">2.0230283000000018</cx:pt>
          <cx:pt idx="2">-35.093110200000005</cx:pt>
          <cx:pt idx="3">8.1900000004679889e-05</cx:pt>
          <cx:pt idx="4">0</cx:pt>
          <cx:pt idx="5">0</cx:pt>
          <cx:pt idx="6">108.58799999999999</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192.34800000000001</cx:pt>
          <cx:pt idx="1">-2.5862158000000117</cx:pt>
          <cx:pt idx="2">-22.326779200000001</cx:pt>
          <cx:pt idx="3">-4.9999999864667187e-06</cx:pt>
          <cx:pt idx="4">0.34999999999999998</cx:pt>
          <cx:pt idx="5">0</cx:pt>
          <cx:pt idx="6">167.785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71.700000000000003</cx:pt>
          <cx:pt idx="1">1.4960910000000043</cx:pt>
          <cx:pt idx="2">-15.3891846</cx:pt>
          <cx:pt idx="3">9.3599999996513367e-05</cx:pt>
          <cx:pt idx="4">0</cx:pt>
          <cx:pt idx="5">0</cx:pt>
          <cx:pt idx="6">57.807000000000002</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19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318.99799999999999</cx:pt>
          <cx:pt idx="1">-5.101286799999996</cx:pt>
          <cx:pt idx="2">-35.703680799999994</cx:pt>
          <cx:pt idx="3">-3.240000001096632e-05</cx:pt>
          <cx:pt idx="4">0</cx:pt>
          <cx:pt idx="5">-0.54000000000000004</cx:pt>
          <cx:pt idx="6">277.65300000000002</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5599.2039999999997</cx:pt>
          <cx:pt idx="1">74.312135799999794</cx:pt>
          <cx:pt idx="2">20.200373799999955</cx:pt>
          <cx:pt idx="3">-0.0035095999997574838</cx:pt>
          <cx:pt idx="4">0.086999999999999994</cx:pt>
          <cx:pt idx="5">-0.14899999999999999</cx:pt>
          <cx:pt idx="6">5693.6509999999998</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290.20499999999998</cx:pt>
          <cx:pt idx="1">5.1665139000000142</cx:pt>
          <cx:pt idx="2">-16.006696399999996</cx:pt>
          <cx:pt idx="3">0.062182499999982613</cx:pt>
          <cx:pt idx="4">-0.062</cx:pt>
          <cx:pt idx="5">-0.062</cx:pt>
          <cx:pt idx="6">279.303</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0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116.00700000000001</cx:pt>
          <cx:pt idx="1">1.415022999999993</cx:pt>
          <cx:pt idx="2">-23.449028600000002</cx:pt>
          <cx:pt idx="3">5.6000000076892319e-06</cx:pt>
          <cx:pt idx="4">0</cx:pt>
          <cx:pt idx="5">0</cx:pt>
          <cx:pt idx="6">93.972999999999999</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0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271.92099999999999</cx:pt>
          <cx:pt idx="1">-4.5363943000000049</cx:pt>
          <cx:pt idx="2">-42.0156195</cx:pt>
          <cx:pt idx="3">1.38000000079046e-05</cx:pt>
          <cx:pt idx="4">0.27000000000000002</cx:pt>
          <cx:pt idx="5">0</cx:pt>
          <cx:pt idx="6">225.63900000000001</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0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90.671000000000006</cx:pt>
          <cx:pt idx="1">0.73778649999999535</cx:pt>
          <cx:pt idx="2">-11.7467252</cx:pt>
          <cx:pt idx="3">-6.1299999993934755e-05</cx:pt>
          <cx:pt idx="4">0</cx:pt>
          <cx:pt idx="5">0</cx:pt>
          <cx:pt idx="6">79.662000000000006</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0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230.55600000000001</cx:pt>
          <cx:pt idx="1">-3.8218664999999881</cx:pt>
          <cx:pt idx="2">-20.243091299999996</cx:pt>
          <cx:pt idx="3">-4.2200000014418035e-05</cx:pt>
          <cx:pt idx="4">0</cx:pt>
          <cx:pt idx="5">0</cx:pt>
          <cx:pt idx="6">206.49100000000001</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0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94.488</cx:pt>
          <cx:pt idx="1">1.2317017000000006</cx:pt>
          <cx:pt idx="2">-20.603652900000004</cx:pt>
          <cx:pt idx="3">-4.8799999996845141e-05</cx:pt>
          <cx:pt idx="4">0</cx:pt>
          <cx:pt idx="5">0</cx:pt>
          <cx:pt idx="6">75.116</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357.13999999999999</cx:pt>
          <cx:pt idx="1">-16.083120899999994</cx:pt>
          <cx:pt idx="2">53.598001499999988</cx:pt>
          <cx:pt idx="3">0.0001194000000032247</cx:pt>
          <cx:pt idx="4">0.96199999999999997</cx:pt>
          <cx:pt idx="5">-0.53000000000000003</cx:pt>
          <cx:pt idx="6">395.08699999999999</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229.077</cx:pt>
          <cx:pt idx="1">1.792620199999998</cx:pt>
          <cx:pt idx="2">-13.421513900000001</cx:pt>
          <cx:pt idx="3">-0.0001062999999976455</cx:pt>
          <cx:pt idx="4">0.39400000000000002</cx:pt>
          <cx:pt idx="5">-1.2110000000000001</cx:pt>
          <cx:pt idx="6">216.631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286.07299999999998</cx:pt>
          <cx:pt idx="1">-12.337017299999987</cx:pt>
          <cx:pt idx="2">29.850004699999985</cx:pt>
          <cx:pt idx="3">1.2600000001839362e-05</cx:pt>
          <cx:pt idx="4">0.53500000000000003</cx:pt>
          <cx:pt idx="5">-3.9220000000000002</cx:pt>
          <cx:pt idx="6">300.19900000000001</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156.619</cx:pt>
          <cx:pt idx="1">3.7645069999999974</cx:pt>
          <cx:pt idx="2">-8.3462538000000013</cx:pt>
          <cx:pt idx="3">-0.00025319999999737772</cx:pt>
          <cx:pt idx="4">0</cx:pt>
          <cx:pt idx="5">0</cx:pt>
          <cx:pt idx="6">152.03700000000001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4993.2299999999996</cx:pt>
          <cx:pt idx="1">-146.59217299999975</cx:pt>
          <cx:pt idx="2">60.806908999999905</cx:pt>
          <cx:pt idx="3">-0.00073600000014994288</cx:pt>
          <cx:pt idx="4">2.1629999999999998</cx:pt>
          <cx:pt idx="5">-2.157</cx:pt>
          <cx:pt idx="6">4907.4499999999998</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1529.1769999999999</cx:pt>
          <cx:pt idx="1">20.238014499999899</cx:pt>
          <cx:pt idx="2">-86.212222999999994</cx:pt>
          <cx:pt idx="3">-0.0017914999999047723</cx:pt>
          <cx:pt idx="4">0</cx:pt>
          <cx:pt idx="5">0</cx:pt>
          <cx:pt idx="6">1463.201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2226.471</cx:pt>
          <cx:pt idx="1">-76.857938400000023</cx:pt>
          <cx:pt idx="2">-6.0851618000000389</cx:pt>
          <cx:pt idx="3">0.00010020000007352792</cx:pt>
          <cx:pt idx="4">5.5170000000000003</cx:pt>
          <cx:pt idx="5">-1.2050000000000001</cx:pt>
          <cx:pt idx="6">2147.8400000000001</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875.745</cx:pt>
          <cx:pt idx="1">11.589134900000079</cx:pt>
          <cx:pt idx="2">-37.855891</cx:pt>
          <cx:pt idx="3">0.028756099999925937</cx:pt>
          <cx:pt idx="4">0.012</cx:pt>
          <cx:pt idx="5">-0.029000000000000001</cx:pt>
          <cx:pt idx="6">849.49000000000001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3647.8310000000001</cx:pt>
          <cx:pt idx="1">-129.21284589999991</cx:pt>
          <cx:pt idx="2">-62.941728100000027</cx:pt>
          <cx:pt idx="3">-0.00042600000006495976</cx:pt>
          <cx:pt idx="4">0.56000000000000005</cx:pt>
          <cx:pt idx="5">-3.0859999999999999</cx:pt>
          <cx:pt idx="6">3453.1500000000001</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16675.293000000001</cx:pt>
          <cx:pt idx="1">-555.03244109999957</cx:pt>
          <cx:pt idx="2">-423.03631389999975</cx:pt>
          <cx:pt idx="3">0.00375499999942258</cx:pt>
          <cx:pt idx="4">1.5600000000000001</cx:pt>
          <cx:pt idx="5">-4.7539999999999996</cx:pt>
          <cx:pt idx="6">15694.034</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1400.557</cx:pt>
          <cx:pt idx="1">19.567451000000016</cx:pt>
          <cx:pt idx="2">-102.47257800000001</cx:pt>
          <cx:pt idx="3">0.0021269999999931313</cx:pt>
          <cx:pt idx="4">0.045999999999999999</cx:pt>
          <cx:pt idx="5">-0.17899999999999999</cx:pt>
          <cx:pt idx="6">1317.521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3184.2269999999999</cx:pt>
          <cx:pt idx="1">-101.53621969999995</cx:pt>
          <cx:pt idx="2">-349.56270879999994</cx:pt>
          <cx:pt idx="3">0.00092849999992176892</cx:pt>
          <cx:pt idx="4">1.659</cx:pt>
          <cx:pt idx="5">-1.2390000000000001</cx:pt>
          <cx:pt idx="6">2733.549</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1088.6320000000001</cx:pt>
          <cx:pt idx="1">14.358562099999961</cx:pt>
          <cx:pt idx="2">-79.592132599999999</cx:pt>
          <cx:pt idx="3">-0.0014294999999619905</cx:pt>
          <cx:pt idx="4">0</cx:pt>
          <cx:pt idx="5">-0.044999999999999998</cx:pt>
          <cx:pt idx="6">1023.352</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2622.8789999999999</cx:pt>
          <cx:pt idx="1">-100.13523169999998</cx:pt>
          <cx:pt idx="2">-69.836975800000019</cx:pt>
          <cx:pt idx="3">0.00020749999998952262</cx:pt>
          <cx:pt idx="4">0</cx:pt>
          <cx:pt idx="5">-0.623</cx:pt>
          <cx:pt idx="6">2452.2840000000001</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1111.942</cx:pt>
          <cx:pt idx="1">13.733818099999963</cx:pt>
          <cx:pt idx="2">-73.03122519999998</cx:pt>
          <cx:pt idx="3">0.0004071000000258209</cx:pt>
          <cx:pt idx="4">0</cx:pt>
          <cx:pt idx="5">-0.42999999999999999</cx:pt>
          <cx:pt idx="6">1052.2149999999999</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23227.741999999998</cx:pt>
          <cx:pt idx="1">-712.5520219999994</cx:pt>
          <cx:pt idx="2">2935.8604933999991</cx:pt>
          <cx:pt idx="3">-0.00047139999968931077</cx:pt>
          <cx:pt idx="4">17.489000000000001</cx:pt>
          <cx:pt idx="5">-4.593</cx:pt>
          <cx:pt idx="6">25463.946</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5599.2039999999997</cx:pt>
          <cx:pt idx="1">74.312135799999794</cx:pt>
          <cx:pt idx="2">20.200373799999955</cx:pt>
          <cx:pt idx="3">-0.0035095999997574838</cx:pt>
          <cx:pt idx="4">0.086999999999999994</cx:pt>
          <cx:pt idx="5">-0.14899999999999999</cx:pt>
          <cx:pt idx="6">5693.6509999999998</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16675.293000000001</cx:pt>
          <cx:pt idx="1">-555.03244109999957</cx:pt>
          <cx:pt idx="2">-423.03631389999975</cx:pt>
          <cx:pt idx="3">0.00375499999942258</cx:pt>
          <cx:pt idx="4">1.5600000000000001</cx:pt>
          <cx:pt idx="5">-4.7539999999999996</cx:pt>
          <cx:pt idx="6">15694.034</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6006.5029999999997</cx:pt>
          <cx:pt idx="1">81.036578100000114</cx:pt>
          <cx:pt idx="2">-381.84603569999996</cx:pt>
          <cx:pt idx="3">0.0074575999998487529</cx:pt>
          <cx:pt idx="4">0.086999999999999994</cx:pt>
          <cx:pt idx="5">-0.20100000000000001</cx:pt>
          <cx:pt idx="6">5705.5870000000004</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3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6142.7759999999998</cx:pt>
          <cx:pt idx="1">-242.36846959999997</cx:pt>
          <cx:pt idx="2">79.574090799999993</cx:pt>
          <cx:pt idx="3">0.0023788000000058672</cx:pt>
          <cx:pt idx="4">2.2200000000000002</cx:pt>
          <cx:pt idx="5">-3.0710000000000002</cx:pt>
          <cx:pt idx="6">5979.1329999999998</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6006.5029999999997</cx:pt>
          <cx:pt idx="1">81.036578100000114</cx:pt>
          <cx:pt idx="2">-381.84603569999996</cx:pt>
          <cx:pt idx="3">0.0074575999998487529</cx:pt>
          <cx:pt idx="4">0.086999999999999994</cx:pt>
          <cx:pt idx="5">-0.20100000000000001</cx:pt>
          <cx:pt idx="6">5705.5870000000004</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2651.4659999999999</cx:pt>
          <cx:pt idx="1">32.500089900000049</cx:pt>
          <cx:pt idx="2">-168.67111990000001</cx:pt>
          <cx:pt idx="3">0.001029999999969732</cx:pt>
          <cx:pt idx="4">0</cx:pt>
          <cx:pt idx="5">-0.051999999999999998</cx:pt>
          <cx:pt idx="6">2515.2440000000001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3578.0770000000002</cx:pt>
          <cx:pt idx="1">-117.44701360000001</cx:pt>
          <cx:pt idx="2">-278.33017650000011</cx:pt>
          <cx:pt idx="3">0.00019010000012349338</cx:pt>
          <cx:pt idx="4">0.72399999999999998</cx:pt>
          <cx:pt idx="5">-1.6100000000000001</cx:pt>
          <cx:pt idx="6">3181.4140000000002</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1296.2539999999999</cx:pt>
          <cx:pt idx="1">19.548250900000049</cx:pt>
          <cx:pt idx="2">-65.531010800000004</cx:pt>
          <cx:pt idx="3">-0.00024010000004636822</cx:pt>
          <cx:pt idx="4">0</cx:pt>
          <cx:pt idx="5">-0.23699999999999999</cx:pt>
          <cx:pt idx="6">1250.0340000000001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1836.5</cx:pt>
          <cx:pt idx="1">-57.284101599999985</cx:pt>
          <cx:pt idx="2">49.702589000000053</cx:pt>
          <cx:pt idx="3">0.0005125999999363557</cx:pt>
          <cx:pt idx="4">0.14599999999999999</cx:pt>
          <cx:pt idx="5">-0.92800000000000005</cx:pt>
          <cx:pt idx="6">1828.1369999999999</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662.46000000000004</cx:pt>
          <cx:pt idx="1">10.882499999999967</cx:pt>
          <cx:pt idx="2">-61.970898400000003</cx:pt>
          <cx:pt idx="3">0.00039840000003459866</cx:pt>
          <cx:pt idx="4">0</cx:pt>
          <cx:pt idx="5">0</cx:pt>
          <cx:pt idx="6">611.37199999999996</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1923.5050000000001</cx:pt>
          <cx:pt idx="1">-38.141346400000053</cx:pt>
          <cx:pt idx="2">-294.30424070000009</cx:pt>
          <cx:pt idx="3">0.00058710000012069936</cx:pt>
          <cx:pt idx="4">1.5600000000000001</cx:pt>
          <cx:pt idx="5">-2.073</cx:pt>
          <cx:pt idx="6">1590.547</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371.90300000000002</cx:pt>
          <cx:pt idx="1">6.8662547000000025</cx:pt>
          <cx:pt idx="2">-35.122438599999995</cx:pt>
          <cx:pt idx="3">0.00018389999999271822</cx:pt>
          <cx:pt idx="4">0</cx:pt>
          <cx:pt idx="5">-0.47899999999999998</cx:pt>
          <cx:pt idx="6">343.16800000000001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1213.377</cx:pt>
          <cx:pt idx="1">-33.289315900000041</cx:pt>
          <cx:pt idx="2">-80.645534600000005</cx:pt>
          <cx:pt idx="3">-0.0001494999999704305</cx:pt>
          <cx:pt idx="4">0.11</cx:pt>
          <cx:pt idx="5">-0.70499999999999996</cx:pt>
          <cx:pt idx="6">1098.847</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272.70299999999997</cx:pt>
          <cx:pt idx="1">3.5241608000000126</cx:pt>
          <cx:pt idx="2">-30.215274200000007</cx:pt>
          <cx:pt idx="3">0.00011339999999472639</cx:pt>
          <cx:pt idx="4">0.072999999999999995</cx:pt>
          <cx:pt idx="5">0</cx:pt>
          <cx:pt idx="6">246.08500000000001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4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11633.808000000001</cx:pt>
          <cx:pt idx="1">-373.77822309999954</cx:pt>
          <cx:pt idx="2">-499.07801000000006</cx:pt>
          <cx:pt idx="3">0.0002330999996047467</cx:pt>
          <cx:pt idx="4">3.7999999999999998</cx:pt>
          <cx:pt idx="5">-3.625</cx:pt>
          <cx:pt idx="6">10761.127</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6142.7759999999998</cx:pt>
          <cx:pt idx="1">-242.36846959999997</cx:pt>
          <cx:pt idx="2">79.574090799999993</cx:pt>
          <cx:pt idx="3">0.0023788000000058672</cx:pt>
          <cx:pt idx="4">2.2200000000000002</cx:pt>
          <cx:pt idx="5">-3.0710000000000002</cx:pt>
          <cx:pt idx="6">5979.1329999999998</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4000.0790000000002</cx:pt>
          <cx:pt idx="1">53.204381100000241</cx:pt>
          <cx:pt idx="2">-264.24826690000003</cx:pt>
          <cx:pt idx="3">0.0018857999998144806</cx:pt>
          <cx:pt idx="4">0</cx:pt>
          <cx:pt idx="5">-0.051999999999999998</cx:pt>
          <cx:pt idx="6">3788.9850000000001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1918.8489999999999</cx:pt>
          <cx:pt idx="1">-56.263849799999868</cx:pt>
          <cx:pt idx="2">43.321512699999992</cx:pt>
          <cx:pt idx="3">0.00033709999987331684</cx:pt>
          <cx:pt idx="4">0.42999999999999999</cx:pt>
          <cx:pt idx="5">-0.67000000000000004</cx:pt>
          <cx:pt idx="6">1905.6669999999999</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684.66099999999994</cx:pt>
          <cx:pt idx="1">11.562674999999997</cx:pt>
          <cx:pt idx="2">-65.410697499999998</cx:pt>
          <cx:pt idx="3">2.2500000006402842e-05</cx:pt>
          <cx:pt idx="4">0.045999999999999999</cx:pt>
          <cx:pt idx="5">0</cx:pt>
          <cx:pt idx="6">630.85900000000004</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862.35799999999995</cx:pt>
          <cx:pt idx="1">-36.446578800000005</cx:pt>
          <cx:pt idx="2">52.467925500000007</cx:pt>
          <cx:pt idx="3">-0.00034670000000187428</cx:pt>
          <cx:pt idx="4">0.54000000000000004</cx:pt>
          <cx:pt idx="5">-0.48499999999999999</cx:pt>
          <cx:pt idx="6">878.43399999999997</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290.20499999999998</cx:pt>
          <cx:pt idx="1">5.1665139000000142</cx:pt>
          <cx:pt idx="2">-16.006696399999996</cx:pt>
          <cx:pt idx="3">0.062182499999982613</cx:pt>
          <cx:pt idx="4">-0.062</cx:pt>
          <cx:pt idx="5">-0.062</cx:pt>
          <cx:pt idx="6">279.303</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357.13999999999999</cx:pt>
          <cx:pt idx="1">-16.083120899999994</cx:pt>
          <cx:pt idx="2">53.598001499999988</cx:pt>
          <cx:pt idx="3">0.0001194000000032247</cx:pt>
          <cx:pt idx="4">0.96199999999999997</cx:pt>
          <cx:pt idx="5">-0.53000000000000003</cx:pt>
          <cx:pt idx="6">395.08699999999999</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229.077</cx:pt>
          <cx:pt idx="1">1.792620199999998</cx:pt>
          <cx:pt idx="2">-13.421513900000001</cx:pt>
          <cx:pt idx="3">-0.0001062999999976455</cx:pt>
          <cx:pt idx="4">0.39400000000000002</cx:pt>
          <cx:pt idx="5">-1.2110000000000001</cx:pt>
          <cx:pt idx="6">216.631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286.07299999999998</cx:pt>
          <cx:pt idx="1">-12.337017299999987</cx:pt>
          <cx:pt idx="2">29.850004699999985</cx:pt>
          <cx:pt idx="3">1.2600000001839362e-05</cx:pt>
          <cx:pt idx="4">0.53500000000000003</cx:pt>
          <cx:pt idx="5">-3.9220000000000002</cx:pt>
          <cx:pt idx="6">300.19900000000001</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156.619</cx:pt>
          <cx:pt idx="1">3.7645069999999974</cx:pt>
          <cx:pt idx="2">-8.3462538000000013</cx:pt>
          <cx:pt idx="3">-0.00025319999999737772</cx:pt>
          <cx:pt idx="4">0</cx:pt>
          <cx:pt idx="5">0</cx:pt>
          <cx:pt idx="6">152.03700000000001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5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4993.2299999999996</cx:pt>
          <cx:pt idx="1">-146.59217299999975</cx:pt>
          <cx:pt idx="2">60.806908999999905</cx:pt>
          <cx:pt idx="3">-0.00073600000014994288</cx:pt>
          <cx:pt idx="4">2.1629999999999998</cx:pt>
          <cx:pt idx="5">-2.157</cx:pt>
          <cx:pt idx="6">4907.4499999999998</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2651.4659999999999</cx:pt>
          <cx:pt idx="1">32.500089900000049</cx:pt>
          <cx:pt idx="2">-168.67111990000001</cx:pt>
          <cx:pt idx="3">0.001029999999969732</cx:pt>
          <cx:pt idx="4">0</cx:pt>
          <cx:pt idx="5">-0.051999999999999998</cx:pt>
          <cx:pt idx="6">2515.2440000000001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1529.1769999999999</cx:pt>
          <cx:pt idx="1">20.238014499999899</cx:pt>
          <cx:pt idx="2">-86.212222999999994</cx:pt>
          <cx:pt idx="3">-0.0017914999999047723</cx:pt>
          <cx:pt idx="4">0</cx:pt>
          <cx:pt idx="5">0</cx:pt>
          <cx:pt idx="6">1463.201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2226.471</cx:pt>
          <cx:pt idx="1">-76.857938400000023</cx:pt>
          <cx:pt idx="2">-6.0851618000000389</cx:pt>
          <cx:pt idx="3">0.00010020000007352792</cx:pt>
          <cx:pt idx="4">5.5170000000000003</cx:pt>
          <cx:pt idx="5">-1.2050000000000001</cx:pt>
          <cx:pt idx="6">2147.8400000000001</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875.745</cx:pt>
          <cx:pt idx="1">11.589134900000079</cx:pt>
          <cx:pt idx="2">-37.855891</cx:pt>
          <cx:pt idx="3">0.028756099999925937</cx:pt>
          <cx:pt idx="4">0.012</cx:pt>
          <cx:pt idx="5">-0.029000000000000001</cx:pt>
          <cx:pt idx="6">849.49000000000001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3647.8310000000001</cx:pt>
          <cx:pt idx="1">-129.21284589999991</cx:pt>
          <cx:pt idx="2">-62.941728100000027</cx:pt>
          <cx:pt idx="3">-0.00042600000006495976</cx:pt>
          <cx:pt idx="4">0.56000000000000005</cx:pt>
          <cx:pt idx="5">-3.0859999999999999</cx:pt>
          <cx:pt idx="6">3453.1500000000001</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1400.557</cx:pt>
          <cx:pt idx="1">19.567451000000016</cx:pt>
          <cx:pt idx="2">-102.47257800000001</cx:pt>
          <cx:pt idx="3">0.0021269999999931313</cx:pt>
          <cx:pt idx="4">0.045999999999999999</cx:pt>
          <cx:pt idx="5">-0.17899999999999999</cx:pt>
          <cx:pt idx="6">1317.521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3184.2269999999999</cx:pt>
          <cx:pt idx="1">-101.53621969999995</cx:pt>
          <cx:pt idx="2">-349.56270879999994</cx:pt>
          <cx:pt idx="3">0.00092849999992176892</cx:pt>
          <cx:pt idx="4">1.659</cx:pt>
          <cx:pt idx="5">-1.2390000000000001</cx:pt>
          <cx:pt idx="6">2733.549</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1088.6320000000001</cx:pt>
          <cx:pt idx="1">14.358562099999961</cx:pt>
          <cx:pt idx="2">-79.592132599999999</cx:pt>
          <cx:pt idx="3">-0.0014294999999619905</cx:pt>
          <cx:pt idx="4">0</cx:pt>
          <cx:pt idx="5">-0.044999999999999998</cx:pt>
          <cx:pt idx="6">1023.352</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2622.8789999999999</cx:pt>
          <cx:pt idx="1">-100.13523169999998</cx:pt>
          <cx:pt idx="2">-69.836975800000019</cx:pt>
          <cx:pt idx="3">0.00020749999998952262</cx:pt>
          <cx:pt idx="4">0</cx:pt>
          <cx:pt idx="5">-0.623</cx:pt>
          <cx:pt idx="6">2452.2840000000001</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1111.942</cx:pt>
          <cx:pt idx="1">13.733818099999963</cx:pt>
          <cx:pt idx="2">-73.03122519999998</cx:pt>
          <cx:pt idx="3">0.0004071000000258209</cx:pt>
          <cx:pt idx="4">0</cx:pt>
          <cx:pt idx="5">-0.42999999999999999</cx:pt>
          <cx:pt idx="6">1052.2149999999999</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6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8401.2129999999997</cx:pt>
          <cx:pt idx="1">109.51810150000036</cx:pt>
          <cx:pt idx="2">-907.24806880000006</cx:pt>
          <cx:pt idx="3">-0.0010327000003308058</cx:pt>
          <cx:pt idx="4">0</cx:pt>
          <cx:pt idx="5">-1.1359999999999999</cx:pt>
          <cx:pt idx="6">7602.3459999999995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3578.0770000000002</cx:pt>
          <cx:pt idx="1">-117.44701360000001</cx:pt>
          <cx:pt idx="2">-278.33017650000011</cx:pt>
          <cx:pt idx="3">0.00019010000012349338</cx:pt>
          <cx:pt idx="4">0.72399999999999998</cx:pt>
          <cx:pt idx="5">-1.6100000000000001</cx:pt>
          <cx:pt idx="6">3181.4140000000002</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640.76700000000005</cx:pt>
          <cx:pt idx="1">13.488003499999973</cx:pt>
          <cx:pt idx="2">-120.21862220000001</cx:pt>
          <cx:pt idx="3">0.00061870000003546016</cx:pt>
          <cx:pt idx="4">0</cx:pt>
          <cx:pt idx="5">0</cx:pt>
          <cx:pt idx="6">534.03700000000003</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7434.5950000000003</cx:pt>
          <cx:pt idx="1">103.15483079999984</cx:pt>
          <cx:pt idx="2">-2228.2766643000004</cx:pt>
          <cx:pt idx="3">0.0008335000006482005</cx:pt>
          <cx:pt idx="4">0</cx:pt>
          <cx:pt idx="5">-1.3300000000000001</cx:pt>
          <cx:pt idx="6">5308.1440000000002</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678.06700000000001</cx:pt>
          <cx:pt idx="1">10.273066800000015</cx:pt>
          <cx:pt idx="2">-154.14080029999997</cx:pt>
          <cx:pt idx="3">-0.00026650000002700837</cx:pt>
          <cx:pt idx="4">0</cx:pt>
          <cx:pt idx="5">0</cx:pt>
          <cx:pt idx="6">534.19899999999996</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2336.2310000000002</cx:pt>
          <cx:pt idx="1">32.577274099999997</cx:pt>
          <cx:pt idx="2">-662.3745239000001</cx:pt>
          <cx:pt idx="3">0.00024980000010691583</cx:pt>
          <cx:pt idx="4">0</cx:pt>
          <cx:pt idx="5">-0.58199999999999996</cx:pt>
          <cx:pt idx="6">1705.8520000000001</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294.221</cx:pt>
          <cx:pt idx="1">5.3256723000000061</cx:pt>
          <cx:pt idx="2">-68.4416856</cx:pt>
          <cx:pt idx="3">1.3299999991431833e-05</cx:pt>
          <cx:pt idx="4">0</cx:pt>
          <cx:pt idx="5">0</cx:pt>
          <cx:pt idx="6">231.10499999999999</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1739.1379999999999</cx:pt>
          <cx:pt idx="1">22.116906899999925</cx:pt>
          <cx:pt idx="2">-678.3680253</cx:pt>
          <cx:pt idx="3">0.00011840000003576279</cx:pt>
          <cx:pt idx="4">0</cx:pt>
          <cx:pt idx="5">-0.64300000000000002</cx:pt>
          <cx:pt idx="6">1082.2439999999999</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165.76300000000001</cx:pt>
          <cx:pt idx="1">2.4085795999999999</cx:pt>
          <cx:pt idx="2">-41.748691800000003</cx:pt>
          <cx:pt idx="3">0.00011220000000321306</cx:pt>
          <cx:pt idx="4">0</cx:pt>
          <cx:pt idx="5">0</cx:pt>
          <cx:pt idx="6">126.423</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788.51099999999997</cx:pt>
          <cx:pt idx="1">12.011042700000008</cx:pt>
          <cx:pt idx="2">-151.0361068</cx:pt>
          <cx:pt idx="3">6.4099999988684425e-05</cx:pt>
          <cx:pt idx="4">0</cx:pt>
          <cx:pt idx="5">0</cx:pt>
          <cx:pt idx="6">649.48599999999999</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57.008000000000003</cx:pt>
          <cx:pt idx="1">1.0452454999999992</cx:pt>
          <cx:pt idx="2">-9.8392637000000001</cx:pt>
          <cx:pt idx="3">1.8200000000433646e-05</cx:pt>
          <cx:pt idx="4">0</cx:pt>
          <cx:pt idx="5">0</cx:pt>
          <cx:pt idx="6">48.213999999999999</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7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1136.9949999999999</cx:pt>
          <cx:pt idx="1">14.177224199999973</cx:pt>
          <cx:pt idx="2">-404.97431230000007</cx:pt>
          <cx:pt idx="3">8.8100000051781537e-05</cx:pt>
          <cx:pt idx="4">0</cx:pt>
          <cx:pt idx="5">-0.55400000000000005</cx:pt>
          <cx:pt idx="6">745.64400000000001</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1296.2539999999999</cx:pt>
          <cx:pt idx="1">19.548250900000049</cx:pt>
          <cx:pt idx="2">-65.531010800000004</cx:pt>
          <cx:pt idx="3">-0.00024010000004636822</cx:pt>
          <cx:pt idx="4">0</cx:pt>
          <cx:pt idx="5">-0.23699999999999999</cx:pt>
          <cx:pt idx="6">1250.0340000000001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39.316000000000003</cx:pt>
          <cx:pt idx="1">0.47280199999999878</cx:pt>
          <cx:pt idx="2">-6.7618298000000001</cx:pt>
          <cx:pt idx="3">2.7800000001661829e-05</cx:pt>
          <cx:pt idx="4">0</cx:pt>
          <cx:pt idx="5">-0.32100000000000001</cx:pt>
          <cx:pt idx="6">32.706000000000003</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613.38199999999995</cx:pt>
          <cx:pt idx="1">8.3605039999999882</cx:pt>
          <cx:pt idx="2">-188.86149759999998</cx:pt>
          <cx:pt idx="3">-6.4000000129453838e-06</cx:pt>
          <cx:pt idx="4">0</cx:pt>
          <cx:pt idx="5">-0.19400000000000001</cx:pt>
          <cx:pt idx="6">432.68700000000001</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38.128999999999998</cx:pt>
          <cx:pt idx="1">0.75770599999999788</cx:pt>
          <cx:pt idx="2">-11.791668700000001</cx:pt>
          <cx:pt idx="3">-3.7299999998140267e-05</cx:pt>
          <cx:pt idx="4">0</cx:pt>
          <cx:pt idx="5">0</cx:pt>
          <cx:pt idx="6">27.094999999999999</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5198.3209999999999</cx:pt>
          <cx:pt idx="1">70.022075399999849</cx:pt>
          <cx:pt idx="2">-1619.8844184</cx:pt>
          <cx:pt idx="3">-0.00065700000012293457</cx:pt>
          <cx:pt idx="4">0</cx:pt>
          <cx:pt idx="5">-1.1359999999999999</cx:pt>
          <cx:pt idx="6">3647.3220000000001</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461.51499999999999</cx:pt>
          <cx:pt idx="1">7.8316269000000007</cx:pt>
          <cx:pt idx="2">-110.0368014</cx:pt>
          <cx:pt idx="3">0.00017449999999371357</cx:pt>
          <cx:pt idx="4">0</cx:pt>
          <cx:pt idx="5">0</cx:pt>
          <cx:pt idx="6">359.31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876.346</cx:pt>
          <cx:pt idx="1">14.743570300000037</cx:pt>
          <cx:pt idx="2">-187.4273292</cx:pt>
          <cx:pt idx="3">-0.00024110000004293398</cx:pt>
          <cx:pt idx="4">0.42999999999999999</cx:pt>
          <cx:pt idx="5">0</cx:pt>
          <cx:pt idx="6">704.09199999999998</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68.989000000000004</cx:pt>
          <cx:pt idx="1">1.9020539999999966</cx:pt>
          <cx:pt idx="2">-10.307081</cx:pt>
          <cx:pt idx="3">2.7000000003681634e-05</cx:pt>
          <cx:pt idx="4">0</cx:pt>
          <cx:pt idx="5">0</cx:pt>
          <cx:pt idx="6">60.584000000000003</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351.93900000000002</cx:pt>
          <cx:pt idx="1">5.4890139999999867</cx:pt>
          <cx:pt idx="2">-71.201935200000008</cx:pt>
          <cx:pt idx="3">-7.8799999973853114e-05</cx:pt>
          <cx:pt idx="4">0</cx:pt>
          <cx:pt idx="5">-0.215</cx:pt>
          <cx:pt idx="6">286.01100000000002</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34.460000000000001</cx:pt>
          <cx:pt idx="1">1.1672706999999996</cx:pt>
          <cx:pt idx="2">-8.5152908000000007</cx:pt>
          <cx:pt idx="3">2.0100000001548323e-05</cx:pt>
          <cx:pt idx="4">0</cx:pt>
          <cx:pt idx="5">0</cx:pt>
          <cx:pt idx="6">27.111999999999998</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8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134.364</cx:pt>
          <cx:pt idx="1">2.1994493000000035</cx:pt>
          <cx:pt idx="2">-22.974425400000001</cx:pt>
          <cx:pt idx="3">-2.3900000003777677e-05</cx:pt>
          <cx:pt idx="4">0.249</cx:pt>
          <cx:pt idx="5">0</cx:pt>
          <cx:pt idx="6">113.83799999999999</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1836.5</cx:pt>
          <cx:pt idx="1">-57.284101599999985</cx:pt>
          <cx:pt idx="2">49.702589000000053</cx:pt>
          <cx:pt idx="3">0.0005125999999363557</cx:pt>
          <cx:pt idx="4">0.14599999999999999</cx:pt>
          <cx:pt idx="5">-0.92800000000000005</cx:pt>
          <cx:pt idx="6">1828.1369999999999</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0.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17.274000000000001</cx:pt>
          <cx:pt idx="1">-0.26168060000000049</cx:pt>
          <cx:pt idx="2">-3.3913303999999997</cx:pt>
          <cx:pt idx="3">1.1000000000422005e-05</cx:pt>
          <cx:pt idx="4">0</cx:pt>
          <cx:pt idx="5">-1.1899999999999999</cx:pt>
          <cx:pt idx="6">12.430999999999999</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116.009</cx:pt>
          <cx:pt idx="1">2.2056141000000027</cx:pt>
          <cx:pt idx="2">-34.555625600000006</cx:pt>
          <cx:pt idx="3">1.1500000007799827e-05</cx:pt>
          <cx:pt idx="4">0</cx:pt>
          <cx:pt idx="5">-1.675</cx:pt>
          <cx:pt idx="6">81.983999999999995</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16.317</cx:pt>
          <cx:pt idx="1">0.67628459999999957</cx:pt>
          <cx:pt idx="2">-3.8942924000000003</cx:pt>
          <cx:pt idx="3">7.8000000007705237e-06</cx:pt>
          <cx:pt idx="4">0</cx:pt>
          <cx:pt idx="5">0</cx:pt>
          <cx:pt idx="6">13.099</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3.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2327.7930000000001</cx:pt>
          <cx:pt idx="1">35.846945200000008</cx:pt>
          <cx:pt idx="2">-477.68507889999995</cx:pt>
          <cx:pt idx="3">0.00013369999994756654</cx:pt>
          <cx:pt idx="4">0.60299999999999998</cx:pt>
          <cx:pt idx="5">-0.35999999999999999</cx:pt>
          <cx:pt idx="6">1886.1980000000001</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4.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175.04599999999999</cx:pt>
          <cx:pt idx="1">2.855359500000004</cx:pt>
          <cx:pt idx="2">-31.710387000000001</cx:pt>
          <cx:pt idx="3">2.7499999996507542e-05</cx:pt>
          <cx:pt idx="4">0</cx:pt>
          <cx:pt idx="5">0</cx:pt>
          <cx:pt idx="6">146.191</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5.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873.28800000000001</cx:pt>
          <cx:pt idx="1">11.54654280000001</cx:pt>
          <cx:pt idx="2">-246.22571969999998</cx:pt>
          <cx:pt idx="3">0.0001768999999621883</cx:pt>
          <cx:pt idx="4">0</cx:pt>
          <cx:pt idx="5">-0.38800000000000001</cx:pt>
          <cx:pt idx="6">638.221</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6.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92.388999999999996</cx:pt>
          <cx:pt idx="1">0.63828969999999752</cx:pt>
          <cx:pt idx="2">-19.439342500000002</cx:pt>
          <cx:pt idx="3">5.2800000004936009e-05</cx:pt>
          <cx:pt idx="4">0</cx:pt>
          <cx:pt idx="5">0</cx:pt>
          <cx:pt idx="6">73.587999999999994</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7.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1559.1220000000001</cx:pt>
          <cx:pt idx="1">22.780498400000049</cx:pt>
          <cx:pt idx="2">-471.9165946</cx:pt>
          <cx:pt idx="3">9.6199999970849606e-05</cx:pt>
          <cx:pt idx="4">0</cx:pt>
          <cx:pt idx="5">-0.58199999999999996</cx:pt>
          <cx:pt idx="6">1109.404</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8.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150.40199999999999</cx:pt>
          <cx:pt idx="1">3.0888360999999982</cx:pt>
          <cx:pt idx="2">-34.751708600000001</cx:pt>
          <cx:pt idx="3">-0.00012749999999869032</cx:pt>
          <cx:pt idx="4">0</cx:pt>
          <cx:pt idx="5">0</cx:pt>
          <cx:pt idx="6">118.739</cx:pt>
        </cx:lvl>
      </cx:numDim>
    </cx:data>
  </cx:chartData>
  <cx:chart>
    <cx:title pos="t" align="ctr" overlay="0">
      <cx:tx>
        <cx:txData>
          <cx:v/>
        </cx:txData>
      </cx:tx>
      <cx:txPr>
        <a:bodyPr vertOverflow="overflow" horzOverflow="overflow" wrap="square" lIns="0" tIns="0" rIns="0" bIns="0"/>
        <a:lstStyle/>
        <a:p>
          <a:pPr algn="ctr" rtl="0"/>
          <a:endParaRPr lang="en-US" sz="1000" dirty="0">
            <a:solidFill>
              <a:schemeClr val="tx1"/>
            </a:solidFill>
            <a:effectLst/>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99.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1538.3099999999999</cx:pt>
          <cx:pt idx="1">18.761270799999995</cx:pt>
          <cx:pt idx="2">-646.82273269999996</cx:pt>
          <cx:pt idx="3">0.00046189999999478461</cx:pt>
          <cx:pt idx="4">0.85999999999999999</cx:pt>
          <cx:pt idx="5">-0.19400000000000001</cx:pt>
          <cx:pt idx="6">910.91499999999996</cx:pt>
        </cx:lvl>
      </cx:numDim>
    </cx:data>
  </cx:chartData>
  <cx:chart>
    <cx:title pos="t" align="ctr" overlay="0">
      <cx:tx>
        <cx:txData>
          <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endParaRPr lang="en-AE" sz="1000" dirty="0">
            <a:solidFill>
              <a:schemeClr val="tx1"/>
            </a:solidFill>
            <a:latin typeface="Nexa Bold" panose="00000800000000000000" pitchFamily="2" charset="0"/>
          </a:endParaRPr>
        </a:p>
      </cx:txPr>
    </cx:title>
    <cx:plotArea>
      <cx:plotAreaRegion>
        <cx:series layoutId="waterfall" uniqueId="{568CA7DA-F2AE-424F-9A16-D8340EAA5F2B}">
          <cx:tx>
            <cx:txData>
              <cx:f>Sheet1!$B$1</cx:f>
              <cx:v>Series1</cx:v>
            </cx:txData>
          </cx:tx>
          <cx:spPr>
            <a:ln>
              <a:noFill/>
            </a:ln>
          </cx:spPr>
          <cx:dataPt idx="0">
            <cx:spPr>
              <a:solidFill>
                <a:srgbClr val="AEABAB"/>
              </a:solidFill>
              <a:ln>
                <a:noFill/>
              </a:ln>
            </cx:spPr>
          </cx:dataPt>
          <cx:dataPt idx="2">
            <cx:spPr>
              <a:solidFill>
                <a:srgbClr val="C00000"/>
              </a:solidFill>
              <a:ln>
                <a:noFill/>
              </a:ln>
            </cx:spPr>
          </cx:dataPt>
          <cx:dataPt idx="6">
            <cx:spPr>
              <a:solidFill>
                <a:srgbClr val="AEABAB"/>
              </a:solidFill>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0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1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3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4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5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6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7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8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9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0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0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0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0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0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4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5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6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7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8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0.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3.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4.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5.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6.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7.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8.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99.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F5F7F6-F331-41A3-992E-AA52FE44B72F}" type="datetimeFigureOut">
              <a:rPr lang="en-AE" smtClean="0"/>
              <a:t>25/09/2025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11946-C648-4AB1-BBAC-E03745FD1C4B}" type="slidenum">
              <a:rPr lang="en-AE" smtClean="0"/>
              <a:t>‹#›</a:t>
            </a:fld>
            <a:endParaRPr lang="en-AE"/>
          </a:p>
        </p:txBody>
      </p:sp>
    </p:spTree>
    <p:extLst>
      <p:ext uri="{BB962C8B-B14F-4D97-AF65-F5344CB8AC3E}">
        <p14:creationId xmlns:p14="http://schemas.microsoft.com/office/powerpoint/2010/main" val="141526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100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101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102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19</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29</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39</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49</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59</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69</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79</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89</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90</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91</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92</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93</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94</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95</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96</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97</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98</a:t>
            </a:fld>
            <a:endParaRPr lang="en-AE"/>
          </a:p>
        </p:txBody>
      </p:sp>
    </p:spTree>
    <p:extLst>
      <p:ext uri="{BB962C8B-B14F-4D97-AF65-F5344CB8AC3E}">
        <p14:creationId xmlns:p14="http://schemas.microsoft.com/office/powerpoint/2010/main" val="234162504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D11946-C648-4AB1-BBAC-E03745FD1C4B}" type="slidenum">
              <a:rPr lang="en-AE" smtClean="0"/>
              <a:t>99</a:t>
            </a:fld>
            <a:endParaRPr lang="en-AE"/>
          </a:p>
        </p:txBody>
      </p:sp>
    </p:spTree>
    <p:extLst>
      <p:ext uri="{BB962C8B-B14F-4D97-AF65-F5344CB8AC3E}">
        <p14:creationId xmlns:p14="http://schemas.microsoft.com/office/powerpoint/2010/main" val="234162504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410853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AD88733-A950-4FD9-BB22-12C5F40A2B17}" type="datetime1">
              <a:rPr lang="en-US" smtClean="0"/>
              <a:t>9/25/2025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2295532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D0D826C-3918-43B8-8876-8BF4AD49A296}" type="datetime1">
              <a:rPr lang="en-US" smtClean="0"/>
              <a:t>9/25/2025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4084678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5BD8B8-06BA-4B5F-9200-6DA7BF53AEE1}" type="datetime1">
              <a:rPr lang="en-US" smtClean="0"/>
              <a:t>9/25/2025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16857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8DDD3F4-0D6F-47E6-8593-EBB56382158D}" type="datetime1">
              <a:rPr lang="en-US" smtClean="0"/>
              <a:t>9/25/2025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17970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481EDE10-9189-495B-88A9-03D561B73E49}" type="datetime1">
              <a:rPr lang="en-US" smtClean="0"/>
              <a:t>9/25/2025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86656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5B921D7A-97AA-4985-8FE0-49BBE088E6BB}" type="datetime1">
              <a:rPr lang="en-US" smtClean="0"/>
              <a:t>9/25/2025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508918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24D81D-141B-465B-A842-D04818E8D5FB}" type="datetime1">
              <a:rPr lang="en-US" smtClean="0"/>
              <a:t>9/25/2025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77761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59209FE-0AC8-4D18-96D5-6E9638B202A2}" type="datetime1">
              <a:rPr lang="en-US" smtClean="0"/>
              <a:t>9/25/2025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44194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E02F045-F5C7-4498-9217-73B05A860CC1}" type="datetime1">
              <a:rPr lang="en-US" smtClean="0"/>
              <a:t>9/25/2025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2236077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E611D128-3D56-4D12-9102-5B8046DC7D49}" type="datetime1">
              <a:rPr lang="en-US" smtClean="0"/>
              <a:t>9/25/2025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412995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5E5FBACC-2EC0-48A4-B2D8-745D4C1642BC}" type="datetime1">
              <a:rPr lang="en-US" smtClean="0"/>
              <a:t>9/25/2025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7382139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A24546CE-4E0A-4030-9BD9-0990FFC57DC8}" type="datetime1">
              <a:rPr lang="en-US" smtClean="0"/>
              <a:t>9/25/2025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5636913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51329A59-9E64-4DFE-A7D9-256D04649A61}" type="datetime1">
              <a:rPr lang="en-US" smtClean="0"/>
              <a:t>9/25/2025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47366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6F0DC129-0048-45FE-BBD5-D4D0DE1EF9FA}" type="datetime1">
              <a:rPr lang="en-US" smtClean="0"/>
              <a:t>9/25/2025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047679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83564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8BAF3DA6-6EB4-4243-982C-859B2894A60B}" type="datetime1">
              <a:rPr lang="en-US" smtClean="0"/>
              <a:t>9/25/2025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21197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F489141C-F318-4CF0-BFCD-4EC149E8EA4C}" type="datetime1">
              <a:rPr lang="en-US" smtClean="0"/>
              <a:t>9/25/2025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408373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B186165-B559-4ABC-B6D8-592E97CC6A4B}" type="datetime1">
              <a:rPr lang="en-US" smtClean="0"/>
              <a:t>9/25/2025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717813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3E2A59C-2832-41BC-9A21-812AF13E17D3}" type="datetime1">
              <a:rPr lang="en-US" smtClean="0"/>
              <a:t>9/25/2025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0074764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1B8321AA-2433-4167-A1F9-283E2C3DC3B6}" type="datetime1">
              <a:rPr lang="en-US" smtClean="0"/>
              <a:t>9/25/2025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4693808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1BEBE96-9371-4025-9EF2-371CDB24436C}" type="datetime1">
              <a:rPr lang="en-US" smtClean="0"/>
              <a:t>9/25/2025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9438470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2FA37B67-A761-4DFE-B797-71C96E477701}" type="datetime1">
              <a:rPr lang="en-US" smtClean="0"/>
              <a:t>9/25/2025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511214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CA15C64-AED6-4E75-9F70-581FD82EDF9D}" type="datetime1">
              <a:rPr lang="en-US" smtClean="0"/>
              <a:t>9/25/2025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9478586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2AA3EA54-D3AC-4F40-B6D1-EC9E733A9166}" type="datetime1">
              <a:rPr lang="en-US" smtClean="0"/>
              <a:t>9/25/2025</a:t>
            </a:fld>
            <a:endParaRPr lang="en-US"/>
          </a:p>
        </p:txBody>
      </p:sp>
    </p:spTree>
    <p:extLst>
      <p:ext uri="{BB962C8B-B14F-4D97-AF65-F5344CB8AC3E}">
        <p14:creationId xmlns:p14="http://schemas.microsoft.com/office/powerpoint/2010/main" val="2146226508"/>
      </p:ext>
    </p:extLst>
  </p:cSld>
  <p:clrMap bg1="lt1" tx1="dk1" bg2="lt2" tx2="dk2" accent1="accent1" accent2="accent2" accent3="accent3" accent4="accent4" accent5="accent5" accent6="accent6" hlink="hlink" folHlink="folHlink"/>
  <p:sldLayoutIdLst>
    <p:sldLayoutId id="2147483843"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902" r:id="rId23"/>
    <p:sldLayoutId id="2147483903"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microsoft.com/office/2014/relationships/chartEx" Target="../charts/chartEx1.xm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2.xml"/><Relationship Id="rId4" Type="http://schemas.openxmlformats.org/officeDocument/2006/relationships/image" Target="../media/image28.png"/></Relationships>
</file>

<file path=ppt/slides/_rels/slide10.xml.rels><?xml version="1.0" encoding="UTF-8" standalone="yes"?>
<Relationships xmlns="http://schemas.openxmlformats.org/package/2006/relationships"><Relationship Id="rId3" Type="http://schemas.microsoft.com/office/2014/relationships/chartEx" Target="../charts/chartEx19.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47.png"/><Relationship Id="rId5" Type="http://schemas.microsoft.com/office/2014/relationships/chartEx" Target="../charts/chartEx20.xml"/><Relationship Id="rId4" Type="http://schemas.openxmlformats.org/officeDocument/2006/relationships/image" Target="../media/image46.png"/></Relationships>
</file>

<file path=ppt/slides/_rels/slide100.xml.rels><?xml version="1.0" encoding="UTF-8" standalone="yes"?>
<Relationships xmlns="http://schemas.openxmlformats.org/package/2006/relationships"><Relationship Id="rId3" Type="http://schemas.microsoft.com/office/2014/relationships/chartEx" Target="../charts/chartEx199.xml"/><Relationship Id="rId2" Type="http://schemas.openxmlformats.org/officeDocument/2006/relationships/notesSlide" Target="../notesSlides/notesSlide100.xml"/><Relationship Id="rId1" Type="http://schemas.openxmlformats.org/officeDocument/2006/relationships/slideLayout" Target="../slideLayouts/slideLayout7.xml"/><Relationship Id="rId6" Type="http://schemas.openxmlformats.org/officeDocument/2006/relationships/image" Target="../media/image177.png"/><Relationship Id="rId5" Type="http://schemas.microsoft.com/office/2014/relationships/chartEx" Target="../charts/chartEx200.xml"/><Relationship Id="rId4" Type="http://schemas.openxmlformats.org/officeDocument/2006/relationships/image" Target="../media/image176.png"/></Relationships>
</file>

<file path=ppt/slides/_rels/slide101.xml.rels><?xml version="1.0" encoding="UTF-8" standalone="yes"?>
<Relationships xmlns="http://schemas.openxmlformats.org/package/2006/relationships"><Relationship Id="rId3" Type="http://schemas.microsoft.com/office/2014/relationships/chartEx" Target="../charts/chartEx201.xml"/><Relationship Id="rId2" Type="http://schemas.openxmlformats.org/officeDocument/2006/relationships/notesSlide" Target="../notesSlides/notesSlide101.xml"/><Relationship Id="rId1" Type="http://schemas.openxmlformats.org/officeDocument/2006/relationships/slideLayout" Target="../slideLayouts/slideLayout7.xml"/><Relationship Id="rId6" Type="http://schemas.openxmlformats.org/officeDocument/2006/relationships/image" Target="../media/image179.png"/><Relationship Id="rId5" Type="http://schemas.microsoft.com/office/2014/relationships/chartEx" Target="../charts/chartEx202.xml"/><Relationship Id="rId4" Type="http://schemas.openxmlformats.org/officeDocument/2006/relationships/image" Target="../media/image178.png"/></Relationships>
</file>

<file path=ppt/slides/_rels/slide102.xml.rels><?xml version="1.0" encoding="UTF-8" standalone="yes"?>
<Relationships xmlns="http://schemas.openxmlformats.org/package/2006/relationships"><Relationship Id="rId3" Type="http://schemas.microsoft.com/office/2014/relationships/chartEx" Target="../charts/chartEx203.xml"/><Relationship Id="rId2" Type="http://schemas.openxmlformats.org/officeDocument/2006/relationships/notesSlide" Target="../notesSlides/notesSlide102.xml"/><Relationship Id="rId1" Type="http://schemas.openxmlformats.org/officeDocument/2006/relationships/slideLayout" Target="../slideLayouts/slideLayout7.xml"/><Relationship Id="rId6" Type="http://schemas.openxmlformats.org/officeDocument/2006/relationships/image" Target="../media/image181.png"/><Relationship Id="rId5" Type="http://schemas.microsoft.com/office/2014/relationships/chartEx" Target="../charts/chartEx204.xml"/><Relationship Id="rId4" Type="http://schemas.openxmlformats.org/officeDocument/2006/relationships/image" Target="../media/image180.png"/></Relationships>
</file>

<file path=ppt/slides/_rels/slide11.xml.rels><?xml version="1.0" encoding="UTF-8" standalone="yes"?>
<Relationships xmlns="http://schemas.openxmlformats.org/package/2006/relationships"><Relationship Id="rId3" Type="http://schemas.microsoft.com/office/2014/relationships/chartEx" Target="../charts/chartEx21.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49.png"/><Relationship Id="rId5" Type="http://schemas.microsoft.com/office/2014/relationships/chartEx" Target="../charts/chartEx22.xml"/><Relationship Id="rId4" Type="http://schemas.openxmlformats.org/officeDocument/2006/relationships/image" Target="../media/image48.png"/></Relationships>
</file>

<file path=ppt/slides/_rels/slide12.xml.rels><?xml version="1.0" encoding="UTF-8" standalone="yes"?>
<Relationships xmlns="http://schemas.openxmlformats.org/package/2006/relationships"><Relationship Id="rId3" Type="http://schemas.microsoft.com/office/2014/relationships/chartEx" Target="../charts/chartEx23.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51.png"/><Relationship Id="rId5" Type="http://schemas.microsoft.com/office/2014/relationships/chartEx" Target="../charts/chartEx24.xml"/><Relationship Id="rId4" Type="http://schemas.openxmlformats.org/officeDocument/2006/relationships/image" Target="../media/image50.png"/></Relationships>
</file>

<file path=ppt/slides/_rels/slide13.xml.rels><?xml version="1.0" encoding="UTF-8" standalone="yes"?>
<Relationships xmlns="http://schemas.openxmlformats.org/package/2006/relationships"><Relationship Id="rId3" Type="http://schemas.microsoft.com/office/2014/relationships/chartEx" Target="../charts/chartEx25.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53.png"/><Relationship Id="rId5" Type="http://schemas.microsoft.com/office/2014/relationships/chartEx" Target="../charts/chartEx26.xml"/><Relationship Id="rId4" Type="http://schemas.openxmlformats.org/officeDocument/2006/relationships/image" Target="../media/image52.png"/></Relationships>
</file>

<file path=ppt/slides/_rels/slide14.xml.rels><?xml version="1.0" encoding="UTF-8" standalone="yes"?>
<Relationships xmlns="http://schemas.openxmlformats.org/package/2006/relationships"><Relationship Id="rId3" Type="http://schemas.microsoft.com/office/2014/relationships/chartEx" Target="../charts/chartEx27.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55.png"/><Relationship Id="rId5" Type="http://schemas.microsoft.com/office/2014/relationships/chartEx" Target="../charts/chartEx28.xml"/><Relationship Id="rId4" Type="http://schemas.openxmlformats.org/officeDocument/2006/relationships/image" Target="../media/image54.png"/></Relationships>
</file>

<file path=ppt/slides/_rels/slide15.xml.rels><?xml version="1.0" encoding="UTF-8" standalone="yes"?>
<Relationships xmlns="http://schemas.openxmlformats.org/package/2006/relationships"><Relationship Id="rId3" Type="http://schemas.microsoft.com/office/2014/relationships/chartEx" Target="../charts/chartEx29.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57.png"/><Relationship Id="rId5" Type="http://schemas.microsoft.com/office/2014/relationships/chartEx" Target="../charts/chartEx30.xml"/><Relationship Id="rId4" Type="http://schemas.openxmlformats.org/officeDocument/2006/relationships/image" Target="../media/image56.png"/></Relationships>
</file>

<file path=ppt/slides/_rels/slide16.xml.rels><?xml version="1.0" encoding="UTF-8" standalone="yes"?>
<Relationships xmlns="http://schemas.openxmlformats.org/package/2006/relationships"><Relationship Id="rId3" Type="http://schemas.microsoft.com/office/2014/relationships/chartEx" Target="../charts/chartEx31.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image" Target="../media/image59.png"/><Relationship Id="rId5" Type="http://schemas.microsoft.com/office/2014/relationships/chartEx" Target="../charts/chartEx32.xml"/><Relationship Id="rId4" Type="http://schemas.openxmlformats.org/officeDocument/2006/relationships/image" Target="../media/image58.png"/></Relationships>
</file>

<file path=ppt/slides/_rels/slide17.xml.rels><?xml version="1.0" encoding="UTF-8" standalone="yes"?>
<Relationships xmlns="http://schemas.openxmlformats.org/package/2006/relationships"><Relationship Id="rId3" Type="http://schemas.microsoft.com/office/2014/relationships/chartEx" Target="../charts/chartEx33.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61.png"/><Relationship Id="rId5" Type="http://schemas.microsoft.com/office/2014/relationships/chartEx" Target="../charts/chartEx34.xml"/><Relationship Id="rId4" Type="http://schemas.openxmlformats.org/officeDocument/2006/relationships/image" Target="../media/image60.png"/></Relationships>
</file>

<file path=ppt/slides/_rels/slide18.xml.rels><?xml version="1.0" encoding="UTF-8" standalone="yes"?>
<Relationships xmlns="http://schemas.openxmlformats.org/package/2006/relationships"><Relationship Id="rId3" Type="http://schemas.microsoft.com/office/2014/relationships/chartEx" Target="../charts/chartEx35.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29.png"/><Relationship Id="rId5" Type="http://schemas.microsoft.com/office/2014/relationships/chartEx" Target="../charts/chartEx36.xml"/><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microsoft.com/office/2014/relationships/chartEx" Target="../charts/chartEx37.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31.png"/><Relationship Id="rId5" Type="http://schemas.microsoft.com/office/2014/relationships/chartEx" Target="../charts/chartEx38.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microsoft.com/office/2014/relationships/chartEx" Target="../charts/chartEx3.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31.png"/><Relationship Id="rId5" Type="http://schemas.microsoft.com/office/2014/relationships/chartEx" Target="../charts/chartEx4.xml"/><Relationship Id="rId4" Type="http://schemas.openxmlformats.org/officeDocument/2006/relationships/image" Target="../media/image30.png"/></Relationships>
</file>

<file path=ppt/slides/_rels/slide20.xml.rels><?xml version="1.0" encoding="UTF-8" standalone="yes"?>
<Relationships xmlns="http://schemas.openxmlformats.org/package/2006/relationships"><Relationship Id="rId3" Type="http://schemas.microsoft.com/office/2014/relationships/chartEx" Target="../charts/chartEx39.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3.png"/><Relationship Id="rId5" Type="http://schemas.microsoft.com/office/2014/relationships/chartEx" Target="../charts/chartEx40.xml"/><Relationship Id="rId4" Type="http://schemas.openxmlformats.org/officeDocument/2006/relationships/image" Target="../media/image32.png"/></Relationships>
</file>

<file path=ppt/slides/_rels/slide21.xml.rels><?xml version="1.0" encoding="UTF-8" standalone="yes"?>
<Relationships xmlns="http://schemas.openxmlformats.org/package/2006/relationships"><Relationship Id="rId3" Type="http://schemas.microsoft.com/office/2014/relationships/chartEx" Target="../charts/chartEx41.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35.png"/><Relationship Id="rId5" Type="http://schemas.microsoft.com/office/2014/relationships/chartEx" Target="../charts/chartEx42.xml"/><Relationship Id="rId4"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microsoft.com/office/2014/relationships/chartEx" Target="../charts/chartEx43.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37.png"/><Relationship Id="rId5" Type="http://schemas.microsoft.com/office/2014/relationships/chartEx" Target="../charts/chartEx44.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3" Type="http://schemas.microsoft.com/office/2014/relationships/chartEx" Target="../charts/chartEx45.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image" Target="../media/image39.png"/><Relationship Id="rId5" Type="http://schemas.microsoft.com/office/2014/relationships/chartEx" Target="../charts/chartEx46.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microsoft.com/office/2014/relationships/chartEx" Target="../charts/chartEx47.xml"/><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41.png"/><Relationship Id="rId5" Type="http://schemas.microsoft.com/office/2014/relationships/chartEx" Target="../charts/chartEx48.xml"/><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microsoft.com/office/2014/relationships/chartEx" Target="../charts/chartEx49.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43.png"/><Relationship Id="rId5" Type="http://schemas.microsoft.com/office/2014/relationships/chartEx" Target="../charts/chartEx50.xml"/><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3" Type="http://schemas.microsoft.com/office/2014/relationships/chartEx" Target="../charts/chartEx51.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45.png"/><Relationship Id="rId5" Type="http://schemas.microsoft.com/office/2014/relationships/chartEx" Target="../charts/chartEx52.xml"/><Relationship Id="rId4" Type="http://schemas.openxmlformats.org/officeDocument/2006/relationships/image" Target="../media/image44.png"/></Relationships>
</file>

<file path=ppt/slides/_rels/slide27.xml.rels><?xml version="1.0" encoding="UTF-8" standalone="yes"?>
<Relationships xmlns="http://schemas.openxmlformats.org/package/2006/relationships"><Relationship Id="rId3" Type="http://schemas.microsoft.com/office/2014/relationships/chartEx" Target="../charts/chartEx53.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image" Target="../media/image47.png"/><Relationship Id="rId5" Type="http://schemas.microsoft.com/office/2014/relationships/chartEx" Target="../charts/chartEx54.xml"/><Relationship Id="rId4" Type="http://schemas.openxmlformats.org/officeDocument/2006/relationships/image" Target="../media/image46.png"/></Relationships>
</file>

<file path=ppt/slides/_rels/slide28.xml.rels><?xml version="1.0" encoding="UTF-8" standalone="yes"?>
<Relationships xmlns="http://schemas.openxmlformats.org/package/2006/relationships"><Relationship Id="rId3" Type="http://schemas.microsoft.com/office/2014/relationships/chartEx" Target="../charts/chartEx55.xm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image" Target="../media/image49.png"/><Relationship Id="rId5" Type="http://schemas.microsoft.com/office/2014/relationships/chartEx" Target="../charts/chartEx56.xml"/><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microsoft.com/office/2014/relationships/chartEx" Target="../charts/chartEx57.xml"/><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51.png"/><Relationship Id="rId5" Type="http://schemas.microsoft.com/office/2014/relationships/chartEx" Target="../charts/chartEx58.xml"/><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microsoft.com/office/2014/relationships/chartEx" Target="../charts/chartEx5.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33.png"/><Relationship Id="rId5" Type="http://schemas.microsoft.com/office/2014/relationships/chartEx" Target="../charts/chartEx6.xml"/><Relationship Id="rId4" Type="http://schemas.openxmlformats.org/officeDocument/2006/relationships/image" Target="../media/image32.png"/></Relationships>
</file>

<file path=ppt/slides/_rels/slide30.xml.rels><?xml version="1.0" encoding="UTF-8" standalone="yes"?>
<Relationships xmlns="http://schemas.openxmlformats.org/package/2006/relationships"><Relationship Id="rId3" Type="http://schemas.microsoft.com/office/2014/relationships/chartEx" Target="../charts/chartEx59.xml"/><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openxmlformats.org/officeDocument/2006/relationships/image" Target="../media/image53.png"/><Relationship Id="rId5" Type="http://schemas.microsoft.com/office/2014/relationships/chartEx" Target="../charts/chartEx60.xml"/><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3" Type="http://schemas.microsoft.com/office/2014/relationships/chartEx" Target="../charts/chartEx61.xml"/><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openxmlformats.org/officeDocument/2006/relationships/image" Target="../media/image55.png"/><Relationship Id="rId5" Type="http://schemas.microsoft.com/office/2014/relationships/chartEx" Target="../charts/chartEx62.xml"/><Relationship Id="rId4" Type="http://schemas.openxmlformats.org/officeDocument/2006/relationships/image" Target="../media/image54.png"/></Relationships>
</file>

<file path=ppt/slides/_rels/slide32.xml.rels><?xml version="1.0" encoding="UTF-8" standalone="yes"?>
<Relationships xmlns="http://schemas.openxmlformats.org/package/2006/relationships"><Relationship Id="rId3" Type="http://schemas.microsoft.com/office/2014/relationships/chartEx" Target="../charts/chartEx63.xml"/><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openxmlformats.org/officeDocument/2006/relationships/image" Target="../media/image57.png"/><Relationship Id="rId5" Type="http://schemas.microsoft.com/office/2014/relationships/chartEx" Target="../charts/chartEx64.xml"/><Relationship Id="rId4" Type="http://schemas.openxmlformats.org/officeDocument/2006/relationships/image" Target="../media/image56.png"/></Relationships>
</file>

<file path=ppt/slides/_rels/slide33.xml.rels><?xml version="1.0" encoding="UTF-8" standalone="yes"?>
<Relationships xmlns="http://schemas.openxmlformats.org/package/2006/relationships"><Relationship Id="rId3" Type="http://schemas.microsoft.com/office/2014/relationships/chartEx" Target="../charts/chartEx65.xml"/><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59.png"/><Relationship Id="rId5" Type="http://schemas.microsoft.com/office/2014/relationships/chartEx" Target="../charts/chartEx66.xml"/><Relationship Id="rId4" Type="http://schemas.openxmlformats.org/officeDocument/2006/relationships/image" Target="../media/image58.png"/></Relationships>
</file>

<file path=ppt/slides/_rels/slide34.xml.rels><?xml version="1.0" encoding="UTF-8" standalone="yes"?>
<Relationships xmlns="http://schemas.openxmlformats.org/package/2006/relationships"><Relationship Id="rId3" Type="http://schemas.microsoft.com/office/2014/relationships/chartEx" Target="../charts/chartEx67.xml"/><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image" Target="../media/image61.png"/><Relationship Id="rId5" Type="http://schemas.microsoft.com/office/2014/relationships/chartEx" Target="../charts/chartEx68.xml"/><Relationship Id="rId4" Type="http://schemas.openxmlformats.org/officeDocument/2006/relationships/image" Target="../media/image60.png"/></Relationships>
</file>

<file path=ppt/slides/_rels/slide35.xml.rels><?xml version="1.0" encoding="UTF-8" standalone="yes"?>
<Relationships xmlns="http://schemas.openxmlformats.org/package/2006/relationships"><Relationship Id="rId3" Type="http://schemas.microsoft.com/office/2014/relationships/chartEx" Target="../charts/chartEx69.xml"/><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openxmlformats.org/officeDocument/2006/relationships/image" Target="../media/image63.png"/><Relationship Id="rId5" Type="http://schemas.microsoft.com/office/2014/relationships/chartEx" Target="../charts/chartEx70.xml"/><Relationship Id="rId4" Type="http://schemas.openxmlformats.org/officeDocument/2006/relationships/image" Target="../media/image62.png"/></Relationships>
</file>

<file path=ppt/slides/_rels/slide36.xml.rels><?xml version="1.0" encoding="UTF-8" standalone="yes"?>
<Relationships xmlns="http://schemas.openxmlformats.org/package/2006/relationships"><Relationship Id="rId3" Type="http://schemas.microsoft.com/office/2014/relationships/chartEx" Target="../charts/chartEx71.xml"/><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openxmlformats.org/officeDocument/2006/relationships/image" Target="../media/image65.png"/><Relationship Id="rId5" Type="http://schemas.microsoft.com/office/2014/relationships/chartEx" Target="../charts/chartEx72.xml"/><Relationship Id="rId4" Type="http://schemas.openxmlformats.org/officeDocument/2006/relationships/image" Target="../media/image64.png"/></Relationships>
</file>

<file path=ppt/slides/_rels/slide37.xml.rels><?xml version="1.0" encoding="UTF-8" standalone="yes"?>
<Relationships xmlns="http://schemas.openxmlformats.org/package/2006/relationships"><Relationship Id="rId3" Type="http://schemas.microsoft.com/office/2014/relationships/chartEx" Target="../charts/chartEx73.xml"/><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67.png"/><Relationship Id="rId5" Type="http://schemas.microsoft.com/office/2014/relationships/chartEx" Target="../charts/chartEx74.xml"/><Relationship Id="rId4" Type="http://schemas.openxmlformats.org/officeDocument/2006/relationships/image" Target="../media/image66.png"/></Relationships>
</file>

<file path=ppt/slides/_rels/slide38.xml.rels><?xml version="1.0" encoding="UTF-8" standalone="yes"?>
<Relationships xmlns="http://schemas.openxmlformats.org/package/2006/relationships"><Relationship Id="rId3" Type="http://schemas.microsoft.com/office/2014/relationships/chartEx" Target="../charts/chartEx75.xml"/><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openxmlformats.org/officeDocument/2006/relationships/image" Target="../media/image69.png"/><Relationship Id="rId5" Type="http://schemas.microsoft.com/office/2014/relationships/chartEx" Target="../charts/chartEx76.xml"/><Relationship Id="rId4" Type="http://schemas.openxmlformats.org/officeDocument/2006/relationships/image" Target="../media/image68.png"/></Relationships>
</file>

<file path=ppt/slides/_rels/slide39.xml.rels><?xml version="1.0" encoding="UTF-8" standalone="yes"?>
<Relationships xmlns="http://schemas.openxmlformats.org/package/2006/relationships"><Relationship Id="rId3" Type="http://schemas.microsoft.com/office/2014/relationships/chartEx" Target="../charts/chartEx77.xml"/><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71.png"/><Relationship Id="rId5" Type="http://schemas.microsoft.com/office/2014/relationships/chartEx" Target="../charts/chartEx78.xml"/><Relationship Id="rId4" Type="http://schemas.openxmlformats.org/officeDocument/2006/relationships/image" Target="../media/image70.png"/></Relationships>
</file>

<file path=ppt/slides/_rels/slide4.xml.rels><?xml version="1.0" encoding="UTF-8" standalone="yes"?>
<Relationships xmlns="http://schemas.openxmlformats.org/package/2006/relationships"><Relationship Id="rId3" Type="http://schemas.microsoft.com/office/2014/relationships/chartEx" Target="../charts/chartEx7.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35.png"/><Relationship Id="rId5" Type="http://schemas.microsoft.com/office/2014/relationships/chartEx" Target="../charts/chartEx8.xml"/><Relationship Id="rId4" Type="http://schemas.openxmlformats.org/officeDocument/2006/relationships/image" Target="../media/image34.png"/></Relationships>
</file>

<file path=ppt/slides/_rels/slide40.xml.rels><?xml version="1.0" encoding="UTF-8" standalone="yes"?>
<Relationships xmlns="http://schemas.openxmlformats.org/package/2006/relationships"><Relationship Id="rId3" Type="http://schemas.microsoft.com/office/2014/relationships/chartEx" Target="../charts/chartEx79.xml"/><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openxmlformats.org/officeDocument/2006/relationships/image" Target="../media/image73.png"/><Relationship Id="rId5" Type="http://schemas.microsoft.com/office/2014/relationships/chartEx" Target="../charts/chartEx80.xml"/><Relationship Id="rId4" Type="http://schemas.openxmlformats.org/officeDocument/2006/relationships/image" Target="../media/image72.png"/></Relationships>
</file>

<file path=ppt/slides/_rels/slide41.xml.rels><?xml version="1.0" encoding="UTF-8" standalone="yes"?>
<Relationships xmlns="http://schemas.openxmlformats.org/package/2006/relationships"><Relationship Id="rId3" Type="http://schemas.microsoft.com/office/2014/relationships/chartEx" Target="../charts/chartEx81.xml"/><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75.png"/><Relationship Id="rId5" Type="http://schemas.microsoft.com/office/2014/relationships/chartEx" Target="../charts/chartEx82.xml"/><Relationship Id="rId4" Type="http://schemas.openxmlformats.org/officeDocument/2006/relationships/image" Target="../media/image74.png"/></Relationships>
</file>

<file path=ppt/slides/_rels/slide42.xml.rels><?xml version="1.0" encoding="UTF-8" standalone="yes"?>
<Relationships xmlns="http://schemas.openxmlformats.org/package/2006/relationships"><Relationship Id="rId3" Type="http://schemas.microsoft.com/office/2014/relationships/chartEx" Target="../charts/chartEx83.xml"/><Relationship Id="rId2" Type="http://schemas.openxmlformats.org/officeDocument/2006/relationships/notesSlide" Target="../notesSlides/notesSlide42.xml"/><Relationship Id="rId1" Type="http://schemas.openxmlformats.org/officeDocument/2006/relationships/slideLayout" Target="../slideLayouts/slideLayout7.xml"/><Relationship Id="rId6" Type="http://schemas.openxmlformats.org/officeDocument/2006/relationships/image" Target="../media/image77.png"/><Relationship Id="rId5" Type="http://schemas.microsoft.com/office/2014/relationships/chartEx" Target="../charts/chartEx84.xml"/><Relationship Id="rId4" Type="http://schemas.openxmlformats.org/officeDocument/2006/relationships/image" Target="../media/image76.png"/></Relationships>
</file>

<file path=ppt/slides/_rels/slide43.xml.rels><?xml version="1.0" encoding="UTF-8" standalone="yes"?>
<Relationships xmlns="http://schemas.openxmlformats.org/package/2006/relationships"><Relationship Id="rId3" Type="http://schemas.microsoft.com/office/2014/relationships/chartEx" Target="../charts/chartEx85.xml"/><Relationship Id="rId2" Type="http://schemas.openxmlformats.org/officeDocument/2006/relationships/notesSlide" Target="../notesSlides/notesSlide43.xml"/><Relationship Id="rId1" Type="http://schemas.openxmlformats.org/officeDocument/2006/relationships/slideLayout" Target="../slideLayouts/slideLayout7.xml"/><Relationship Id="rId6" Type="http://schemas.openxmlformats.org/officeDocument/2006/relationships/image" Target="../media/image79.png"/><Relationship Id="rId5" Type="http://schemas.microsoft.com/office/2014/relationships/chartEx" Target="../charts/chartEx86.xml"/><Relationship Id="rId4" Type="http://schemas.openxmlformats.org/officeDocument/2006/relationships/image" Target="../media/image78.png"/></Relationships>
</file>

<file path=ppt/slides/_rels/slide44.xml.rels><?xml version="1.0" encoding="UTF-8" standalone="yes"?>
<Relationships xmlns="http://schemas.openxmlformats.org/package/2006/relationships"><Relationship Id="rId3" Type="http://schemas.microsoft.com/office/2014/relationships/chartEx" Target="../charts/chartEx87.xml"/><Relationship Id="rId2" Type="http://schemas.openxmlformats.org/officeDocument/2006/relationships/notesSlide" Target="../notesSlides/notesSlide44.xml"/><Relationship Id="rId1" Type="http://schemas.openxmlformats.org/officeDocument/2006/relationships/slideLayout" Target="../slideLayouts/slideLayout7.xml"/><Relationship Id="rId6" Type="http://schemas.openxmlformats.org/officeDocument/2006/relationships/image" Target="../media/image81.png"/><Relationship Id="rId5" Type="http://schemas.microsoft.com/office/2014/relationships/chartEx" Target="../charts/chartEx88.xml"/><Relationship Id="rId4" Type="http://schemas.openxmlformats.org/officeDocument/2006/relationships/image" Target="../media/image80.png"/></Relationships>
</file>

<file path=ppt/slides/_rels/slide45.xml.rels><?xml version="1.0" encoding="UTF-8" standalone="yes"?>
<Relationships xmlns="http://schemas.openxmlformats.org/package/2006/relationships"><Relationship Id="rId3" Type="http://schemas.microsoft.com/office/2014/relationships/chartEx" Target="../charts/chartEx89.xml"/><Relationship Id="rId2" Type="http://schemas.openxmlformats.org/officeDocument/2006/relationships/notesSlide" Target="../notesSlides/notesSlide45.xml"/><Relationship Id="rId1" Type="http://schemas.openxmlformats.org/officeDocument/2006/relationships/slideLayout" Target="../slideLayouts/slideLayout7.xml"/><Relationship Id="rId6" Type="http://schemas.openxmlformats.org/officeDocument/2006/relationships/image" Target="../media/image83.png"/><Relationship Id="rId5" Type="http://schemas.microsoft.com/office/2014/relationships/chartEx" Target="../charts/chartEx90.xml"/><Relationship Id="rId4" Type="http://schemas.openxmlformats.org/officeDocument/2006/relationships/image" Target="../media/image82.png"/></Relationships>
</file>

<file path=ppt/slides/_rels/slide46.xml.rels><?xml version="1.0" encoding="UTF-8" standalone="yes"?>
<Relationships xmlns="http://schemas.openxmlformats.org/package/2006/relationships"><Relationship Id="rId3" Type="http://schemas.microsoft.com/office/2014/relationships/chartEx" Target="../charts/chartEx91.xml"/><Relationship Id="rId2" Type="http://schemas.openxmlformats.org/officeDocument/2006/relationships/notesSlide" Target="../notesSlides/notesSlide46.xml"/><Relationship Id="rId1" Type="http://schemas.openxmlformats.org/officeDocument/2006/relationships/slideLayout" Target="../slideLayouts/slideLayout7.xml"/><Relationship Id="rId6" Type="http://schemas.openxmlformats.org/officeDocument/2006/relationships/image" Target="../media/image85.png"/><Relationship Id="rId5" Type="http://schemas.microsoft.com/office/2014/relationships/chartEx" Target="../charts/chartEx92.xml"/><Relationship Id="rId4" Type="http://schemas.openxmlformats.org/officeDocument/2006/relationships/image" Target="../media/image84.png"/></Relationships>
</file>

<file path=ppt/slides/_rels/slide47.xml.rels><?xml version="1.0" encoding="UTF-8" standalone="yes"?>
<Relationships xmlns="http://schemas.openxmlformats.org/package/2006/relationships"><Relationship Id="rId3" Type="http://schemas.microsoft.com/office/2014/relationships/chartEx" Target="../charts/chartEx93.xml"/><Relationship Id="rId2" Type="http://schemas.openxmlformats.org/officeDocument/2006/relationships/notesSlide" Target="../notesSlides/notesSlide47.xml"/><Relationship Id="rId1" Type="http://schemas.openxmlformats.org/officeDocument/2006/relationships/slideLayout" Target="../slideLayouts/slideLayout7.xml"/><Relationship Id="rId6" Type="http://schemas.openxmlformats.org/officeDocument/2006/relationships/image" Target="../media/image87.png"/><Relationship Id="rId5" Type="http://schemas.microsoft.com/office/2014/relationships/chartEx" Target="../charts/chartEx94.xml"/><Relationship Id="rId4" Type="http://schemas.openxmlformats.org/officeDocument/2006/relationships/image" Target="../media/image86.png"/></Relationships>
</file>

<file path=ppt/slides/_rels/slide48.xml.rels><?xml version="1.0" encoding="UTF-8" standalone="yes"?>
<Relationships xmlns="http://schemas.openxmlformats.org/package/2006/relationships"><Relationship Id="rId3" Type="http://schemas.microsoft.com/office/2014/relationships/chartEx" Target="../charts/chartEx95.xml"/><Relationship Id="rId2" Type="http://schemas.openxmlformats.org/officeDocument/2006/relationships/notesSlide" Target="../notesSlides/notesSlide48.xml"/><Relationship Id="rId1" Type="http://schemas.openxmlformats.org/officeDocument/2006/relationships/slideLayout" Target="../slideLayouts/slideLayout7.xml"/><Relationship Id="rId6" Type="http://schemas.openxmlformats.org/officeDocument/2006/relationships/image" Target="../media/image89.png"/><Relationship Id="rId5" Type="http://schemas.microsoft.com/office/2014/relationships/chartEx" Target="../charts/chartEx96.xml"/><Relationship Id="rId4" Type="http://schemas.openxmlformats.org/officeDocument/2006/relationships/image" Target="../media/image88.png"/></Relationships>
</file>

<file path=ppt/slides/_rels/slide49.xml.rels><?xml version="1.0" encoding="UTF-8" standalone="yes"?>
<Relationships xmlns="http://schemas.openxmlformats.org/package/2006/relationships"><Relationship Id="rId3" Type="http://schemas.microsoft.com/office/2014/relationships/chartEx" Target="../charts/chartEx97.xml"/><Relationship Id="rId2" Type="http://schemas.openxmlformats.org/officeDocument/2006/relationships/notesSlide" Target="../notesSlides/notesSlide49.xml"/><Relationship Id="rId1" Type="http://schemas.openxmlformats.org/officeDocument/2006/relationships/slideLayout" Target="../slideLayouts/slideLayout7.xml"/><Relationship Id="rId6" Type="http://schemas.openxmlformats.org/officeDocument/2006/relationships/image" Target="../media/image91.png"/><Relationship Id="rId5" Type="http://schemas.microsoft.com/office/2014/relationships/chartEx" Target="../charts/chartEx98.xml"/><Relationship Id="rId4" Type="http://schemas.openxmlformats.org/officeDocument/2006/relationships/image" Target="../media/image90.png"/></Relationships>
</file>

<file path=ppt/slides/_rels/slide5.xml.rels><?xml version="1.0" encoding="UTF-8" standalone="yes"?>
<Relationships xmlns="http://schemas.openxmlformats.org/package/2006/relationships"><Relationship Id="rId3" Type="http://schemas.microsoft.com/office/2014/relationships/chartEx" Target="../charts/chartEx9.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37.png"/><Relationship Id="rId5" Type="http://schemas.microsoft.com/office/2014/relationships/chartEx" Target="../charts/chartEx10.xml"/><Relationship Id="rId4" Type="http://schemas.openxmlformats.org/officeDocument/2006/relationships/image" Target="../media/image36.png"/></Relationships>
</file>

<file path=ppt/slides/_rels/slide50.xml.rels><?xml version="1.0" encoding="UTF-8" standalone="yes"?>
<Relationships xmlns="http://schemas.openxmlformats.org/package/2006/relationships"><Relationship Id="rId3" Type="http://schemas.microsoft.com/office/2014/relationships/chartEx" Target="../charts/chartEx99.xml"/><Relationship Id="rId2" Type="http://schemas.openxmlformats.org/officeDocument/2006/relationships/notesSlide" Target="../notesSlides/notesSlide50.xml"/><Relationship Id="rId1" Type="http://schemas.openxmlformats.org/officeDocument/2006/relationships/slideLayout" Target="../slideLayouts/slideLayout7.xml"/><Relationship Id="rId6" Type="http://schemas.openxmlformats.org/officeDocument/2006/relationships/image" Target="../media/image93.png"/><Relationship Id="rId5" Type="http://schemas.microsoft.com/office/2014/relationships/chartEx" Target="../charts/chartEx100.xml"/><Relationship Id="rId4" Type="http://schemas.openxmlformats.org/officeDocument/2006/relationships/image" Target="../media/image92.png"/></Relationships>
</file>

<file path=ppt/slides/_rels/slide51.xml.rels><?xml version="1.0" encoding="UTF-8" standalone="yes"?>
<Relationships xmlns="http://schemas.openxmlformats.org/package/2006/relationships"><Relationship Id="rId3" Type="http://schemas.microsoft.com/office/2014/relationships/chartEx" Target="../charts/chartEx101.xml"/><Relationship Id="rId2" Type="http://schemas.openxmlformats.org/officeDocument/2006/relationships/notesSlide" Target="../notesSlides/notesSlide51.xml"/><Relationship Id="rId1" Type="http://schemas.openxmlformats.org/officeDocument/2006/relationships/slideLayout" Target="../slideLayouts/slideLayout7.xml"/><Relationship Id="rId6" Type="http://schemas.openxmlformats.org/officeDocument/2006/relationships/image" Target="../media/image95.png"/><Relationship Id="rId5" Type="http://schemas.microsoft.com/office/2014/relationships/chartEx" Target="../charts/chartEx102.xml"/><Relationship Id="rId4" Type="http://schemas.openxmlformats.org/officeDocument/2006/relationships/image" Target="../media/image94.png"/></Relationships>
</file>

<file path=ppt/slides/_rels/slide52.xml.rels><?xml version="1.0" encoding="UTF-8" standalone="yes"?>
<Relationships xmlns="http://schemas.openxmlformats.org/package/2006/relationships"><Relationship Id="rId3" Type="http://schemas.microsoft.com/office/2014/relationships/chartEx" Target="../charts/chartEx103.xml"/><Relationship Id="rId2" Type="http://schemas.openxmlformats.org/officeDocument/2006/relationships/notesSlide" Target="../notesSlides/notesSlide52.xml"/><Relationship Id="rId1" Type="http://schemas.openxmlformats.org/officeDocument/2006/relationships/slideLayout" Target="../slideLayouts/slideLayout7.xml"/><Relationship Id="rId6" Type="http://schemas.openxmlformats.org/officeDocument/2006/relationships/image" Target="../media/image97.png"/><Relationship Id="rId5" Type="http://schemas.microsoft.com/office/2014/relationships/chartEx" Target="../charts/chartEx104.xml"/><Relationship Id="rId4" Type="http://schemas.openxmlformats.org/officeDocument/2006/relationships/image" Target="../media/image96.png"/></Relationships>
</file>

<file path=ppt/slides/_rels/slide53.xml.rels><?xml version="1.0" encoding="UTF-8" standalone="yes"?>
<Relationships xmlns="http://schemas.openxmlformats.org/package/2006/relationships"><Relationship Id="rId3" Type="http://schemas.microsoft.com/office/2014/relationships/chartEx" Target="../charts/chartEx105.xml"/><Relationship Id="rId2" Type="http://schemas.openxmlformats.org/officeDocument/2006/relationships/notesSlide" Target="../notesSlides/notesSlide53.xml"/><Relationship Id="rId1" Type="http://schemas.openxmlformats.org/officeDocument/2006/relationships/slideLayout" Target="../slideLayouts/slideLayout7.xml"/><Relationship Id="rId6" Type="http://schemas.openxmlformats.org/officeDocument/2006/relationships/image" Target="../media/image99.png"/><Relationship Id="rId5" Type="http://schemas.microsoft.com/office/2014/relationships/chartEx" Target="../charts/chartEx106.xml"/><Relationship Id="rId4" Type="http://schemas.openxmlformats.org/officeDocument/2006/relationships/image" Target="../media/image98.png"/></Relationships>
</file>

<file path=ppt/slides/_rels/slide54.xml.rels><?xml version="1.0" encoding="UTF-8" standalone="yes"?>
<Relationships xmlns="http://schemas.openxmlformats.org/package/2006/relationships"><Relationship Id="rId3" Type="http://schemas.microsoft.com/office/2014/relationships/chartEx" Target="../charts/chartEx107.xml"/><Relationship Id="rId2" Type="http://schemas.openxmlformats.org/officeDocument/2006/relationships/notesSlide" Target="../notesSlides/notesSlide54.xml"/><Relationship Id="rId1" Type="http://schemas.openxmlformats.org/officeDocument/2006/relationships/slideLayout" Target="../slideLayouts/slideLayout7.xml"/><Relationship Id="rId6" Type="http://schemas.openxmlformats.org/officeDocument/2006/relationships/image" Target="../media/image101.png"/><Relationship Id="rId5" Type="http://schemas.microsoft.com/office/2014/relationships/chartEx" Target="../charts/chartEx108.xml"/><Relationship Id="rId4" Type="http://schemas.openxmlformats.org/officeDocument/2006/relationships/image" Target="../media/image100.png"/></Relationships>
</file>

<file path=ppt/slides/_rels/slide55.xml.rels><?xml version="1.0" encoding="UTF-8" standalone="yes"?>
<Relationships xmlns="http://schemas.openxmlformats.org/package/2006/relationships"><Relationship Id="rId3" Type="http://schemas.microsoft.com/office/2014/relationships/chartEx" Target="../charts/chartEx109.xml"/><Relationship Id="rId2" Type="http://schemas.openxmlformats.org/officeDocument/2006/relationships/notesSlide" Target="../notesSlides/notesSlide55.xml"/><Relationship Id="rId1" Type="http://schemas.openxmlformats.org/officeDocument/2006/relationships/slideLayout" Target="../slideLayouts/slideLayout7.xml"/><Relationship Id="rId6" Type="http://schemas.openxmlformats.org/officeDocument/2006/relationships/image" Target="../media/image103.png"/><Relationship Id="rId5" Type="http://schemas.microsoft.com/office/2014/relationships/chartEx" Target="../charts/chartEx110.xml"/><Relationship Id="rId4" Type="http://schemas.openxmlformats.org/officeDocument/2006/relationships/image" Target="../media/image102.png"/></Relationships>
</file>

<file path=ppt/slides/_rels/slide56.xml.rels><?xml version="1.0" encoding="UTF-8" standalone="yes"?>
<Relationships xmlns="http://schemas.openxmlformats.org/package/2006/relationships"><Relationship Id="rId3" Type="http://schemas.microsoft.com/office/2014/relationships/chartEx" Target="../charts/chartEx111.xml"/><Relationship Id="rId2" Type="http://schemas.openxmlformats.org/officeDocument/2006/relationships/notesSlide" Target="../notesSlides/notesSlide56.xml"/><Relationship Id="rId1" Type="http://schemas.openxmlformats.org/officeDocument/2006/relationships/slideLayout" Target="../slideLayouts/slideLayout7.xml"/><Relationship Id="rId6" Type="http://schemas.openxmlformats.org/officeDocument/2006/relationships/image" Target="../media/image105.png"/><Relationship Id="rId5" Type="http://schemas.microsoft.com/office/2014/relationships/chartEx" Target="../charts/chartEx112.xml"/><Relationship Id="rId4" Type="http://schemas.openxmlformats.org/officeDocument/2006/relationships/image" Target="../media/image104.png"/></Relationships>
</file>

<file path=ppt/slides/_rels/slide57.xml.rels><?xml version="1.0" encoding="UTF-8" standalone="yes"?>
<Relationships xmlns="http://schemas.openxmlformats.org/package/2006/relationships"><Relationship Id="rId3" Type="http://schemas.microsoft.com/office/2014/relationships/chartEx" Target="../charts/chartEx113.xml"/><Relationship Id="rId2" Type="http://schemas.openxmlformats.org/officeDocument/2006/relationships/notesSlide" Target="../notesSlides/notesSlide57.xml"/><Relationship Id="rId1" Type="http://schemas.openxmlformats.org/officeDocument/2006/relationships/slideLayout" Target="../slideLayouts/slideLayout7.xml"/><Relationship Id="rId6" Type="http://schemas.openxmlformats.org/officeDocument/2006/relationships/image" Target="../media/image107.png"/><Relationship Id="rId5" Type="http://schemas.microsoft.com/office/2014/relationships/chartEx" Target="../charts/chartEx114.xml"/><Relationship Id="rId4" Type="http://schemas.openxmlformats.org/officeDocument/2006/relationships/image" Target="../media/image106.png"/></Relationships>
</file>

<file path=ppt/slides/_rels/slide58.xml.rels><?xml version="1.0" encoding="UTF-8" standalone="yes"?>
<Relationships xmlns="http://schemas.openxmlformats.org/package/2006/relationships"><Relationship Id="rId3" Type="http://schemas.microsoft.com/office/2014/relationships/chartEx" Target="../charts/chartEx115.xml"/><Relationship Id="rId2" Type="http://schemas.openxmlformats.org/officeDocument/2006/relationships/notesSlide" Target="../notesSlides/notesSlide58.xml"/><Relationship Id="rId1" Type="http://schemas.openxmlformats.org/officeDocument/2006/relationships/slideLayout" Target="../slideLayouts/slideLayout7.xml"/><Relationship Id="rId6" Type="http://schemas.openxmlformats.org/officeDocument/2006/relationships/image" Target="../media/image109.png"/><Relationship Id="rId5" Type="http://schemas.microsoft.com/office/2014/relationships/chartEx" Target="../charts/chartEx116.xml"/><Relationship Id="rId4" Type="http://schemas.openxmlformats.org/officeDocument/2006/relationships/image" Target="../media/image108.png"/></Relationships>
</file>

<file path=ppt/slides/_rels/slide59.xml.rels><?xml version="1.0" encoding="UTF-8" standalone="yes"?>
<Relationships xmlns="http://schemas.openxmlformats.org/package/2006/relationships"><Relationship Id="rId3" Type="http://schemas.microsoft.com/office/2014/relationships/chartEx" Target="../charts/chartEx117.xml"/><Relationship Id="rId2" Type="http://schemas.openxmlformats.org/officeDocument/2006/relationships/notesSlide" Target="../notesSlides/notesSlide59.xml"/><Relationship Id="rId1" Type="http://schemas.openxmlformats.org/officeDocument/2006/relationships/slideLayout" Target="../slideLayouts/slideLayout7.xml"/><Relationship Id="rId6" Type="http://schemas.openxmlformats.org/officeDocument/2006/relationships/image" Target="../media/image111.png"/><Relationship Id="rId5" Type="http://schemas.microsoft.com/office/2014/relationships/chartEx" Target="../charts/chartEx118.xml"/><Relationship Id="rId4" Type="http://schemas.openxmlformats.org/officeDocument/2006/relationships/image" Target="../media/image110.png"/></Relationships>
</file>

<file path=ppt/slides/_rels/slide6.xml.rels><?xml version="1.0" encoding="UTF-8" standalone="yes"?>
<Relationships xmlns="http://schemas.openxmlformats.org/package/2006/relationships"><Relationship Id="rId3" Type="http://schemas.microsoft.com/office/2014/relationships/chartEx" Target="../charts/chartEx11.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39.png"/><Relationship Id="rId5" Type="http://schemas.microsoft.com/office/2014/relationships/chartEx" Target="../charts/chartEx12.xml"/><Relationship Id="rId4" Type="http://schemas.openxmlformats.org/officeDocument/2006/relationships/image" Target="../media/image38.png"/></Relationships>
</file>

<file path=ppt/slides/_rels/slide60.xml.rels><?xml version="1.0" encoding="UTF-8" standalone="yes"?>
<Relationships xmlns="http://schemas.openxmlformats.org/package/2006/relationships"><Relationship Id="rId3" Type="http://schemas.microsoft.com/office/2014/relationships/chartEx" Target="../charts/chartEx119.xml"/><Relationship Id="rId2" Type="http://schemas.openxmlformats.org/officeDocument/2006/relationships/notesSlide" Target="../notesSlides/notesSlide60.xml"/><Relationship Id="rId1" Type="http://schemas.openxmlformats.org/officeDocument/2006/relationships/slideLayout" Target="../slideLayouts/slideLayout7.xml"/><Relationship Id="rId6" Type="http://schemas.openxmlformats.org/officeDocument/2006/relationships/image" Target="../media/image113.png"/><Relationship Id="rId5" Type="http://schemas.microsoft.com/office/2014/relationships/chartEx" Target="../charts/chartEx120.xml"/><Relationship Id="rId4" Type="http://schemas.openxmlformats.org/officeDocument/2006/relationships/image" Target="../media/image112.png"/></Relationships>
</file>

<file path=ppt/slides/_rels/slide61.xml.rels><?xml version="1.0" encoding="UTF-8" standalone="yes"?>
<Relationships xmlns="http://schemas.openxmlformats.org/package/2006/relationships"><Relationship Id="rId3" Type="http://schemas.microsoft.com/office/2014/relationships/chartEx" Target="../charts/chartEx121.xml"/><Relationship Id="rId2" Type="http://schemas.openxmlformats.org/officeDocument/2006/relationships/notesSlide" Target="../notesSlides/notesSlide61.xml"/><Relationship Id="rId1" Type="http://schemas.openxmlformats.org/officeDocument/2006/relationships/slideLayout" Target="../slideLayouts/slideLayout7.xml"/><Relationship Id="rId6" Type="http://schemas.openxmlformats.org/officeDocument/2006/relationships/image" Target="../media/image115.png"/><Relationship Id="rId5" Type="http://schemas.microsoft.com/office/2014/relationships/chartEx" Target="../charts/chartEx122.xml"/><Relationship Id="rId4" Type="http://schemas.openxmlformats.org/officeDocument/2006/relationships/image" Target="../media/image114.png"/></Relationships>
</file>

<file path=ppt/slides/_rels/slide62.xml.rels><?xml version="1.0" encoding="UTF-8" standalone="yes"?>
<Relationships xmlns="http://schemas.openxmlformats.org/package/2006/relationships"><Relationship Id="rId3" Type="http://schemas.microsoft.com/office/2014/relationships/chartEx" Target="../charts/chartEx123.xml"/><Relationship Id="rId2" Type="http://schemas.openxmlformats.org/officeDocument/2006/relationships/notesSlide" Target="../notesSlides/notesSlide62.xml"/><Relationship Id="rId1" Type="http://schemas.openxmlformats.org/officeDocument/2006/relationships/slideLayout" Target="../slideLayouts/slideLayout7.xml"/><Relationship Id="rId6" Type="http://schemas.openxmlformats.org/officeDocument/2006/relationships/image" Target="../media/image117.png"/><Relationship Id="rId5" Type="http://schemas.microsoft.com/office/2014/relationships/chartEx" Target="../charts/chartEx124.xml"/><Relationship Id="rId4" Type="http://schemas.openxmlformats.org/officeDocument/2006/relationships/image" Target="../media/image116.png"/></Relationships>
</file>

<file path=ppt/slides/_rels/slide63.xml.rels><?xml version="1.0" encoding="UTF-8" standalone="yes"?>
<Relationships xmlns="http://schemas.openxmlformats.org/package/2006/relationships"><Relationship Id="rId3" Type="http://schemas.microsoft.com/office/2014/relationships/chartEx" Target="../charts/chartEx125.xml"/><Relationship Id="rId2" Type="http://schemas.openxmlformats.org/officeDocument/2006/relationships/notesSlide" Target="../notesSlides/notesSlide63.xml"/><Relationship Id="rId1" Type="http://schemas.openxmlformats.org/officeDocument/2006/relationships/slideLayout" Target="../slideLayouts/slideLayout7.xml"/><Relationship Id="rId6" Type="http://schemas.openxmlformats.org/officeDocument/2006/relationships/image" Target="../media/image119.png"/><Relationship Id="rId5" Type="http://schemas.microsoft.com/office/2014/relationships/chartEx" Target="../charts/chartEx126.xml"/><Relationship Id="rId4" Type="http://schemas.openxmlformats.org/officeDocument/2006/relationships/image" Target="../media/image118.png"/></Relationships>
</file>

<file path=ppt/slides/_rels/slide64.xml.rels><?xml version="1.0" encoding="UTF-8" standalone="yes"?>
<Relationships xmlns="http://schemas.openxmlformats.org/package/2006/relationships"><Relationship Id="rId3" Type="http://schemas.microsoft.com/office/2014/relationships/chartEx" Target="../charts/chartEx127.xml"/><Relationship Id="rId2" Type="http://schemas.openxmlformats.org/officeDocument/2006/relationships/notesSlide" Target="../notesSlides/notesSlide64.xml"/><Relationship Id="rId1" Type="http://schemas.openxmlformats.org/officeDocument/2006/relationships/slideLayout" Target="../slideLayouts/slideLayout7.xml"/><Relationship Id="rId6" Type="http://schemas.openxmlformats.org/officeDocument/2006/relationships/image" Target="../media/image121.png"/><Relationship Id="rId5" Type="http://schemas.microsoft.com/office/2014/relationships/chartEx" Target="../charts/chartEx128.xml"/><Relationship Id="rId4" Type="http://schemas.openxmlformats.org/officeDocument/2006/relationships/image" Target="../media/image120.png"/></Relationships>
</file>

<file path=ppt/slides/_rels/slide65.xml.rels><?xml version="1.0" encoding="UTF-8" standalone="yes"?>
<Relationships xmlns="http://schemas.openxmlformats.org/package/2006/relationships"><Relationship Id="rId3" Type="http://schemas.microsoft.com/office/2014/relationships/chartEx" Target="../charts/chartEx129.xml"/><Relationship Id="rId2" Type="http://schemas.openxmlformats.org/officeDocument/2006/relationships/notesSlide" Target="../notesSlides/notesSlide65.xml"/><Relationship Id="rId1" Type="http://schemas.openxmlformats.org/officeDocument/2006/relationships/slideLayout" Target="../slideLayouts/slideLayout7.xml"/><Relationship Id="rId6" Type="http://schemas.openxmlformats.org/officeDocument/2006/relationships/image" Target="../media/image123.png"/><Relationship Id="rId5" Type="http://schemas.microsoft.com/office/2014/relationships/chartEx" Target="../charts/chartEx130.xml"/><Relationship Id="rId4" Type="http://schemas.openxmlformats.org/officeDocument/2006/relationships/image" Target="../media/image122.png"/></Relationships>
</file>

<file path=ppt/slides/_rels/slide66.xml.rels><?xml version="1.0" encoding="UTF-8" standalone="yes"?>
<Relationships xmlns="http://schemas.openxmlformats.org/package/2006/relationships"><Relationship Id="rId3" Type="http://schemas.microsoft.com/office/2014/relationships/chartEx" Target="../charts/chartEx131.xml"/><Relationship Id="rId2" Type="http://schemas.openxmlformats.org/officeDocument/2006/relationships/notesSlide" Target="../notesSlides/notesSlide66.xml"/><Relationship Id="rId1" Type="http://schemas.openxmlformats.org/officeDocument/2006/relationships/slideLayout" Target="../slideLayouts/slideLayout7.xml"/><Relationship Id="rId6" Type="http://schemas.openxmlformats.org/officeDocument/2006/relationships/image" Target="../media/image125.png"/><Relationship Id="rId5" Type="http://schemas.microsoft.com/office/2014/relationships/chartEx" Target="../charts/chartEx132.xml"/><Relationship Id="rId4" Type="http://schemas.openxmlformats.org/officeDocument/2006/relationships/image" Target="../media/image124.png"/></Relationships>
</file>

<file path=ppt/slides/_rels/slide67.xml.rels><?xml version="1.0" encoding="UTF-8" standalone="yes"?>
<Relationships xmlns="http://schemas.openxmlformats.org/package/2006/relationships"><Relationship Id="rId3" Type="http://schemas.microsoft.com/office/2014/relationships/chartEx" Target="../charts/chartEx133.xml"/><Relationship Id="rId2" Type="http://schemas.openxmlformats.org/officeDocument/2006/relationships/notesSlide" Target="../notesSlides/notesSlide67.xml"/><Relationship Id="rId1" Type="http://schemas.openxmlformats.org/officeDocument/2006/relationships/slideLayout" Target="../slideLayouts/slideLayout7.xml"/><Relationship Id="rId6" Type="http://schemas.openxmlformats.org/officeDocument/2006/relationships/image" Target="../media/image127.png"/><Relationship Id="rId5" Type="http://schemas.microsoft.com/office/2014/relationships/chartEx" Target="../charts/chartEx134.xml"/><Relationship Id="rId4" Type="http://schemas.openxmlformats.org/officeDocument/2006/relationships/image" Target="../media/image126.png"/></Relationships>
</file>

<file path=ppt/slides/_rels/slide68.xml.rels><?xml version="1.0" encoding="UTF-8" standalone="yes"?>
<Relationships xmlns="http://schemas.openxmlformats.org/package/2006/relationships"><Relationship Id="rId3" Type="http://schemas.microsoft.com/office/2014/relationships/chartEx" Target="../charts/chartEx135.xml"/><Relationship Id="rId2" Type="http://schemas.openxmlformats.org/officeDocument/2006/relationships/notesSlide" Target="../notesSlides/notesSlide68.xml"/><Relationship Id="rId1" Type="http://schemas.openxmlformats.org/officeDocument/2006/relationships/slideLayout" Target="../slideLayouts/slideLayout7.xml"/><Relationship Id="rId6" Type="http://schemas.openxmlformats.org/officeDocument/2006/relationships/image" Target="../media/image129.png"/><Relationship Id="rId5" Type="http://schemas.microsoft.com/office/2014/relationships/chartEx" Target="../charts/chartEx136.xml"/><Relationship Id="rId4" Type="http://schemas.openxmlformats.org/officeDocument/2006/relationships/image" Target="../media/image128.png"/></Relationships>
</file>

<file path=ppt/slides/_rels/slide69.xml.rels><?xml version="1.0" encoding="UTF-8" standalone="yes"?>
<Relationships xmlns="http://schemas.openxmlformats.org/package/2006/relationships"><Relationship Id="rId3" Type="http://schemas.microsoft.com/office/2014/relationships/chartEx" Target="../charts/chartEx137.xml"/><Relationship Id="rId2" Type="http://schemas.openxmlformats.org/officeDocument/2006/relationships/notesSlide" Target="../notesSlides/notesSlide69.xml"/><Relationship Id="rId1" Type="http://schemas.openxmlformats.org/officeDocument/2006/relationships/slideLayout" Target="../slideLayouts/slideLayout7.xml"/><Relationship Id="rId6" Type="http://schemas.openxmlformats.org/officeDocument/2006/relationships/image" Target="../media/image131.png"/><Relationship Id="rId5" Type="http://schemas.microsoft.com/office/2014/relationships/chartEx" Target="../charts/chartEx138.xml"/><Relationship Id="rId4" Type="http://schemas.openxmlformats.org/officeDocument/2006/relationships/image" Target="../media/image130.png"/></Relationships>
</file>

<file path=ppt/slides/_rels/slide7.xml.rels><?xml version="1.0" encoding="UTF-8" standalone="yes"?>
<Relationships xmlns="http://schemas.openxmlformats.org/package/2006/relationships"><Relationship Id="rId3" Type="http://schemas.microsoft.com/office/2014/relationships/chartEx" Target="../charts/chartEx13.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41.png"/><Relationship Id="rId5" Type="http://schemas.microsoft.com/office/2014/relationships/chartEx" Target="../charts/chartEx14.xml"/><Relationship Id="rId4" Type="http://schemas.openxmlformats.org/officeDocument/2006/relationships/image" Target="../media/image40.png"/></Relationships>
</file>

<file path=ppt/slides/_rels/slide70.xml.rels><?xml version="1.0" encoding="UTF-8" standalone="yes"?>
<Relationships xmlns="http://schemas.openxmlformats.org/package/2006/relationships"><Relationship Id="rId3" Type="http://schemas.microsoft.com/office/2014/relationships/chartEx" Target="../charts/chartEx139.xml"/><Relationship Id="rId2" Type="http://schemas.openxmlformats.org/officeDocument/2006/relationships/notesSlide" Target="../notesSlides/notesSlide70.xml"/><Relationship Id="rId1" Type="http://schemas.openxmlformats.org/officeDocument/2006/relationships/slideLayout" Target="../slideLayouts/slideLayout7.xml"/><Relationship Id="rId6" Type="http://schemas.openxmlformats.org/officeDocument/2006/relationships/image" Target="../media/image132.png"/><Relationship Id="rId5" Type="http://schemas.microsoft.com/office/2014/relationships/chartEx" Target="../charts/chartEx140.xml"/><Relationship Id="rId4" Type="http://schemas.openxmlformats.org/officeDocument/2006/relationships/image" Target="../media/image130.png"/></Relationships>
</file>

<file path=ppt/slides/_rels/slide71.xml.rels><?xml version="1.0" encoding="UTF-8" standalone="yes"?>
<Relationships xmlns="http://schemas.openxmlformats.org/package/2006/relationships"><Relationship Id="rId3" Type="http://schemas.microsoft.com/office/2014/relationships/chartEx" Target="../charts/chartEx141.xml"/><Relationship Id="rId2" Type="http://schemas.openxmlformats.org/officeDocument/2006/relationships/notesSlide" Target="../notesSlides/notesSlide71.xml"/><Relationship Id="rId1" Type="http://schemas.openxmlformats.org/officeDocument/2006/relationships/slideLayout" Target="../slideLayouts/slideLayout7.xml"/><Relationship Id="rId6" Type="http://schemas.openxmlformats.org/officeDocument/2006/relationships/image" Target="../media/image133.png"/><Relationship Id="rId5" Type="http://schemas.microsoft.com/office/2014/relationships/chartEx" Target="../charts/chartEx142.xml"/><Relationship Id="rId4" Type="http://schemas.openxmlformats.org/officeDocument/2006/relationships/image" Target="../media/image130.png"/></Relationships>
</file>

<file path=ppt/slides/_rels/slide72.xml.rels><?xml version="1.0" encoding="UTF-8" standalone="yes"?>
<Relationships xmlns="http://schemas.openxmlformats.org/package/2006/relationships"><Relationship Id="rId3" Type="http://schemas.microsoft.com/office/2014/relationships/chartEx" Target="../charts/chartEx143.xml"/><Relationship Id="rId2" Type="http://schemas.openxmlformats.org/officeDocument/2006/relationships/notesSlide" Target="../notesSlides/notesSlide72.xml"/><Relationship Id="rId1" Type="http://schemas.openxmlformats.org/officeDocument/2006/relationships/slideLayout" Target="../slideLayouts/slideLayout7.xml"/><Relationship Id="rId6" Type="http://schemas.openxmlformats.org/officeDocument/2006/relationships/image" Target="../media/image134.png"/><Relationship Id="rId5" Type="http://schemas.microsoft.com/office/2014/relationships/chartEx" Target="../charts/chartEx144.xml"/><Relationship Id="rId4" Type="http://schemas.openxmlformats.org/officeDocument/2006/relationships/image" Target="../media/image130.png"/></Relationships>
</file>

<file path=ppt/slides/_rels/slide73.xml.rels><?xml version="1.0" encoding="UTF-8" standalone="yes"?>
<Relationships xmlns="http://schemas.openxmlformats.org/package/2006/relationships"><Relationship Id="rId3" Type="http://schemas.microsoft.com/office/2014/relationships/chartEx" Target="../charts/chartEx145.xml"/><Relationship Id="rId2" Type="http://schemas.openxmlformats.org/officeDocument/2006/relationships/notesSlide" Target="../notesSlides/notesSlide73.xml"/><Relationship Id="rId1" Type="http://schemas.openxmlformats.org/officeDocument/2006/relationships/slideLayout" Target="../slideLayouts/slideLayout7.xml"/><Relationship Id="rId6" Type="http://schemas.openxmlformats.org/officeDocument/2006/relationships/image" Target="../media/image135.png"/><Relationship Id="rId5" Type="http://schemas.microsoft.com/office/2014/relationships/chartEx" Target="../charts/chartEx146.xml"/><Relationship Id="rId4" Type="http://schemas.openxmlformats.org/officeDocument/2006/relationships/image" Target="../media/image130.png"/></Relationships>
</file>

<file path=ppt/slides/_rels/slide74.xml.rels><?xml version="1.0" encoding="UTF-8" standalone="yes"?>
<Relationships xmlns="http://schemas.openxmlformats.org/package/2006/relationships"><Relationship Id="rId3" Type="http://schemas.microsoft.com/office/2014/relationships/chartEx" Target="../charts/chartEx147.xml"/><Relationship Id="rId2" Type="http://schemas.openxmlformats.org/officeDocument/2006/relationships/notesSlide" Target="../notesSlides/notesSlide74.xml"/><Relationship Id="rId1" Type="http://schemas.openxmlformats.org/officeDocument/2006/relationships/slideLayout" Target="../slideLayouts/slideLayout7.xml"/><Relationship Id="rId6" Type="http://schemas.openxmlformats.org/officeDocument/2006/relationships/image" Target="../media/image136.png"/><Relationship Id="rId5" Type="http://schemas.microsoft.com/office/2014/relationships/chartEx" Target="../charts/chartEx148.xml"/><Relationship Id="rId4" Type="http://schemas.openxmlformats.org/officeDocument/2006/relationships/image" Target="../media/image130.png"/></Relationships>
</file>

<file path=ppt/slides/_rels/slide75.xml.rels><?xml version="1.0" encoding="UTF-8" standalone="yes"?>
<Relationships xmlns="http://schemas.openxmlformats.org/package/2006/relationships"><Relationship Id="rId3" Type="http://schemas.microsoft.com/office/2014/relationships/chartEx" Target="../charts/chartEx149.xml"/><Relationship Id="rId2" Type="http://schemas.openxmlformats.org/officeDocument/2006/relationships/notesSlide" Target="../notesSlides/notesSlide75.xml"/><Relationship Id="rId1" Type="http://schemas.openxmlformats.org/officeDocument/2006/relationships/slideLayout" Target="../slideLayouts/slideLayout7.xml"/><Relationship Id="rId6" Type="http://schemas.openxmlformats.org/officeDocument/2006/relationships/image" Target="../media/image137.png"/><Relationship Id="rId5" Type="http://schemas.microsoft.com/office/2014/relationships/chartEx" Target="../charts/chartEx150.xml"/><Relationship Id="rId4" Type="http://schemas.openxmlformats.org/officeDocument/2006/relationships/image" Target="../media/image130.png"/></Relationships>
</file>

<file path=ppt/slides/_rels/slide76.xml.rels><?xml version="1.0" encoding="UTF-8" standalone="yes"?>
<Relationships xmlns="http://schemas.openxmlformats.org/package/2006/relationships"><Relationship Id="rId3" Type="http://schemas.microsoft.com/office/2014/relationships/chartEx" Target="../charts/chartEx151.xml"/><Relationship Id="rId2" Type="http://schemas.openxmlformats.org/officeDocument/2006/relationships/notesSlide" Target="../notesSlides/notesSlide76.xml"/><Relationship Id="rId1" Type="http://schemas.openxmlformats.org/officeDocument/2006/relationships/slideLayout" Target="../slideLayouts/slideLayout7.xml"/><Relationship Id="rId6" Type="http://schemas.openxmlformats.org/officeDocument/2006/relationships/image" Target="../media/image138.png"/><Relationship Id="rId5" Type="http://schemas.microsoft.com/office/2014/relationships/chartEx" Target="../charts/chartEx152.xml"/><Relationship Id="rId4" Type="http://schemas.openxmlformats.org/officeDocument/2006/relationships/image" Target="../media/image130.png"/></Relationships>
</file>

<file path=ppt/slides/_rels/slide77.xml.rels><?xml version="1.0" encoding="UTF-8" standalone="yes"?>
<Relationships xmlns="http://schemas.openxmlformats.org/package/2006/relationships"><Relationship Id="rId3" Type="http://schemas.microsoft.com/office/2014/relationships/chartEx" Target="../charts/chartEx153.xml"/><Relationship Id="rId2" Type="http://schemas.openxmlformats.org/officeDocument/2006/relationships/notesSlide" Target="../notesSlides/notesSlide77.xml"/><Relationship Id="rId1" Type="http://schemas.openxmlformats.org/officeDocument/2006/relationships/slideLayout" Target="../slideLayouts/slideLayout7.xml"/><Relationship Id="rId6" Type="http://schemas.openxmlformats.org/officeDocument/2006/relationships/image" Target="../media/image139.png"/><Relationship Id="rId5" Type="http://schemas.microsoft.com/office/2014/relationships/chartEx" Target="../charts/chartEx154.xml"/><Relationship Id="rId4" Type="http://schemas.openxmlformats.org/officeDocument/2006/relationships/image" Target="../media/image130.png"/></Relationships>
</file>

<file path=ppt/slides/_rels/slide78.xml.rels><?xml version="1.0" encoding="UTF-8" standalone="yes"?>
<Relationships xmlns="http://schemas.openxmlformats.org/package/2006/relationships"><Relationship Id="rId3" Type="http://schemas.microsoft.com/office/2014/relationships/chartEx" Target="../charts/chartEx155.xml"/><Relationship Id="rId2" Type="http://schemas.openxmlformats.org/officeDocument/2006/relationships/notesSlide" Target="../notesSlides/notesSlide78.xml"/><Relationship Id="rId1" Type="http://schemas.openxmlformats.org/officeDocument/2006/relationships/slideLayout" Target="../slideLayouts/slideLayout7.xml"/><Relationship Id="rId6" Type="http://schemas.openxmlformats.org/officeDocument/2006/relationships/image" Target="../media/image140.png"/><Relationship Id="rId5" Type="http://schemas.microsoft.com/office/2014/relationships/chartEx" Target="../charts/chartEx156.xml"/><Relationship Id="rId4" Type="http://schemas.openxmlformats.org/officeDocument/2006/relationships/image" Target="../media/image130.png"/></Relationships>
</file>

<file path=ppt/slides/_rels/slide79.xml.rels><?xml version="1.0" encoding="UTF-8" standalone="yes"?>
<Relationships xmlns="http://schemas.openxmlformats.org/package/2006/relationships"><Relationship Id="rId3" Type="http://schemas.microsoft.com/office/2014/relationships/chartEx" Target="../charts/chartEx157.xml"/><Relationship Id="rId2" Type="http://schemas.openxmlformats.org/officeDocument/2006/relationships/notesSlide" Target="../notesSlides/notesSlide79.xml"/><Relationship Id="rId1" Type="http://schemas.openxmlformats.org/officeDocument/2006/relationships/slideLayout" Target="../slideLayouts/slideLayout7.xml"/><Relationship Id="rId6" Type="http://schemas.openxmlformats.org/officeDocument/2006/relationships/image" Target="../media/image141.png"/><Relationship Id="rId5" Type="http://schemas.microsoft.com/office/2014/relationships/chartEx" Target="../charts/chartEx158.xml"/><Relationship Id="rId4" Type="http://schemas.openxmlformats.org/officeDocument/2006/relationships/image" Target="../media/image130.png"/></Relationships>
</file>

<file path=ppt/slides/_rels/slide8.xml.rels><?xml version="1.0" encoding="UTF-8" standalone="yes"?>
<Relationships xmlns="http://schemas.openxmlformats.org/package/2006/relationships"><Relationship Id="rId3" Type="http://schemas.microsoft.com/office/2014/relationships/chartEx" Target="../charts/chartEx15.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43.png"/><Relationship Id="rId5" Type="http://schemas.microsoft.com/office/2014/relationships/chartEx" Target="../charts/chartEx16.xml"/><Relationship Id="rId4" Type="http://schemas.openxmlformats.org/officeDocument/2006/relationships/image" Target="../media/image42.png"/></Relationships>
</file>

<file path=ppt/slides/_rels/slide80.xml.rels><?xml version="1.0" encoding="UTF-8" standalone="yes"?>
<Relationships xmlns="http://schemas.openxmlformats.org/package/2006/relationships"><Relationship Id="rId3" Type="http://schemas.microsoft.com/office/2014/relationships/chartEx" Target="../charts/chartEx159.xml"/><Relationship Id="rId2" Type="http://schemas.openxmlformats.org/officeDocument/2006/relationships/notesSlide" Target="../notesSlides/notesSlide80.xml"/><Relationship Id="rId1" Type="http://schemas.openxmlformats.org/officeDocument/2006/relationships/slideLayout" Target="../slideLayouts/slideLayout7.xml"/><Relationship Id="rId6" Type="http://schemas.openxmlformats.org/officeDocument/2006/relationships/image" Target="../media/image142.png"/><Relationship Id="rId5" Type="http://schemas.microsoft.com/office/2014/relationships/chartEx" Target="../charts/chartEx160.xml"/><Relationship Id="rId4" Type="http://schemas.openxmlformats.org/officeDocument/2006/relationships/image" Target="../media/image130.png"/></Relationships>
</file>

<file path=ppt/slides/_rels/slide81.xml.rels><?xml version="1.0" encoding="UTF-8" standalone="yes"?>
<Relationships xmlns="http://schemas.openxmlformats.org/package/2006/relationships"><Relationship Id="rId3" Type="http://schemas.microsoft.com/office/2014/relationships/chartEx" Target="../charts/chartEx161.xml"/><Relationship Id="rId2" Type="http://schemas.openxmlformats.org/officeDocument/2006/relationships/notesSlide" Target="../notesSlides/notesSlide81.xml"/><Relationship Id="rId1" Type="http://schemas.openxmlformats.org/officeDocument/2006/relationships/slideLayout" Target="../slideLayouts/slideLayout7.xml"/><Relationship Id="rId6" Type="http://schemas.openxmlformats.org/officeDocument/2006/relationships/image" Target="../media/image143.png"/><Relationship Id="rId5" Type="http://schemas.microsoft.com/office/2014/relationships/chartEx" Target="../charts/chartEx162.xml"/><Relationship Id="rId4" Type="http://schemas.openxmlformats.org/officeDocument/2006/relationships/image" Target="../media/image130.png"/></Relationships>
</file>

<file path=ppt/slides/_rels/slide82.xml.rels><?xml version="1.0" encoding="UTF-8" standalone="yes"?>
<Relationships xmlns="http://schemas.openxmlformats.org/package/2006/relationships"><Relationship Id="rId3" Type="http://schemas.microsoft.com/office/2014/relationships/chartEx" Target="../charts/chartEx163.xml"/><Relationship Id="rId2" Type="http://schemas.openxmlformats.org/officeDocument/2006/relationships/notesSlide" Target="../notesSlides/notesSlide82.xml"/><Relationship Id="rId1" Type="http://schemas.openxmlformats.org/officeDocument/2006/relationships/slideLayout" Target="../slideLayouts/slideLayout7.xml"/><Relationship Id="rId6" Type="http://schemas.openxmlformats.org/officeDocument/2006/relationships/image" Target="../media/image144.png"/><Relationship Id="rId5" Type="http://schemas.microsoft.com/office/2014/relationships/chartEx" Target="../charts/chartEx164.xml"/><Relationship Id="rId4" Type="http://schemas.openxmlformats.org/officeDocument/2006/relationships/image" Target="../media/image130.png"/></Relationships>
</file>

<file path=ppt/slides/_rels/slide83.xml.rels><?xml version="1.0" encoding="UTF-8" standalone="yes"?>
<Relationships xmlns="http://schemas.openxmlformats.org/package/2006/relationships"><Relationship Id="rId3" Type="http://schemas.microsoft.com/office/2014/relationships/chartEx" Target="../charts/chartEx165.xml"/><Relationship Id="rId2" Type="http://schemas.openxmlformats.org/officeDocument/2006/relationships/notesSlide" Target="../notesSlides/notesSlide83.xml"/><Relationship Id="rId1" Type="http://schemas.openxmlformats.org/officeDocument/2006/relationships/slideLayout" Target="../slideLayouts/slideLayout7.xml"/><Relationship Id="rId6" Type="http://schemas.openxmlformats.org/officeDocument/2006/relationships/image" Target="../media/image145.png"/><Relationship Id="rId5" Type="http://schemas.microsoft.com/office/2014/relationships/chartEx" Target="../charts/chartEx166.xml"/><Relationship Id="rId4" Type="http://schemas.openxmlformats.org/officeDocument/2006/relationships/image" Target="../media/image130.png"/></Relationships>
</file>

<file path=ppt/slides/_rels/slide84.xml.rels><?xml version="1.0" encoding="UTF-8" standalone="yes"?>
<Relationships xmlns="http://schemas.openxmlformats.org/package/2006/relationships"><Relationship Id="rId3" Type="http://schemas.microsoft.com/office/2014/relationships/chartEx" Target="../charts/chartEx167.xml"/><Relationship Id="rId2" Type="http://schemas.openxmlformats.org/officeDocument/2006/relationships/notesSlide" Target="../notesSlides/notesSlide84.xml"/><Relationship Id="rId1" Type="http://schemas.openxmlformats.org/officeDocument/2006/relationships/slideLayout" Target="../slideLayouts/slideLayout7.xml"/><Relationship Id="rId6" Type="http://schemas.openxmlformats.org/officeDocument/2006/relationships/image" Target="../media/image146.png"/><Relationship Id="rId5" Type="http://schemas.microsoft.com/office/2014/relationships/chartEx" Target="../charts/chartEx168.xml"/><Relationship Id="rId4" Type="http://schemas.openxmlformats.org/officeDocument/2006/relationships/image" Target="../media/image130.png"/></Relationships>
</file>

<file path=ppt/slides/_rels/slide85.xml.rels><?xml version="1.0" encoding="UTF-8" standalone="yes"?>
<Relationships xmlns="http://schemas.openxmlformats.org/package/2006/relationships"><Relationship Id="rId3" Type="http://schemas.microsoft.com/office/2014/relationships/chartEx" Target="../charts/chartEx169.xml"/><Relationship Id="rId2" Type="http://schemas.openxmlformats.org/officeDocument/2006/relationships/notesSlide" Target="../notesSlides/notesSlide85.xml"/><Relationship Id="rId1" Type="http://schemas.openxmlformats.org/officeDocument/2006/relationships/slideLayout" Target="../slideLayouts/slideLayout7.xml"/><Relationship Id="rId6" Type="http://schemas.openxmlformats.org/officeDocument/2006/relationships/image" Target="../media/image147.png"/><Relationship Id="rId5" Type="http://schemas.microsoft.com/office/2014/relationships/chartEx" Target="../charts/chartEx170.xml"/><Relationship Id="rId4" Type="http://schemas.openxmlformats.org/officeDocument/2006/relationships/image" Target="../media/image130.png"/></Relationships>
</file>

<file path=ppt/slides/_rels/slide86.xml.rels><?xml version="1.0" encoding="UTF-8" standalone="yes"?>
<Relationships xmlns="http://schemas.openxmlformats.org/package/2006/relationships"><Relationship Id="rId3" Type="http://schemas.microsoft.com/office/2014/relationships/chartEx" Target="../charts/chartEx171.xml"/><Relationship Id="rId2" Type="http://schemas.openxmlformats.org/officeDocument/2006/relationships/notesSlide" Target="../notesSlides/notesSlide86.xml"/><Relationship Id="rId1" Type="http://schemas.openxmlformats.org/officeDocument/2006/relationships/slideLayout" Target="../slideLayouts/slideLayout7.xml"/><Relationship Id="rId6" Type="http://schemas.openxmlformats.org/officeDocument/2006/relationships/image" Target="../media/image149.png"/><Relationship Id="rId5" Type="http://schemas.microsoft.com/office/2014/relationships/chartEx" Target="../charts/chartEx172.xml"/><Relationship Id="rId4" Type="http://schemas.openxmlformats.org/officeDocument/2006/relationships/image" Target="../media/image148.png"/></Relationships>
</file>

<file path=ppt/slides/_rels/slide87.xml.rels><?xml version="1.0" encoding="UTF-8" standalone="yes"?>
<Relationships xmlns="http://schemas.openxmlformats.org/package/2006/relationships"><Relationship Id="rId3" Type="http://schemas.microsoft.com/office/2014/relationships/chartEx" Target="../charts/chartEx173.xml"/><Relationship Id="rId2" Type="http://schemas.openxmlformats.org/officeDocument/2006/relationships/notesSlide" Target="../notesSlides/notesSlide87.xml"/><Relationship Id="rId1" Type="http://schemas.openxmlformats.org/officeDocument/2006/relationships/slideLayout" Target="../slideLayouts/slideLayout7.xml"/><Relationship Id="rId6" Type="http://schemas.openxmlformats.org/officeDocument/2006/relationships/image" Target="../media/image151.png"/><Relationship Id="rId5" Type="http://schemas.microsoft.com/office/2014/relationships/chartEx" Target="../charts/chartEx174.xml"/><Relationship Id="rId4" Type="http://schemas.openxmlformats.org/officeDocument/2006/relationships/image" Target="../media/image150.png"/></Relationships>
</file>

<file path=ppt/slides/_rels/slide88.xml.rels><?xml version="1.0" encoding="UTF-8" standalone="yes"?>
<Relationships xmlns="http://schemas.openxmlformats.org/package/2006/relationships"><Relationship Id="rId3" Type="http://schemas.microsoft.com/office/2014/relationships/chartEx" Target="../charts/chartEx175.xml"/><Relationship Id="rId2" Type="http://schemas.openxmlformats.org/officeDocument/2006/relationships/notesSlide" Target="../notesSlides/notesSlide88.xml"/><Relationship Id="rId1" Type="http://schemas.openxmlformats.org/officeDocument/2006/relationships/slideLayout" Target="../slideLayouts/slideLayout7.xml"/><Relationship Id="rId6" Type="http://schemas.openxmlformats.org/officeDocument/2006/relationships/image" Target="../media/image153.png"/><Relationship Id="rId5" Type="http://schemas.microsoft.com/office/2014/relationships/chartEx" Target="../charts/chartEx176.xml"/><Relationship Id="rId4" Type="http://schemas.openxmlformats.org/officeDocument/2006/relationships/image" Target="../media/image152.png"/></Relationships>
</file>

<file path=ppt/slides/_rels/slide89.xml.rels><?xml version="1.0" encoding="UTF-8" standalone="yes"?>
<Relationships xmlns="http://schemas.openxmlformats.org/package/2006/relationships"><Relationship Id="rId3" Type="http://schemas.microsoft.com/office/2014/relationships/chartEx" Target="../charts/chartEx177.xml"/><Relationship Id="rId2" Type="http://schemas.openxmlformats.org/officeDocument/2006/relationships/notesSlide" Target="../notesSlides/notesSlide89.xml"/><Relationship Id="rId1" Type="http://schemas.openxmlformats.org/officeDocument/2006/relationships/slideLayout" Target="../slideLayouts/slideLayout7.xml"/><Relationship Id="rId6" Type="http://schemas.openxmlformats.org/officeDocument/2006/relationships/image" Target="../media/image155.png"/><Relationship Id="rId5" Type="http://schemas.microsoft.com/office/2014/relationships/chartEx" Target="../charts/chartEx178.xml"/><Relationship Id="rId4" Type="http://schemas.openxmlformats.org/officeDocument/2006/relationships/image" Target="../media/image154.png"/></Relationships>
</file>

<file path=ppt/slides/_rels/slide9.xml.rels><?xml version="1.0" encoding="UTF-8" standalone="yes"?>
<Relationships xmlns="http://schemas.openxmlformats.org/package/2006/relationships"><Relationship Id="rId3" Type="http://schemas.microsoft.com/office/2014/relationships/chartEx" Target="../charts/chartEx17.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45.png"/><Relationship Id="rId5" Type="http://schemas.microsoft.com/office/2014/relationships/chartEx" Target="../charts/chartEx18.xml"/><Relationship Id="rId4" Type="http://schemas.openxmlformats.org/officeDocument/2006/relationships/image" Target="../media/image44.png"/></Relationships>
</file>

<file path=ppt/slides/_rels/slide90.xml.rels><?xml version="1.0" encoding="UTF-8" standalone="yes"?>
<Relationships xmlns="http://schemas.openxmlformats.org/package/2006/relationships"><Relationship Id="rId3" Type="http://schemas.microsoft.com/office/2014/relationships/chartEx" Target="../charts/chartEx179.xml"/><Relationship Id="rId2" Type="http://schemas.openxmlformats.org/officeDocument/2006/relationships/notesSlide" Target="../notesSlides/notesSlide90.xml"/><Relationship Id="rId1" Type="http://schemas.openxmlformats.org/officeDocument/2006/relationships/slideLayout" Target="../slideLayouts/slideLayout7.xml"/><Relationship Id="rId6" Type="http://schemas.openxmlformats.org/officeDocument/2006/relationships/image" Target="../media/image157.png"/><Relationship Id="rId5" Type="http://schemas.microsoft.com/office/2014/relationships/chartEx" Target="../charts/chartEx180.xml"/><Relationship Id="rId4" Type="http://schemas.openxmlformats.org/officeDocument/2006/relationships/image" Target="../media/image156.png"/></Relationships>
</file>

<file path=ppt/slides/_rels/slide91.xml.rels><?xml version="1.0" encoding="UTF-8" standalone="yes"?>
<Relationships xmlns="http://schemas.openxmlformats.org/package/2006/relationships"><Relationship Id="rId3" Type="http://schemas.microsoft.com/office/2014/relationships/chartEx" Target="../charts/chartEx181.xml"/><Relationship Id="rId2" Type="http://schemas.openxmlformats.org/officeDocument/2006/relationships/notesSlide" Target="../notesSlides/notesSlide91.xml"/><Relationship Id="rId1" Type="http://schemas.openxmlformats.org/officeDocument/2006/relationships/slideLayout" Target="../slideLayouts/slideLayout7.xml"/><Relationship Id="rId6" Type="http://schemas.openxmlformats.org/officeDocument/2006/relationships/image" Target="../media/image159.png"/><Relationship Id="rId5" Type="http://schemas.microsoft.com/office/2014/relationships/chartEx" Target="../charts/chartEx182.xml"/><Relationship Id="rId4" Type="http://schemas.openxmlformats.org/officeDocument/2006/relationships/image" Target="../media/image158.png"/></Relationships>
</file>

<file path=ppt/slides/_rels/slide92.xml.rels><?xml version="1.0" encoding="UTF-8" standalone="yes"?>
<Relationships xmlns="http://schemas.openxmlformats.org/package/2006/relationships"><Relationship Id="rId3" Type="http://schemas.microsoft.com/office/2014/relationships/chartEx" Target="../charts/chartEx183.xml"/><Relationship Id="rId2" Type="http://schemas.openxmlformats.org/officeDocument/2006/relationships/notesSlide" Target="../notesSlides/notesSlide92.xml"/><Relationship Id="rId1" Type="http://schemas.openxmlformats.org/officeDocument/2006/relationships/slideLayout" Target="../slideLayouts/slideLayout7.xml"/><Relationship Id="rId6" Type="http://schemas.openxmlformats.org/officeDocument/2006/relationships/image" Target="../media/image161.png"/><Relationship Id="rId5" Type="http://schemas.microsoft.com/office/2014/relationships/chartEx" Target="../charts/chartEx184.xml"/><Relationship Id="rId4" Type="http://schemas.openxmlformats.org/officeDocument/2006/relationships/image" Target="../media/image160.png"/></Relationships>
</file>

<file path=ppt/slides/_rels/slide93.xml.rels><?xml version="1.0" encoding="UTF-8" standalone="yes"?>
<Relationships xmlns="http://schemas.openxmlformats.org/package/2006/relationships"><Relationship Id="rId3" Type="http://schemas.microsoft.com/office/2014/relationships/chartEx" Target="../charts/chartEx185.xml"/><Relationship Id="rId2" Type="http://schemas.openxmlformats.org/officeDocument/2006/relationships/notesSlide" Target="../notesSlides/notesSlide93.xml"/><Relationship Id="rId1" Type="http://schemas.openxmlformats.org/officeDocument/2006/relationships/slideLayout" Target="../slideLayouts/slideLayout7.xml"/><Relationship Id="rId6" Type="http://schemas.openxmlformats.org/officeDocument/2006/relationships/image" Target="../media/image163.png"/><Relationship Id="rId5" Type="http://schemas.microsoft.com/office/2014/relationships/chartEx" Target="../charts/chartEx186.xml"/><Relationship Id="rId4" Type="http://schemas.openxmlformats.org/officeDocument/2006/relationships/image" Target="../media/image162.png"/></Relationships>
</file>

<file path=ppt/slides/_rels/slide94.xml.rels><?xml version="1.0" encoding="UTF-8" standalone="yes"?>
<Relationships xmlns="http://schemas.openxmlformats.org/package/2006/relationships"><Relationship Id="rId3" Type="http://schemas.microsoft.com/office/2014/relationships/chartEx" Target="../charts/chartEx187.xml"/><Relationship Id="rId2" Type="http://schemas.openxmlformats.org/officeDocument/2006/relationships/notesSlide" Target="../notesSlides/notesSlide94.xml"/><Relationship Id="rId1" Type="http://schemas.openxmlformats.org/officeDocument/2006/relationships/slideLayout" Target="../slideLayouts/slideLayout7.xml"/><Relationship Id="rId6" Type="http://schemas.openxmlformats.org/officeDocument/2006/relationships/image" Target="../media/image165.png"/><Relationship Id="rId5" Type="http://schemas.microsoft.com/office/2014/relationships/chartEx" Target="../charts/chartEx188.xml"/><Relationship Id="rId4" Type="http://schemas.openxmlformats.org/officeDocument/2006/relationships/image" Target="../media/image164.png"/></Relationships>
</file>

<file path=ppt/slides/_rels/slide95.xml.rels><?xml version="1.0" encoding="UTF-8" standalone="yes"?>
<Relationships xmlns="http://schemas.openxmlformats.org/package/2006/relationships"><Relationship Id="rId3" Type="http://schemas.microsoft.com/office/2014/relationships/chartEx" Target="../charts/chartEx189.xml"/><Relationship Id="rId2" Type="http://schemas.openxmlformats.org/officeDocument/2006/relationships/notesSlide" Target="../notesSlides/notesSlide95.xml"/><Relationship Id="rId1" Type="http://schemas.openxmlformats.org/officeDocument/2006/relationships/slideLayout" Target="../slideLayouts/slideLayout7.xml"/><Relationship Id="rId6" Type="http://schemas.openxmlformats.org/officeDocument/2006/relationships/image" Target="../media/image167.png"/><Relationship Id="rId5" Type="http://schemas.microsoft.com/office/2014/relationships/chartEx" Target="../charts/chartEx190.xml"/><Relationship Id="rId4" Type="http://schemas.openxmlformats.org/officeDocument/2006/relationships/image" Target="../media/image166.png"/></Relationships>
</file>

<file path=ppt/slides/_rels/slide96.xml.rels><?xml version="1.0" encoding="UTF-8" standalone="yes"?>
<Relationships xmlns="http://schemas.openxmlformats.org/package/2006/relationships"><Relationship Id="rId3" Type="http://schemas.microsoft.com/office/2014/relationships/chartEx" Target="../charts/chartEx191.xml"/><Relationship Id="rId2" Type="http://schemas.openxmlformats.org/officeDocument/2006/relationships/notesSlide" Target="../notesSlides/notesSlide96.xml"/><Relationship Id="rId1" Type="http://schemas.openxmlformats.org/officeDocument/2006/relationships/slideLayout" Target="../slideLayouts/slideLayout7.xml"/><Relationship Id="rId6" Type="http://schemas.openxmlformats.org/officeDocument/2006/relationships/image" Target="../media/image169.png"/><Relationship Id="rId5" Type="http://schemas.microsoft.com/office/2014/relationships/chartEx" Target="../charts/chartEx192.xml"/><Relationship Id="rId4" Type="http://schemas.openxmlformats.org/officeDocument/2006/relationships/image" Target="../media/image168.png"/></Relationships>
</file>

<file path=ppt/slides/_rels/slide97.xml.rels><?xml version="1.0" encoding="UTF-8" standalone="yes"?>
<Relationships xmlns="http://schemas.openxmlformats.org/package/2006/relationships"><Relationship Id="rId3" Type="http://schemas.microsoft.com/office/2014/relationships/chartEx" Target="../charts/chartEx193.xml"/><Relationship Id="rId2" Type="http://schemas.openxmlformats.org/officeDocument/2006/relationships/notesSlide" Target="../notesSlides/notesSlide97.xml"/><Relationship Id="rId1" Type="http://schemas.openxmlformats.org/officeDocument/2006/relationships/slideLayout" Target="../slideLayouts/slideLayout7.xml"/><Relationship Id="rId6" Type="http://schemas.openxmlformats.org/officeDocument/2006/relationships/image" Target="../media/image171.png"/><Relationship Id="rId5" Type="http://schemas.microsoft.com/office/2014/relationships/chartEx" Target="../charts/chartEx194.xml"/><Relationship Id="rId4" Type="http://schemas.openxmlformats.org/officeDocument/2006/relationships/image" Target="../media/image170.png"/></Relationships>
</file>

<file path=ppt/slides/_rels/slide98.xml.rels><?xml version="1.0" encoding="UTF-8" standalone="yes"?>
<Relationships xmlns="http://schemas.openxmlformats.org/package/2006/relationships"><Relationship Id="rId3" Type="http://schemas.microsoft.com/office/2014/relationships/chartEx" Target="../charts/chartEx195.xml"/><Relationship Id="rId2" Type="http://schemas.openxmlformats.org/officeDocument/2006/relationships/notesSlide" Target="../notesSlides/notesSlide98.xml"/><Relationship Id="rId1" Type="http://schemas.openxmlformats.org/officeDocument/2006/relationships/slideLayout" Target="../slideLayouts/slideLayout7.xml"/><Relationship Id="rId6" Type="http://schemas.openxmlformats.org/officeDocument/2006/relationships/image" Target="../media/image173.png"/><Relationship Id="rId5" Type="http://schemas.microsoft.com/office/2014/relationships/chartEx" Target="../charts/chartEx196.xml"/><Relationship Id="rId4" Type="http://schemas.openxmlformats.org/officeDocument/2006/relationships/image" Target="../media/image172.png"/></Relationships>
</file>

<file path=ppt/slides/_rels/slide99.xml.rels><?xml version="1.0" encoding="UTF-8" standalone="yes"?>
<Relationships xmlns="http://schemas.openxmlformats.org/package/2006/relationships"><Relationship Id="rId3" Type="http://schemas.microsoft.com/office/2014/relationships/chartEx" Target="../charts/chartEx197.xml"/><Relationship Id="rId2" Type="http://schemas.openxmlformats.org/officeDocument/2006/relationships/notesSlide" Target="../notesSlides/notesSlide99.xml"/><Relationship Id="rId1" Type="http://schemas.openxmlformats.org/officeDocument/2006/relationships/slideLayout" Target="../slideLayouts/slideLayout7.xml"/><Relationship Id="rId6" Type="http://schemas.openxmlformats.org/officeDocument/2006/relationships/image" Target="../media/image175.png"/><Relationship Id="rId5" Type="http://schemas.microsoft.com/office/2014/relationships/chartEx" Target="../charts/chartEx198.xml"/><Relationship Id="rId4" Type="http://schemas.openxmlformats.org/officeDocument/2006/relationships/image" Target="../media/image17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800997361"/>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01941589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298980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RHO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395349694"/>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651580008"/>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078614836"/>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Rosés | CA 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23235612"/>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56538694"/>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19898010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Rosés | CA D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0936885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11226362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57636162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Rosés | CA E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79024201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180826587"/>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471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AQU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254640503"/>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4196280199"/>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9474481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EST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008859946"/>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999898072"/>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3714661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CA A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012842934"/>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231950204"/>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2578885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CA B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49502318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929105118"/>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0546890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CA 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936221491"/>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107094709"/>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888788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CA D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75167626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118015104"/>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026830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CA E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16710140"/>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347327608"/>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3291000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990246814"/>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654502057"/>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5722130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27324634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959902934"/>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187878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02387416"/>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12485262"/>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857193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QCN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64424525"/>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4187390309"/>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950654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VCN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62983392"/>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76048899"/>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7606872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QCT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81537864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4233431804"/>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269446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QCA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32689206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805918454"/>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5169100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CCP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133175796"/>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4202056069"/>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224449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IDF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68614196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235842133"/>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381566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PAC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72288385"/>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456906344"/>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3039135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RHO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124700056"/>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279008841"/>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6977417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AQU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77062754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054734634"/>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8659153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NICOLAS EST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052415324"/>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384130486"/>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648786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QCN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918660158"/>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306547019"/>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5277131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CA A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365432725"/>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691392733"/>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0141737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CA B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650604605"/>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15919004"/>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697196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CA 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144089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142442623"/>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109025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CA D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06121768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620216369"/>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33305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Champagnes | CA E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596092854"/>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046530587"/>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1592388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Blanc De Blancs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071784883"/>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042456021"/>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7180579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Blanc De Blancs | NICOLAS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809048634"/>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62309499"/>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9259788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Blanc De Blancs | NICOLAS QCN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191927438"/>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4185700457"/>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1701721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Blanc De Blancs | NICOLAS VCN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302904126"/>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95076222"/>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458926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Blanc De Blancs | NICOLAS QCT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429104280"/>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84225352"/>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244064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VCN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88309811"/>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79490295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0568348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Blanc De Blancs | NICOLAS QCA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826343061"/>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831447237"/>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1644928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Blanc De Blancs | NICOLAS CCP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60789355"/>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82720743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7813837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Blanc De Blancs | NICOLAS IDF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57202451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502378173"/>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6083584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Blanc De Blancs | NICOLAS PAC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196803980"/>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4112548803"/>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1906509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Blanc De Blancs | NICOLAS RHO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147526644"/>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552277423"/>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6525380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Blanc De Blancs | NICOLAS AQU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17561501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945933394"/>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5303217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Blanc De Blancs | NICOLAS EST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099522483"/>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80927852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3997276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Blanc De Blancs | CA A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015929436"/>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645040806"/>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9175202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Blanc De Blancs | CA B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386806352"/>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915081098"/>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0465213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Blanc De Blancs | CA 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940023291"/>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888129213"/>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260248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QCT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083608320"/>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4138442436"/>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28902218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Blanc De Blancs | CA D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10355471"/>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179261397"/>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37647521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Blanc De Blancs | CA E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568188138"/>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52572464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8932770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Bruts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854918685"/>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921086022"/>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5508715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Bruts | NICOLAS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921092290"/>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712433621"/>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850425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Bruts | NICOLAS QCN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973574293"/>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752913898"/>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200196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Bruts | NICOLAS VCN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895993824"/>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882748779"/>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462574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Bruts | NICOLAS QCT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55736283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32085990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78500917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Bruts | NICOLAS QCA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611831953"/>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31677952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98102730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Bruts | NICOLAS CCP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27937076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588552138"/>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7972986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Bruts | NICOLAS IDF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81051203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39104552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4328397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QCA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526981962"/>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966991261"/>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6470227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Bruts | NICOLAS PAC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68819171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4015294982"/>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2511355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Bruts | NICOLAS RHO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471507360"/>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386744864"/>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0948004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Bruts | NICOLAS AQU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81781283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801907868"/>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0851226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Bruts | NICOLAS EST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63556409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284831608"/>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264559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Bruts | CA A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296976181"/>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28066319"/>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17170432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Bruts | CA B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041377506"/>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4228323299"/>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78847537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Bruts | CA 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04341387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50696966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74422426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Bruts | CA D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91482861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019407711"/>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20723465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Bruts | CA E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679039594"/>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734294466"/>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59015015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Competitor | Crus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140218968"/>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439659541"/>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294880" y="1117689"/>
            <a:ext cx="926637"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Competitor</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744838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CCP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75383558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23050174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81698730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Competitor | Crus | NICOLAS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978721221"/>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189009946"/>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294880" y="1117689"/>
            <a:ext cx="926637"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Competitor</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06074330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Competitor | Crus | NICOLAS QCN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940216343"/>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281429751"/>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294880" y="1117689"/>
            <a:ext cx="926637"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Competitor</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864554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Competitor | Crus | NICOLAS VCN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367817863"/>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4230839863"/>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294880" y="1117689"/>
            <a:ext cx="926637"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Competitor</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0730712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Competitor | Crus | NICOLAS QCT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973873096"/>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4273881269"/>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294880" y="1117689"/>
            <a:ext cx="926637"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Competitor</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7371712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Competitor | Crus | NICOLAS QCA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610478984"/>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855444221"/>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294880" y="1117689"/>
            <a:ext cx="926637"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Competitor</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65658908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Competitor | Crus | NICOLAS CCP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081525232"/>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4197730104"/>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294880" y="1117689"/>
            <a:ext cx="926637"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Competitor</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0506116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Competitor | Crus | NICOLAS IDF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493891221"/>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410666378"/>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294880" y="1117689"/>
            <a:ext cx="926637"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Competitor</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66465028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Competitor | Crus | NICOLAS PAC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273344721"/>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593183103"/>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294880" y="1117689"/>
            <a:ext cx="926637"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Competitor</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08841303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Competitor | Crus | NICOLAS RHO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82529726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817725221"/>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294880" y="1117689"/>
            <a:ext cx="926637"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Competitor</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26621532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Competitor | Crus | NICOLAS AQU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881897260"/>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88464357"/>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294880" y="1117689"/>
            <a:ext cx="926637"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Competitor</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7392347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IDF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76293170"/>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4077183883"/>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51018535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Competitor | Crus | NICOLAS EST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78643601"/>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998670737"/>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294880" y="1117689"/>
            <a:ext cx="926637"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Competitor</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86426969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Competitor | Crus | CA A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004925898"/>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176852282"/>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294880" y="1117689"/>
            <a:ext cx="926637"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Competitor</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57007004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Competitor | Crus | CA B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502103198"/>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465171391"/>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294880" y="1117689"/>
            <a:ext cx="926637"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Competitor</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21004276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Competitor | Crus | CA 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751514198"/>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717046556"/>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294880" y="1117689"/>
            <a:ext cx="926637"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Competitor</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94924242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Competitor | Crus | CA D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367638470"/>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33678829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294880" y="1117689"/>
            <a:ext cx="926637"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Competitor</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09656569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Competitor | Crus | CA E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649926770"/>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035688173"/>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294880" y="1117689"/>
            <a:ext cx="926637"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Competitor</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69674835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Rosés | NATIONAL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225190197"/>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247041182"/>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26159240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Rosés | NICOLAS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168906286"/>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356816960"/>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58121511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Rosés | NICOLAS QCN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875594848"/>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900891168"/>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4318421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Rosés | NICOLAS VCN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755330778"/>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785989863"/>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254211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Effervescents | NICOLAS PAC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762734330"/>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475126156"/>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81534067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90</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Rosés | NICOLAS QCT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39130291"/>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152008419"/>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384272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91</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Rosés | NICOLAS QCA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4677868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559148554"/>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19492797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92</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Rosés | NICOLAS CCP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2723365631"/>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066512852"/>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4142421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93</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Rosés | NICOLAS IDF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18415651"/>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257638341"/>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11297185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94</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Rosés | NICOLAS PAC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44983176"/>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257332638"/>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70271081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95</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Rosés | NICOLAS RHO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592698590"/>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1735787767"/>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34302372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96</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Rosés | NICOLAS AQU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549379644"/>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634444939"/>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196617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97</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Rosés | NICOLAS EST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395218442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2578085187"/>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255943511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98</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Rosés | CA A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117968151"/>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3576372106"/>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412448398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3E71B-ED39-1DD8-DF34-E627ADB49F5D}"/>
            </a:ext>
          </a:extLst>
        </p:cNvPr>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C095C703-FABC-5BC8-BF58-FC47110196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99</a:t>
            </a:fld>
            <a:endParaRPr lang="en-US" noProof="0"/>
          </a:p>
        </p:txBody>
      </p:sp>
      <p:sp>
        <p:nvSpPr>
          <p:cNvPr id="4" name="Text Placeholder 3">
            <a:extLst>
              <a:ext uri="{FF2B5EF4-FFF2-40B4-BE49-F238E27FC236}">
                <a16:creationId xmlns:a16="http://schemas.microsoft.com/office/drawing/2014/main" id="{26A7D204-B769-9349-1E65-5EFE75AB82E6}"/>
              </a:ext>
            </a:extLst>
          </p:cNvPr>
          <p:cNvSpPr>
            <a:spLocks noGrp="1"/>
          </p:cNvSpPr>
          <p:nvPr>
            <p:ph type="body" sz="quarter" idx="17"/>
          </p:nvPr>
        </p:nvSpPr>
        <p:spPr>
          <a:xfrm>
            <a:off x="0" y="4734106"/>
            <a:ext cx="4572000" cy="222878"/>
          </a:xfrm>
        </p:spPr>
        <p:txBody>
          <a:bodyPr/>
          <a:lstStyle/>
          <a:p>
            <a:r>
              <a:rPr lang="en-US"/>
              <a:t>DATA SOURCE: Trade Panel/Retailer Data | Ending June 2025</a:t>
            </a:r>
          </a:p>
        </p:txBody>
      </p:sp>
      <p:sp>
        <p:nvSpPr>
          <p:cNvPr id="2" name="Text Placeholder 1">
            <a:extLst>
              <a:ext uri="{FF2B5EF4-FFF2-40B4-BE49-F238E27FC236}">
                <a16:creationId xmlns:a16="http://schemas.microsoft.com/office/drawing/2014/main" id="{5B42E244-97F4-119D-1F21-DE7A65206DAA}"/>
              </a:ext>
            </a:extLst>
          </p:cNvPr>
          <p:cNvSpPr>
            <a:spLocks noGrp="1"/>
          </p:cNvSpPr>
          <p:nvPr>
            <p:ph type="body" sz="quarter" idx="18"/>
          </p:nvPr>
        </p:nvSpPr>
        <p:spPr>
          <a:xfrm>
            <a:off x="503238" y="774000"/>
            <a:ext cx="8136762" cy="360000"/>
          </a:xfrm>
        </p:spPr>
        <p:txBody>
          <a:bodyPr/>
          <a:lstStyle/>
          <a:p>
            <a:r>
              <a:rPr lang="en-US"/>
              <a:t>Revenue by Price vs. Volume vs. Mix analysis | Nicolas vs. Ruinart | Rosés | CA B | P12M</a:t>
            </a:r>
            <a:endParaRPr lang="en-CH" dirty="0"/>
          </a:p>
        </p:txBody>
      </p:sp>
      <p:sp>
        <p:nvSpPr>
          <p:cNvPr id="6" name="Title 5">
            <a:extLst>
              <a:ext uri="{FF2B5EF4-FFF2-40B4-BE49-F238E27FC236}">
                <a16:creationId xmlns:a16="http://schemas.microsoft.com/office/drawing/2014/main" id="{80AD1FF5-D327-6353-FCAF-E876BA32E47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mc:Choice xmlns:cx4="http://schemas.microsoft.com/office/drawing/2016/5/10/chartex" Requires="cx4">
          <p:graphicFrame>
            <p:nvGraphicFramePr>
              <p:cNvPr id="13" name="Chart 12">
                <a:extLst>
                  <a:ext uri="{FF2B5EF4-FFF2-40B4-BE49-F238E27FC236}">
                    <a16:creationId xmlns:a16="http://schemas.microsoft.com/office/drawing/2014/main" id="{04B8D425-F35B-ED6A-9A1E-0D4F477F4114}"/>
                  </a:ext>
                </a:extLst>
              </p:cNvPr>
              <p:cNvGraphicFramePr/>
              <p:nvPr>
                <p:extLst>
                  <p:ext uri="{D42A27DB-BD31-4B8C-83A1-F6EECF244321}">
                    <p14:modId xmlns:p14="http://schemas.microsoft.com/office/powerpoint/2010/main" val="1425726499"/>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3"/>
              </a:graphicData>
            </a:graphic>
          </p:graphicFrame>
        </mc:Choice>
        <mc:Fallback>
          <p:pic>
            <p:nvPicPr>
              <p:cNvPr id="13" name="Chart 12">
                <a:extLst>
                  <a:ext uri="{FF2B5EF4-FFF2-40B4-BE49-F238E27FC236}">
                    <a16:creationId xmlns:a16="http://schemas.microsoft.com/office/drawing/2014/main" id="{04B8D425-F35B-ED6A-9A1E-0D4F477F4114}"/>
                  </a:ext>
                </a:extLst>
              </p:cNvPr>
              <p:cNvPicPr>
                <a:picLocks noGrp="1" noRot="1" noChangeAspect="1" noMove="1" noResize="1" noEditPoints="1" noAdjustHandles="1" noChangeArrowheads="1" noChangeShapeType="1"/>
              </p:cNvPicPr>
              <p:nvPr/>
            </p:nvPicPr>
            <p:blipFill>
              <a:blip r:embed="rId4"/>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0E1782EE-8D6C-3220-FB9D-74B6DFBFE63D}"/>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6D9913EF-94AE-3729-CAF5-0A381536DA25}"/>
              </a:ext>
            </a:extLst>
          </p:cNvPr>
          <p:cNvSpPr>
            <a:spLocks noGrp="1"/>
          </p:cNvSpPr>
          <p:nvPr>
            <p:ph type="dt" sz="half" idx="14"/>
          </p:nvPr>
        </p:nvSpPr>
        <p:spPr/>
        <p:txBody>
          <a:bodyPr/>
          <a:lstStyle/>
          <a:p>
            <a:fld id="{6B376343-1608-41C5-920B-80E45BEE70FE}" type="datetime1">
              <a:rPr lang="en-US" smtClean="0"/>
              <a:t>9/25/2025</a:t>
            </a:fld>
            <a:endParaRPr lang="en-US"/>
          </a:p>
        </p:txBody>
      </p:sp>
      <mc:AlternateContent xmlns:mc="http://schemas.openxmlformats.org/markup-compatibility/2006">
        <mc:Choice xmlns:cx4="http://schemas.microsoft.com/office/drawing/2016/5/10/chartex" Requires="cx4">
          <p:graphicFrame>
            <p:nvGraphicFramePr>
              <p:cNvPr id="7" name="Chart 6">
                <a:extLst>
                  <a:ext uri="{FF2B5EF4-FFF2-40B4-BE49-F238E27FC236}">
                    <a16:creationId xmlns:a16="http://schemas.microsoft.com/office/drawing/2014/main" id="{ADC0E816-F5BE-2970-64C8-76842046C5CE}"/>
                  </a:ext>
                </a:extLst>
              </p:cNvPr>
              <p:cNvGraphicFramePr/>
              <p:nvPr>
                <p:extLst>
                  <p:ext uri="{D42A27DB-BD31-4B8C-83A1-F6EECF244321}">
                    <p14:modId xmlns:p14="http://schemas.microsoft.com/office/powerpoint/2010/main" val="400181945"/>
                  </p:ext>
                </p:extLst>
              </p:nvPr>
            </p:nvGraphicFramePr>
            <p:xfrm>
              <a:off x="522962" y="1131405"/>
              <a:ext cx="4032000" cy="3600449"/>
            </p:xfrm>
            <a:graphic>
              <a:graphicData uri="http://schemas.microsoft.com/office/drawing/2014/chartex">
                <cx:chart xmlns:cx="http://schemas.microsoft.com/office/drawing/2014/chartex" xmlns:r="http://schemas.openxmlformats.org/officeDocument/2006/relationships" r:id="rId5"/>
              </a:graphicData>
            </a:graphic>
          </p:graphicFrame>
        </mc:Choice>
        <mc:Fallback>
          <p:pic>
            <p:nvPicPr>
              <p:cNvPr id="7" name="Chart 6">
                <a:extLst>
                  <a:ext uri="{FF2B5EF4-FFF2-40B4-BE49-F238E27FC236}">
                    <a16:creationId xmlns:a16="http://schemas.microsoft.com/office/drawing/2014/main" id="{ADC0E816-F5BE-2970-64C8-76842046C5CE}"/>
                  </a:ext>
                </a:extLst>
              </p:cNvPr>
              <p:cNvPicPr>
                <a:picLocks noGrp="1" noRot="1" noChangeAspect="1" noMove="1" noResize="1" noEditPoints="1" noAdjustHandles="1" noChangeArrowheads="1" noChangeShapeType="1"/>
              </p:cNvPicPr>
              <p:nvPr/>
            </p:nvPicPr>
            <p:blipFill>
              <a:blip r:embed="rId6"/>
              <a:stretch>
                <a:fillRect/>
              </a:stretch>
            </p:blipFill>
            <p:spPr>
              <a:xfrm>
                <a:off x="522962" y="1131405"/>
                <a:ext cx="4032000" cy="3600449"/>
              </a:xfrm>
              <a:prstGeom prst="rect">
                <a:avLst/>
              </a:prstGeom>
            </p:spPr>
          </p:pic>
        </mc:Fallback>
      </mc:AlternateContent>
      <p:sp>
        <p:nvSpPr>
          <p:cNvPr id="9" name="chart 6 text box">
            <a:extLst>
              <a:ext uri="{FF2B5EF4-FFF2-40B4-BE49-F238E27FC236}">
                <a16:creationId xmlns:a16="http://schemas.microsoft.com/office/drawing/2014/main" id="{9A4E112D-5AE4-8FDD-272C-C1156F0060E0}"/>
              </a:ext>
            </a:extLst>
          </p:cNvPr>
          <p:cNvSpPr txBox="1"/>
          <p:nvPr/>
        </p:nvSpPr>
        <p:spPr>
          <a:xfrm>
            <a:off x="2204684" y="1117689"/>
            <a:ext cx="668554"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Nicolas</a:t>
            </a:r>
            <a:endParaRPr lang="en-US" sz="1000" dirty="0">
              <a:solidFill>
                <a:schemeClr val="tx1"/>
              </a:solidFill>
              <a:latin typeface="Nexa Bold" panose="00000800000000000000"/>
            </a:endParaRPr>
          </a:p>
        </p:txBody>
      </p:sp>
      <p:sp>
        <p:nvSpPr>
          <p:cNvPr id="10" name="chart 12 text box">
            <a:extLst>
              <a:ext uri="{FF2B5EF4-FFF2-40B4-BE49-F238E27FC236}">
                <a16:creationId xmlns:a16="http://schemas.microsoft.com/office/drawing/2014/main" id="{65C00E64-B5F2-750D-87C3-347BE440B3AA}"/>
              </a:ext>
            </a:extLst>
          </p:cNvPr>
          <p:cNvSpPr txBox="1"/>
          <p:nvPr/>
        </p:nvSpPr>
        <p:spPr>
          <a:xfrm>
            <a:off x="6414304" y="1117689"/>
            <a:ext cx="687790" cy="37199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108000" tIns="108000" rIns="108000" bIns="108000" rtlCol="0" anchor="ctr">
            <a:spAutoFit/>
          </a:bodyPr>
          <a:lstStyle/>
          <a:p>
            <a:pPr algn="ctr"/>
            <a:r>
              <a:rPr lang="en-US" sz="1000">
                <a:solidFill>
                  <a:schemeClr val="tx1"/>
                </a:solidFill>
                <a:latin typeface="Nexa Bold" panose="00000800000000000000"/>
                <a:ea typeface="Nexa Bold" panose="00000800000000000000"/>
                <a:cs typeface="Nexa Bold" panose="00000800000000000000"/>
              </a:rPr>
              <a:t>Ruinart</a:t>
            </a:r>
            <a:endParaRPr lang="en-US" sz="1000" dirty="0">
              <a:solidFill>
                <a:schemeClr val="tx1"/>
              </a:solidFill>
              <a:latin typeface="Nexa Bold" panose="00000800000000000000"/>
            </a:endParaRPr>
          </a:p>
        </p:txBody>
      </p:sp>
    </p:spTree>
    <p:extLst>
      <p:ext uri="{BB962C8B-B14F-4D97-AF65-F5344CB8AC3E}">
        <p14:creationId xmlns:p14="http://schemas.microsoft.com/office/powerpoint/2010/main" val="33666179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968EC3-DB7D-48CB-8134-A45BCEDA63A0}">
  <ds:schemaRefs>
    <ds:schemaRef ds:uri="0ad93b7f-b0cd-4c46-aaaf-ff14495948cf"/>
    <ds:schemaRef ds:uri="http://purl.org/dc/dcmitype/"/>
    <ds:schemaRef ds:uri="http://www.w3.org/XML/1998/namespace"/>
    <ds:schemaRef ds:uri="http://purl.org/dc/elements/1.1/"/>
    <ds:schemaRef ds:uri="474cf4e4-8a51-432b-9e1b-0ea607ac38ff"/>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A463C387-91F7-4F23-8A04-9E635946853C}">
  <ds:schemaRefs>
    <ds:schemaRef ds:uri="http://schemas.microsoft.com/sharepoint/v3/contenttype/forms"/>
  </ds:schemaRefs>
</ds:datastoreItem>
</file>

<file path=customXml/itemProps3.xml><?xml version="1.0" encoding="utf-8"?>
<ds:datastoreItem xmlns:ds="http://schemas.openxmlformats.org/officeDocument/2006/customXml" ds:itemID="{6CBFBEC4-2E96-4DCB-AEBB-C4FAEA748BD6}">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343</TotalTime>
  <Words>5632</Words>
  <Application>Microsoft Office PowerPoint</Application>
  <PresentationFormat>On-screen Show (16:9)</PresentationFormat>
  <Paragraphs>816</Paragraphs>
  <Slides>102</Slides>
  <Notes>102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102</vt:i4>
      </vt:variant>
    </vt:vector>
  </HeadingPairs>
  <TitlesOfParts>
    <vt:vector size="111" baseType="lpstr">
      <vt:lpstr>Aptos</vt:lpstr>
      <vt:lpstr>Arial</vt:lpstr>
      <vt:lpstr>Nexa</vt:lpstr>
      <vt:lpstr>Nexa Bold</vt:lpstr>
      <vt:lpstr>Nexa Book</vt:lpstr>
      <vt:lpstr>Nexa Book Italic</vt:lpstr>
      <vt:lpstr>Open Sans</vt:lpstr>
      <vt:lpstr>PricingOne Light Template Oct 2024</vt:lpstr>
      <vt:lpstr>think-cell Slide</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lpstr>Revenue by Price vs. Volume vs. Mix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Sector Growth vs. Company Growth (Replace with So What)</dc:title>
  <dc:creator>Bhagya RANASINGHE</dc:creator>
  <cp:lastModifiedBy>Salma ANANY</cp:lastModifiedBy>
  <cp:revision>44</cp:revision>
  <dcterms:created xsi:type="dcterms:W3CDTF">2024-07-05T07:54:38Z</dcterms:created>
  <dcterms:modified xsi:type="dcterms:W3CDTF">2025-09-25T14:28:48Z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