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374" y="43"/>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chemeClr val="bg2"/>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chemeClr val="bg2"/>
              </a:solidFill>
            </c:spPr>
            <c:extLst>
              <c:ext xmlns:c16="http://schemas.microsoft.com/office/drawing/2014/chart" uri="{C3380CC4-5D6E-409C-BE32-E72D297353CC}">
                <c16:uniqueId val="{00000011-78D1-41D4-ABFA-320BD44357BD}"/>
              </c:ext>
            </c:extLst>
          </c:dPt>
          <c:dPt>
            <c:idx val="9"/>
            <c:invertIfNegative val="1"/>
            <c:bubble3D val="0"/>
            <c:spPr>
              <a:solidFill>
                <a:schemeClr val="bg2"/>
              </a:solidFill>
            </c:spPr>
            <c:extLst>
              <c:ext xmlns:c16="http://schemas.microsoft.com/office/drawing/2014/chart" uri="{C3380CC4-5D6E-409C-BE32-E72D297353CC}">
                <c16:uniqueId val="{00000013-78D1-41D4-ABFA-320BD44357BD}"/>
              </c:ext>
            </c:extLst>
          </c:dPt>
          <c:dPt>
            <c:idx val="10"/>
            <c:invertIfNegative val="1"/>
            <c:bubble3D val="0"/>
            <c:spPr>
              <a:solidFill>
                <a:schemeClr val="bg2"/>
              </a:solidFill>
            </c:spPr>
            <c:extLst>
              <c:ext xmlns:c16="http://schemas.microsoft.com/office/drawing/2014/chart" uri="{C3380CC4-5D6E-409C-BE32-E72D297353CC}">
                <c16:uniqueId val="{00000015-78D1-41D4-ABFA-320BD44357BD}"/>
              </c:ext>
            </c:extLst>
          </c:dPt>
          <c:dPt>
            <c:idx val="11"/>
            <c:invertIfNegative val="1"/>
            <c:bubble3D val="0"/>
            <c:spPr>
              <a:solidFill>
                <a:schemeClr val="bg2"/>
              </a:solidFill>
            </c:spPr>
            <c:extLst>
              <c:ext xmlns:c16="http://schemas.microsoft.com/office/drawing/2014/chart" uri="{C3380CC4-5D6E-409C-BE32-E72D297353CC}">
                <c16:uniqueId val="{00000017-78D1-41D4-ABFA-320BD44357BD}"/>
              </c:ext>
            </c:extLst>
          </c:dPt>
          <c:dLbls>
            <c:dLbl>
              <c:idx val="0"/>
              <c:tx>
                <c:rich>
                  <a:bodyPr/>
                  <a:lstStyle/>
                  <a:p>
                    <a:fld id="{CB9879A1-B582-4DFE-B593-45FC56DF1D03}"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27C0EDE-B9A0-4005-B4D3-1C53482BB3B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2AE32FA-3550-4122-9DA0-F4CB3575778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C811FD2-8E45-4774-9DDC-1D42881CA3B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5835B04-2CEC-41C2-9589-1C2596435D8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D8D66F2-70E2-4218-9204-F5061F86BC2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ACEE64A-4527-424C-85A6-059362B1D34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8C3D934-9EA0-4407-9DD9-2A79871427B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0"/>
        <c:ser>
          <c:idx val="2"/>
          <c:order val="0"/>
          <c:tx>
            <c:strRef>
              <c:f>Sheet1!$B$1</c:f>
              <c:strCache>
                <c:ptCount val="1"/>
                <c:pt idx="0">
                  <c:v>vs YA</c:v>
                </c:pt>
              </c:strCache>
            </c:strRef>
          </c:tx>
          <c:spPr>
            <a:solidFill>
              <a:srgbClr val="DEDDDD"/>
            </a:solidFill>
            <a:ln w="9525" cap="flat" cmpd="sng" algn="ctr">
              <a:noFill/>
              <a:round/>
            </a:ln>
            <a:effectLst/>
          </c:spPr>
          <c:invertIfNegative val="1"/>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575555">
                <a:lumMod val="20000"/>
                <a:lumOff val="80000"/>
              </a:srgbClr>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chemeClr val="tx1">
                <a:lumMod val="20000"/>
                <a:lumOff val="80000"/>
                <a:alpha val="85000"/>
              </a:scheme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B93D4C0-2123-4659-A149-095F2AFBD95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2ADA2B06-EF93-4714-A648-79AB43D4F98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9C262C47-A61F-4248-B30C-4CABEF08CEF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13DDED18-CCF9-4253-9CA8-031CD5862E3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E8EE6778-6F16-4878-8A16-CD0EEB2BB66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573A6A09-5F18-4809-9AAB-C3A9B450C28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6CF50A66-3BA1-4E18-98D3-C3B8DBBA9D7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82E33298-AB53-4E33-AFC2-EB719027960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8A170BDA-8774-4C04-9868-893B0F40956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FA06F64F-5B0E-4973-8214-298229AE8E5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8C0EAB65-DC51-4A67-8610-4F49B3A4ACA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4E7AF65D-A9FF-42CF-B6A4-38605B81D2F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7BC92CA4-C937-4431-8BF4-4F979DC76C8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F3EAD2BF-56D7-4714-9BB0-9EB4E833F10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D40B3315-B4A2-427E-A867-EA4010AC646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330B5E35-7846-40EA-BB05-2D715DF311F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0CFA118C-75A5-4859-B957-37CD801A1B3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9F296895-5D0C-4478-8884-80EF3740747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9692BEEF-2F80-4A5F-88C5-9A1E4763F28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55472AD8-9108-4ECE-A43B-8BA72FA435C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8B7F4B87-117C-4F22-9804-5DBAE3C54F6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F3B2E03E-EA41-48A1-9A37-D78C664FD72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2C9AC3B7-D8C0-4DEC-A9BE-3FC96E56621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993145D4-F645-4961-BFD1-30B22D03FCC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51D8552A-6FA4-43A6-9F69-2B04DFE783D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1F7BDF4E-7144-4236-B18C-D43B0C104A8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1CA7E1F8-E38C-45D6-90D5-6D2B98E2E1A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F9E1100F-6208-493D-8C01-1C03B26E4B8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1A45A3E9-F100-4F9B-9909-02CC7B3D5C7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FDA461B5-91ED-4DB4-BDC4-DC69B7EF0C4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AFA621CA-57CA-4D5F-9DE7-E06E718F2E9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DC5909BF-C023-460A-8F44-C68E5BEBDF2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EB02BBFD-C06C-49D1-A7D1-AF554A4777A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865424FD-1899-4246-B42E-DE5D2474517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8C4A6D29-3A06-4EAD-A088-B362E2259F1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4A5E1E41-736F-43D4-AE1A-CC617619853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71157D7D-5D87-459A-9467-4743D3B561B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A3840AC0-BF61-433A-86AD-03C0B16F7BE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E476DB39-0959-4AEE-8F59-530FE12DC52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17F46DB9-5C30-4BE7-8938-1C5023CB290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52BDF380-5CCC-44AB-96F4-C48147E9000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FDA3145A-1B67-4E2E-93D7-A3DFAB48679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FF151884-5572-4FFA-A6AE-2A53373B51B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5E7EF8DB-7E2B-490C-BBE8-B161D267752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955ABDEA-9E6E-4019-A2BF-42F1BC6D065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AE970914-6390-45F8-9C60-4B0DF364163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6D27F0DF-A8DD-47A6-9977-52B8AC92462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815B9B19-8117-4163-9294-1B4F05A1733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A93B38CA-E9B8-4235-8A68-836E66E329B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DB5DE129-DBD6-43C4-8BB7-7018BF2C7B9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A41B6B96-598E-4784-9447-C1780C97612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C54C688C-37B3-4F54-BF93-52FB0DCD836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B36A92DE-8FF0-4CD0-8BB0-65BCEF90D35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12B021FA-07A5-4250-B76E-1BBD5D2AD97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C08564E2-BC62-4FA7-8543-90C0519D2C6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6D4C8EB0-C6DB-4979-8041-F5DD22D4D5C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71555CBC-BF36-4BA3-8E14-4384DE54F08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27/01/2025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90070400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651753510"/>
              </p:ext>
            </p:extLst>
          </p:nvPr>
        </p:nvGraphicFramePr>
        <p:xfrm>
          <a:off x="544798" y="1135518"/>
          <a:ext cx="8122952" cy="359723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22960">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4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4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218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218743">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866172128"/>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659959031"/>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3332629962"/>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nvGraphicFramePr>
        <p:xfrm>
          <a:off x="546970" y="1134112"/>
          <a:ext cx="8093029" cy="1514071"/>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425601">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Brick</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Whipped</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119</a:t>
                      </a:r>
                      <a:r>
                        <a:rPr lang="en-US" sz="800">
                          <a:solidFill>
                            <a:srgbClr val="575555"/>
                          </a:solidFill>
                          <a:latin typeface="Nexa Book"/>
                        </a:rPr>
                        <a:t>.3</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Pudding/Mousse/Gelatin/Parfaits</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10</a:t>
                      </a:r>
                      <a:r>
                        <a:rPr lang="en-US"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43%</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Dips</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CH" sz="800">
                          <a:solidFill>
                            <a:srgbClr val="575555"/>
                          </a:solidFill>
                          <a:latin typeface="Nexa Book"/>
                        </a:rPr>
                        <a:t>5</a:t>
                      </a:r>
                      <a:r>
                        <a:rPr lang="en-US" sz="800">
                          <a:solidFill>
                            <a:srgbClr val="575555"/>
                          </a:solidFill>
                          <a:latin typeface="Nexa Book"/>
                        </a:rPr>
                        <a:t>.2</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30%</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43%</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4</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681342373"/>
              </p:ext>
            </p:extLst>
          </p:nvPr>
        </p:nvGraphicFramePr>
        <p:xfrm>
          <a:off x="540547" y="1134989"/>
          <a:ext cx="8100215" cy="6256020"/>
        </p:xfrm>
        <a:graphic>
          <a:graphicData uri="http://schemas.openxmlformats.org/drawingml/2006/table">
            <a:tbl>
              <a:tblPr firstRow="1" bandRow="1">
                <a:tableStyleId>{5C22544A-7EE6-4342-B048-85BDC9FD1C3A}</a:tableStyleId>
              </a:tblPr>
              <a:tblGrid>
                <a:gridCol w="963945">
                  <a:extLst>
                    <a:ext uri="{9D8B030D-6E8A-4147-A177-3AD203B41FA5}">
                      <a16:colId xmlns:a16="http://schemas.microsoft.com/office/drawing/2014/main" val="672918435"/>
                    </a:ext>
                  </a:extLst>
                </a:gridCol>
                <a:gridCol w="713627">
                  <a:extLst>
                    <a:ext uri="{9D8B030D-6E8A-4147-A177-3AD203B41FA5}">
                      <a16:colId xmlns:a16="http://schemas.microsoft.com/office/drawing/2014/main" val="2214050810"/>
                    </a:ext>
                  </a:extLst>
                </a:gridCol>
                <a:gridCol w="713627">
                  <a:extLst>
                    <a:ext uri="{9D8B030D-6E8A-4147-A177-3AD203B41FA5}">
                      <a16:colId xmlns:a16="http://schemas.microsoft.com/office/drawing/2014/main" val="704225536"/>
                    </a:ext>
                  </a:extLst>
                </a:gridCol>
                <a:gridCol w="713627">
                  <a:extLst>
                    <a:ext uri="{9D8B030D-6E8A-4147-A177-3AD203B41FA5}">
                      <a16:colId xmlns:a16="http://schemas.microsoft.com/office/drawing/2014/main" val="1285391802"/>
                    </a:ext>
                  </a:extLst>
                </a:gridCol>
                <a:gridCol w="713627">
                  <a:extLst>
                    <a:ext uri="{9D8B030D-6E8A-4147-A177-3AD203B41FA5}">
                      <a16:colId xmlns:a16="http://schemas.microsoft.com/office/drawing/2014/main" val="3180695831"/>
                    </a:ext>
                  </a:extLst>
                </a:gridCol>
                <a:gridCol w="713627">
                  <a:extLst>
                    <a:ext uri="{9D8B030D-6E8A-4147-A177-3AD203B41FA5}">
                      <a16:colId xmlns:a16="http://schemas.microsoft.com/office/drawing/2014/main" val="3841440830"/>
                    </a:ext>
                  </a:extLst>
                </a:gridCol>
                <a:gridCol w="713627">
                  <a:extLst>
                    <a:ext uri="{9D8B030D-6E8A-4147-A177-3AD203B41FA5}">
                      <a16:colId xmlns:a16="http://schemas.microsoft.com/office/drawing/2014/main" val="3330568015"/>
                    </a:ext>
                  </a:extLst>
                </a:gridCol>
                <a:gridCol w="713627">
                  <a:extLst>
                    <a:ext uri="{9D8B030D-6E8A-4147-A177-3AD203B41FA5}">
                      <a16:colId xmlns:a16="http://schemas.microsoft.com/office/drawing/2014/main" val="3707381308"/>
                    </a:ext>
                  </a:extLst>
                </a:gridCol>
                <a:gridCol w="713627">
                  <a:extLst>
                    <a:ext uri="{9D8B030D-6E8A-4147-A177-3AD203B41FA5}">
                      <a16:colId xmlns:a16="http://schemas.microsoft.com/office/drawing/2014/main" val="4072370141"/>
                    </a:ext>
                  </a:extLst>
                </a:gridCol>
                <a:gridCol w="713627">
                  <a:extLst>
                    <a:ext uri="{9D8B030D-6E8A-4147-A177-3AD203B41FA5}">
                      <a16:colId xmlns:a16="http://schemas.microsoft.com/office/drawing/2014/main" val="226346896"/>
                    </a:ext>
                  </a:extLst>
                </a:gridCol>
                <a:gridCol w="713627">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a:solidFill>
                            <a:schemeClr val="tx1"/>
                          </a:solidFill>
                          <a:latin typeface="Nexa Bold" panose="00000800000000000000" pitchFamily="2" charset="0"/>
                        </a:rPr>
                        <a:t>National</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COOP</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3611246424"/>
              </p:ext>
            </p:extLst>
          </p:nvPr>
        </p:nvGraphicFramePr>
        <p:xfrm>
          <a:off x="540547" y="1131888"/>
          <a:ext cx="8101576" cy="10615741"/>
        </p:xfrm>
        <a:graphic>
          <a:graphicData uri="http://schemas.openxmlformats.org/drawingml/2006/table">
            <a:tbl>
              <a:tblPr firstRow="1" bandRow="1">
                <a:tableStyleId>{5C22544A-7EE6-4342-B048-85BDC9FD1C3A}</a:tableStyleId>
              </a:tblPr>
              <a:tblGrid>
                <a:gridCol w="911908">
                  <a:extLst>
                    <a:ext uri="{9D8B030D-6E8A-4147-A177-3AD203B41FA5}">
                      <a16:colId xmlns:a16="http://schemas.microsoft.com/office/drawing/2014/main" val="672918435"/>
                    </a:ext>
                  </a:extLst>
                </a:gridCol>
                <a:gridCol w="399426">
                  <a:extLst>
                    <a:ext uri="{9D8B030D-6E8A-4147-A177-3AD203B41FA5}">
                      <a16:colId xmlns:a16="http://schemas.microsoft.com/office/drawing/2014/main" val="2214050810"/>
                    </a:ext>
                  </a:extLst>
                </a:gridCol>
                <a:gridCol w="399426">
                  <a:extLst>
                    <a:ext uri="{9D8B030D-6E8A-4147-A177-3AD203B41FA5}">
                      <a16:colId xmlns:a16="http://schemas.microsoft.com/office/drawing/2014/main" val="704225536"/>
                    </a:ext>
                  </a:extLst>
                </a:gridCol>
                <a:gridCol w="399426">
                  <a:extLst>
                    <a:ext uri="{9D8B030D-6E8A-4147-A177-3AD203B41FA5}">
                      <a16:colId xmlns:a16="http://schemas.microsoft.com/office/drawing/2014/main" val="1285391802"/>
                    </a:ext>
                  </a:extLst>
                </a:gridCol>
                <a:gridCol w="399426">
                  <a:extLst>
                    <a:ext uri="{9D8B030D-6E8A-4147-A177-3AD203B41FA5}">
                      <a16:colId xmlns:a16="http://schemas.microsoft.com/office/drawing/2014/main" val="3180695831"/>
                    </a:ext>
                  </a:extLst>
                </a:gridCol>
                <a:gridCol w="399426">
                  <a:extLst>
                    <a:ext uri="{9D8B030D-6E8A-4147-A177-3AD203B41FA5}">
                      <a16:colId xmlns:a16="http://schemas.microsoft.com/office/drawing/2014/main" val="3841440830"/>
                    </a:ext>
                  </a:extLst>
                </a:gridCol>
                <a:gridCol w="399426">
                  <a:extLst>
                    <a:ext uri="{9D8B030D-6E8A-4147-A177-3AD203B41FA5}">
                      <a16:colId xmlns:a16="http://schemas.microsoft.com/office/drawing/2014/main" val="3330568015"/>
                    </a:ext>
                  </a:extLst>
                </a:gridCol>
                <a:gridCol w="399426">
                  <a:extLst>
                    <a:ext uri="{9D8B030D-6E8A-4147-A177-3AD203B41FA5}">
                      <a16:colId xmlns:a16="http://schemas.microsoft.com/office/drawing/2014/main" val="3707381308"/>
                    </a:ext>
                  </a:extLst>
                </a:gridCol>
                <a:gridCol w="399426">
                  <a:extLst>
                    <a:ext uri="{9D8B030D-6E8A-4147-A177-3AD203B41FA5}">
                      <a16:colId xmlns:a16="http://schemas.microsoft.com/office/drawing/2014/main" val="4072370141"/>
                    </a:ext>
                  </a:extLst>
                </a:gridCol>
                <a:gridCol w="399426">
                  <a:extLst>
                    <a:ext uri="{9D8B030D-6E8A-4147-A177-3AD203B41FA5}">
                      <a16:colId xmlns:a16="http://schemas.microsoft.com/office/drawing/2014/main" val="226346896"/>
                    </a:ext>
                  </a:extLst>
                </a:gridCol>
                <a:gridCol w="399426">
                  <a:extLst>
                    <a:ext uri="{9D8B030D-6E8A-4147-A177-3AD203B41FA5}">
                      <a16:colId xmlns:a16="http://schemas.microsoft.com/office/drawing/2014/main" val="4016487860"/>
                    </a:ext>
                  </a:extLst>
                </a:gridCol>
                <a:gridCol w="399426">
                  <a:extLst>
                    <a:ext uri="{9D8B030D-6E8A-4147-A177-3AD203B41FA5}">
                      <a16:colId xmlns:a16="http://schemas.microsoft.com/office/drawing/2014/main" val="4124924102"/>
                    </a:ext>
                  </a:extLst>
                </a:gridCol>
                <a:gridCol w="399426">
                  <a:extLst>
                    <a:ext uri="{9D8B030D-6E8A-4147-A177-3AD203B41FA5}">
                      <a16:colId xmlns:a16="http://schemas.microsoft.com/office/drawing/2014/main" val="1915546132"/>
                    </a:ext>
                  </a:extLst>
                </a:gridCol>
                <a:gridCol w="399426">
                  <a:extLst>
                    <a:ext uri="{9D8B030D-6E8A-4147-A177-3AD203B41FA5}">
                      <a16:colId xmlns:a16="http://schemas.microsoft.com/office/drawing/2014/main" val="3594374671"/>
                    </a:ext>
                  </a:extLst>
                </a:gridCol>
                <a:gridCol w="399426">
                  <a:extLst>
                    <a:ext uri="{9D8B030D-6E8A-4147-A177-3AD203B41FA5}">
                      <a16:colId xmlns:a16="http://schemas.microsoft.com/office/drawing/2014/main" val="3323983483"/>
                    </a:ext>
                  </a:extLst>
                </a:gridCol>
                <a:gridCol w="399426">
                  <a:extLst>
                    <a:ext uri="{9D8B030D-6E8A-4147-A177-3AD203B41FA5}">
                      <a16:colId xmlns:a16="http://schemas.microsoft.com/office/drawing/2014/main" val="2451926601"/>
                    </a:ext>
                  </a:extLst>
                </a:gridCol>
                <a:gridCol w="399426">
                  <a:extLst>
                    <a:ext uri="{9D8B030D-6E8A-4147-A177-3AD203B41FA5}">
                      <a16:colId xmlns:a16="http://schemas.microsoft.com/office/drawing/2014/main" val="3458952246"/>
                    </a:ext>
                  </a:extLst>
                </a:gridCol>
                <a:gridCol w="399426">
                  <a:extLst>
                    <a:ext uri="{9D8B030D-6E8A-4147-A177-3AD203B41FA5}">
                      <a16:colId xmlns:a16="http://schemas.microsoft.com/office/drawing/2014/main" val="581245399"/>
                    </a:ext>
                  </a:extLst>
                </a:gridCol>
                <a:gridCol w="399426">
                  <a:extLst>
                    <a:ext uri="{9D8B030D-6E8A-4147-A177-3AD203B41FA5}">
                      <a16:colId xmlns:a16="http://schemas.microsoft.com/office/drawing/2014/main" val="14805617"/>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798324"/>
          <a:ext cx="8100003" cy="929888"/>
        </p:xfrm>
        <a:graphic>
          <a:graphicData uri="http://schemas.openxmlformats.org/drawingml/2006/table">
            <a:tbl>
              <a:tblPr/>
              <a:tblGrid>
                <a:gridCol w="717549">
                  <a:extLst>
                    <a:ext uri="{9D8B030D-6E8A-4147-A177-3AD203B41FA5}">
                      <a16:colId xmlns:a16="http://schemas.microsoft.com/office/drawing/2014/main" val="2815743556"/>
                    </a:ext>
                  </a:extLst>
                </a:gridCol>
                <a:gridCol w="1230409">
                  <a:extLst>
                    <a:ext uri="{9D8B030D-6E8A-4147-A177-3AD203B41FA5}">
                      <a16:colId xmlns:a16="http://schemas.microsoft.com/office/drawing/2014/main" val="2678984805"/>
                    </a:ext>
                  </a:extLst>
                </a:gridCol>
                <a:gridCol w="1230409">
                  <a:extLst>
                    <a:ext uri="{9D8B030D-6E8A-4147-A177-3AD203B41FA5}">
                      <a16:colId xmlns:a16="http://schemas.microsoft.com/office/drawing/2014/main" val="4077376227"/>
                    </a:ext>
                  </a:extLst>
                </a:gridCol>
                <a:gridCol w="1230409">
                  <a:extLst>
                    <a:ext uri="{9D8B030D-6E8A-4147-A177-3AD203B41FA5}">
                      <a16:colId xmlns:a16="http://schemas.microsoft.com/office/drawing/2014/main" val="3143555463"/>
                    </a:ext>
                  </a:extLst>
                </a:gridCol>
                <a:gridCol w="1230409">
                  <a:extLst>
                    <a:ext uri="{9D8B030D-6E8A-4147-A177-3AD203B41FA5}">
                      <a16:colId xmlns:a16="http://schemas.microsoft.com/office/drawing/2014/main" val="2159604574"/>
                    </a:ext>
                  </a:extLst>
                </a:gridCol>
                <a:gridCol w="1230409">
                  <a:extLst>
                    <a:ext uri="{9D8B030D-6E8A-4147-A177-3AD203B41FA5}">
                      <a16:colId xmlns:a16="http://schemas.microsoft.com/office/drawing/2014/main" val="3312290703"/>
                    </a:ext>
                  </a:extLst>
                </a:gridCol>
                <a:gridCol w="1230409">
                  <a:extLst>
                    <a:ext uri="{9D8B030D-6E8A-4147-A177-3AD203B41FA5}">
                      <a16:colId xmlns:a16="http://schemas.microsoft.com/office/drawing/2014/main" val="2664114771"/>
                    </a:ext>
                  </a:extLst>
                </a:gridCol>
              </a:tblGrid>
              <a:tr h="154538">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nvGraphicFramePr>
        <p:xfrm>
          <a:off x="1270002" y="1131888"/>
          <a:ext cx="7370762"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err="1">
                          <a:solidFill>
                            <a:schemeClr val="tx2"/>
                          </a:solidFill>
                          <a:effectLst/>
                          <a:latin typeface="Nexa Bold" panose="00000800000000000000" pitchFamily="2" charset="0"/>
                        </a:rPr>
                        <a:t>Hersheys</a:t>
                      </a:r>
                      <a:r>
                        <a:rPr lang="en-US" sz="700" b="0" i="0" u="none" strike="noStrike">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3310</Words>
  <Application>Microsoft Office PowerPoint</Application>
  <PresentationFormat>On-screen Show (16:9)</PresentationFormat>
  <Paragraphs>1274</Paragraphs>
  <Slides>10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Sophie  ZIMMERMANN</cp:lastModifiedBy>
  <cp:revision>29</cp:revision>
  <dcterms:created xsi:type="dcterms:W3CDTF">2024-07-05T15:31:56Z</dcterms:created>
  <dcterms:modified xsi:type="dcterms:W3CDTF">2025-01-27T13:33:11Z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