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0.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2.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4.xml" ContentType="application/vnd.openxmlformats-officedocument.presentationml.tags+xml"/>
  <Override PartName="/ppt/charts/chart22.xml" ContentType="application/vnd.openxmlformats-officedocument.drawingml.chart+xml"/>
  <Override PartName="/ppt/tags/tag35.xml" ContentType="application/vnd.openxmlformats-officedocument.presentationml.tags+xml"/>
  <Override PartName="/ppt/charts/chart23.xml" ContentType="application/vnd.openxmlformats-officedocument.drawingml.chart+xml"/>
  <Override PartName="/ppt/tags/tag36.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7.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8.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0.xml" ContentType="application/vnd.openxmlformats-officedocument.presentationml.tags+xml"/>
  <Override PartName="/ppt/notesSlides/notesSlide1.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8"/>
  </p:notesMasterIdLst>
  <p:sldIdLst>
    <p:sldId id="2147475158" r:id="rId5"/>
    <p:sldId id="2147475162" r:id="rId6"/>
    <p:sldId id="2147378527" r:id="rId7"/>
    <p:sldId id="2147475159" r:id="rId8"/>
    <p:sldId id="2147475160" r:id="rId9"/>
    <p:sldId id="2147475161" r:id="rId10"/>
    <p:sldId id="2147378531" r:id="rId11"/>
    <p:sldId id="2147378536" r:id="rId12"/>
    <p:sldId id="2147378537" r:id="rId13"/>
    <p:sldId id="2147378538" r:id="rId14"/>
    <p:sldId id="2147378539" r:id="rId15"/>
    <p:sldId id="2147378540" r:id="rId16"/>
    <p:sldId id="2147378541" r:id="rId17"/>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18" d="100"/>
          <a:sy n="118" d="100"/>
        </p:scale>
        <p:origin x="401"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graphicFrameChg chg="mod">
          <ac:chgData name="Neriman EL HADIDI" userId="4b24840c-84b3-44ac-9131-ca3568cb403b" providerId="ADAL" clId="{691D510E-8A0A-4BE8-8552-728A5B0C5021}" dt="2024-11-01T08:50:02.695" v="1"/>
          <ac:graphicFrameMkLst>
            <pc:docMk/>
            <pc:sldMk cId="0" sldId="2147378536"/>
            <ac:graphicFrameMk id="22" creationId="{4BD40146-997A-4DD8-9328-B245AE537396}"/>
          </ac:graphicFrameMkLst>
        </pc:graphicFrameChg>
      </pc:sldChg>
      <pc:sldChg chg="modSp">
        <pc:chgData name="Neriman EL HADIDI" userId="4b24840c-84b3-44ac-9131-ca3568cb403b" providerId="ADAL" clId="{691D510E-8A0A-4BE8-8552-728A5B0C5021}" dt="2024-11-01T08:50:19.261" v="3"/>
        <pc:sldMkLst>
          <pc:docMk/>
          <pc:sldMk cId="0" sldId="2147378537"/>
        </pc:sldMkLst>
        <pc:graphicFrameChg chg="mod">
          <ac:chgData name="Neriman EL HADIDI" userId="4b24840c-84b3-44ac-9131-ca3568cb403b" providerId="ADAL" clId="{691D510E-8A0A-4BE8-8552-728A5B0C5021}" dt="2024-11-01T08:50:14.734" v="2"/>
          <ac:graphicFrameMkLst>
            <pc:docMk/>
            <pc:sldMk cId="0" sldId="2147378537"/>
            <ac:graphicFrameMk id="22" creationId="{4BD40146-997A-4DD8-9328-B245AE537396}"/>
          </ac:graphicFrameMkLst>
        </pc:graphicFrameChg>
        <pc:graphicFrameChg chg="mod">
          <ac:chgData name="Neriman EL HADIDI" userId="4b24840c-84b3-44ac-9131-ca3568cb403b" providerId="ADAL" clId="{691D510E-8A0A-4BE8-8552-728A5B0C5021}" dt="2024-11-01T08:50:19.261" v="3"/>
          <ac:graphicFrameMkLst>
            <pc:docMk/>
            <pc:sldMk cId="0" sldId="2147378537"/>
            <ac:graphicFrameMk id="23" creationId="{CF549649-9D07-45BA-9997-BE52ED385C34}"/>
          </ac:graphicFrameMkLst>
        </pc:graphicFrameChg>
      </pc:sldChg>
      <pc:sldChg chg="modSp">
        <pc:chgData name="Neriman EL HADIDI" userId="4b24840c-84b3-44ac-9131-ca3568cb403b" providerId="ADAL" clId="{691D510E-8A0A-4BE8-8552-728A5B0C5021}" dt="2024-11-01T08:50:51.759" v="6"/>
        <pc:sldMkLst>
          <pc:docMk/>
          <pc:sldMk cId="0" sldId="2147378538"/>
        </pc:sldMkLst>
        <pc:graphicFrameChg chg="mod">
          <ac:chgData name="Neriman EL HADIDI" userId="4b24840c-84b3-44ac-9131-ca3568cb403b" providerId="ADAL" clId="{691D510E-8A0A-4BE8-8552-728A5B0C5021}" dt="2024-11-01T08:50:36.765" v="4"/>
          <ac:graphicFrameMkLst>
            <pc:docMk/>
            <pc:sldMk cId="0" sldId="2147378538"/>
            <ac:graphicFrameMk id="22" creationId="{4BD40146-997A-4DD8-9328-B245AE537396}"/>
          </ac:graphicFrameMkLst>
        </pc:graphicFrameChg>
        <pc:graphicFrameChg chg="mod">
          <ac:chgData name="Neriman EL HADIDI" userId="4b24840c-84b3-44ac-9131-ca3568cb403b" providerId="ADAL" clId="{691D510E-8A0A-4BE8-8552-728A5B0C5021}" dt="2024-11-01T08:50:41.641" v="5"/>
          <ac:graphicFrameMkLst>
            <pc:docMk/>
            <pc:sldMk cId="0" sldId="2147378538"/>
            <ac:graphicFrameMk id="23" creationId="{CF549649-9D07-45BA-9997-BE52ED385C34}"/>
          </ac:graphicFrameMkLst>
        </pc:graphicFrameChg>
        <pc:graphicFrameChg chg="mod">
          <ac:chgData name="Neriman EL HADIDI" userId="4b24840c-84b3-44ac-9131-ca3568cb403b" providerId="ADAL" clId="{691D510E-8A0A-4BE8-8552-728A5B0C5021}" dt="2024-11-01T08:50:51.759" v="6"/>
          <ac:graphicFrameMkLst>
            <pc:docMk/>
            <pc:sldMk cId="0" sldId="2147378538"/>
            <ac:graphicFrameMk id="29" creationId="{FC0D54D0-1ACD-4937-8BF6-259AC4A57D6A}"/>
          </ac:graphicFrameMkLst>
        </pc:graphicFrameChg>
      </pc:sldChg>
      <pc:sldChg chg="modSp">
        <pc:chgData name="Neriman EL HADIDI" userId="4b24840c-84b3-44ac-9131-ca3568cb403b" providerId="ADAL" clId="{691D510E-8A0A-4BE8-8552-728A5B0C5021}" dt="2024-11-01T08:51:25.353" v="10"/>
        <pc:sldMkLst>
          <pc:docMk/>
          <pc:sldMk cId="0" sldId="2147378539"/>
        </pc:sldMkLst>
        <pc:graphicFrameChg chg="mod">
          <ac:chgData name="Neriman EL HADIDI" userId="4b24840c-84b3-44ac-9131-ca3568cb403b" providerId="ADAL" clId="{691D510E-8A0A-4BE8-8552-728A5B0C5021}" dt="2024-11-01T08:51:25.353" v="10"/>
          <ac:graphicFrameMkLst>
            <pc:docMk/>
            <pc:sldMk cId="0" sldId="2147378539"/>
            <ac:graphicFrameMk id="7" creationId="{BEBEDFFE-F504-857B-0EA5-AA5211D9DC3D}"/>
          </ac:graphicFrameMkLst>
        </pc:graphicFrameChg>
        <pc:graphicFrameChg chg="mod">
          <ac:chgData name="Neriman EL HADIDI" userId="4b24840c-84b3-44ac-9131-ca3568cb403b" providerId="ADAL" clId="{691D510E-8A0A-4BE8-8552-728A5B0C5021}" dt="2024-11-01T08:51:02.272" v="7"/>
          <ac:graphicFrameMkLst>
            <pc:docMk/>
            <pc:sldMk cId="0" sldId="2147378539"/>
            <ac:graphicFrameMk id="22" creationId="{4BD40146-997A-4DD8-9328-B245AE537396}"/>
          </ac:graphicFrameMkLst>
        </pc:graphicFrameChg>
        <pc:graphicFrameChg chg="mod">
          <ac:chgData name="Neriman EL HADIDI" userId="4b24840c-84b3-44ac-9131-ca3568cb403b" providerId="ADAL" clId="{691D510E-8A0A-4BE8-8552-728A5B0C5021}" dt="2024-11-01T08:51:10.241" v="8"/>
          <ac:graphicFrameMkLst>
            <pc:docMk/>
            <pc:sldMk cId="0" sldId="2147378539"/>
            <ac:graphicFrameMk id="23" creationId="{CF549649-9D07-45BA-9997-BE52ED385C34}"/>
          </ac:graphicFrameMkLst>
        </pc:graphicFrameChg>
        <pc:graphicFrameChg chg="mod">
          <ac:chgData name="Neriman EL HADIDI" userId="4b24840c-84b3-44ac-9131-ca3568cb403b" providerId="ADAL" clId="{691D510E-8A0A-4BE8-8552-728A5B0C5021}" dt="2024-11-01T08:51:14.235" v="9"/>
          <ac:graphicFrameMkLst>
            <pc:docMk/>
            <pc:sldMk cId="0" sldId="2147378539"/>
            <ac:graphicFrameMk id="29" creationId="{FC0D54D0-1ACD-4937-8BF6-259AC4A57D6A}"/>
          </ac:graphicFrameMkLst>
        </pc:graphicFrameChg>
      </pc:sldChg>
      <pc:sldChg chg="modSp">
        <pc:chgData name="Neriman EL HADIDI" userId="4b24840c-84b3-44ac-9131-ca3568cb403b" providerId="ADAL" clId="{691D510E-8A0A-4BE8-8552-728A5B0C5021}" dt="2024-11-01T08:52:08.750" v="15"/>
        <pc:sldMkLst>
          <pc:docMk/>
          <pc:sldMk cId="1407930989" sldId="2147378540"/>
        </pc:sldMkLst>
        <pc:graphicFrameChg chg="mod">
          <ac:chgData name="Neriman EL HADIDI" userId="4b24840c-84b3-44ac-9131-ca3568cb403b" providerId="ADAL" clId="{691D510E-8A0A-4BE8-8552-728A5B0C5021}" dt="2024-11-01T08:51:53.848" v="12"/>
          <ac:graphicFrameMkLst>
            <pc:docMk/>
            <pc:sldMk cId="1407930989" sldId="2147378540"/>
            <ac:graphicFrameMk id="3" creationId="{2E2410D1-ACAB-7F15-8422-1C631B4EF6C0}"/>
          </ac:graphicFrameMkLst>
        </pc:graphicFrameChg>
        <pc:graphicFrameChg chg="mod">
          <ac:chgData name="Neriman EL HADIDI" userId="4b24840c-84b3-44ac-9131-ca3568cb403b" providerId="ADAL" clId="{691D510E-8A0A-4BE8-8552-728A5B0C5021}" dt="2024-11-01T08:51:58.922" v="13"/>
          <ac:graphicFrameMkLst>
            <pc:docMk/>
            <pc:sldMk cId="1407930989" sldId="2147378540"/>
            <ac:graphicFrameMk id="7" creationId="{625DF3AB-9F99-8CBC-84D4-D7B525D854D3}"/>
          </ac:graphicFrameMkLst>
        </pc:graphicFrameChg>
        <pc:graphicFrameChg chg="mod">
          <ac:chgData name="Neriman EL HADIDI" userId="4b24840c-84b3-44ac-9131-ca3568cb403b" providerId="ADAL" clId="{691D510E-8A0A-4BE8-8552-728A5B0C5021}" dt="2024-11-01T08:51:37.893" v="11"/>
          <ac:graphicFrameMkLst>
            <pc:docMk/>
            <pc:sldMk cId="1407930989" sldId="2147378540"/>
            <ac:graphicFrameMk id="22" creationId="{1B4E0230-70DF-FBB8-3C43-4A6E5E5C0DAB}"/>
          </ac:graphicFrameMkLst>
        </pc:graphicFrameChg>
        <pc:graphicFrameChg chg="mod">
          <ac:chgData name="Neriman EL HADIDI" userId="4b24840c-84b3-44ac-9131-ca3568cb403b" providerId="ADAL" clId="{691D510E-8A0A-4BE8-8552-728A5B0C5021}" dt="2024-11-01T08:52:08.750" v="15"/>
          <ac:graphicFrameMkLst>
            <pc:docMk/>
            <pc:sldMk cId="1407930989" sldId="2147378540"/>
            <ac:graphicFrameMk id="23" creationId="{177BA88C-7FE0-133C-E7AA-CD3C0BA79FB5}"/>
          </ac:graphicFrameMkLst>
        </pc:graphicFrameChg>
        <pc:graphicFrameChg chg="mod">
          <ac:chgData name="Neriman EL HADIDI" userId="4b24840c-84b3-44ac-9131-ca3568cb403b" providerId="ADAL" clId="{691D510E-8A0A-4BE8-8552-728A5B0C5021}" dt="2024-11-01T08:52:04.049" v="14"/>
          <ac:graphicFrameMkLst>
            <pc:docMk/>
            <pc:sldMk cId="1407930989" sldId="2147378540"/>
            <ac:graphicFrameMk id="29" creationId="{FA661148-19FC-4183-EB96-B643E1024B86}"/>
          </ac:graphicFrameMkLst>
        </pc:graphicFrameChg>
      </pc:sldChg>
      <pc:sldChg chg="modSp">
        <pc:chgData name="Neriman EL HADIDI" userId="4b24840c-84b3-44ac-9131-ca3568cb403b" providerId="ADAL" clId="{691D510E-8A0A-4BE8-8552-728A5B0C5021}" dt="2024-11-01T08:53:01.221" v="21"/>
        <pc:sldMkLst>
          <pc:docMk/>
          <pc:sldMk cId="1188844260" sldId="2147378541"/>
        </pc:sldMkLst>
        <pc:graphicFrameChg chg="mod">
          <ac:chgData name="Neriman EL HADIDI" userId="4b24840c-84b3-44ac-9131-ca3568cb403b" providerId="ADAL" clId="{691D510E-8A0A-4BE8-8552-728A5B0C5021}" dt="2024-11-01T08:52:52.792" v="20"/>
          <ac:graphicFrameMkLst>
            <pc:docMk/>
            <pc:sldMk cId="1188844260" sldId="2147378541"/>
            <ac:graphicFrameMk id="3" creationId="{F98846D9-F4D9-93C9-8EDD-D5EBFF7D3C2B}"/>
          </ac:graphicFrameMkLst>
        </pc:graphicFrameChg>
        <pc:graphicFrameChg chg="mod">
          <ac:chgData name="Neriman EL HADIDI" userId="4b24840c-84b3-44ac-9131-ca3568cb403b" providerId="ADAL" clId="{691D510E-8A0A-4BE8-8552-728A5B0C5021}" dt="2024-11-01T08:52:44.975" v="19"/>
          <ac:graphicFrameMkLst>
            <pc:docMk/>
            <pc:sldMk cId="1188844260" sldId="2147378541"/>
            <ac:graphicFrameMk id="7" creationId="{7005277E-EC31-BCAE-DD2C-8C26DA3F1564}"/>
          </ac:graphicFrameMkLst>
        </pc:graphicFrameChg>
        <pc:graphicFrameChg chg="mod">
          <ac:chgData name="Neriman EL HADIDI" userId="4b24840c-84b3-44ac-9131-ca3568cb403b" providerId="ADAL" clId="{691D510E-8A0A-4BE8-8552-728A5B0C5021}" dt="2024-11-01T08:53:01.221" v="21"/>
          <ac:graphicFrameMkLst>
            <pc:docMk/>
            <pc:sldMk cId="1188844260" sldId="2147378541"/>
            <ac:graphicFrameMk id="11" creationId="{1393AEEC-26E6-89D7-B052-0EF4E5565357}"/>
          </ac:graphicFrameMkLst>
        </pc:graphicFrameChg>
        <pc:graphicFrameChg chg="mod">
          <ac:chgData name="Neriman EL HADIDI" userId="4b24840c-84b3-44ac-9131-ca3568cb403b" providerId="ADAL" clId="{691D510E-8A0A-4BE8-8552-728A5B0C5021}" dt="2024-11-01T08:52:21.514" v="16"/>
          <ac:graphicFrameMkLst>
            <pc:docMk/>
            <pc:sldMk cId="1188844260" sldId="2147378541"/>
            <ac:graphicFrameMk id="22" creationId="{07EDBFD3-E8FE-CBD3-A252-05851805E6D6}"/>
          </ac:graphicFrameMkLst>
        </pc:graphicFrameChg>
        <pc:graphicFrameChg chg="mod">
          <ac:chgData name="Neriman EL HADIDI" userId="4b24840c-84b3-44ac-9131-ca3568cb403b" providerId="ADAL" clId="{691D510E-8A0A-4BE8-8552-728A5B0C5021}" dt="2024-11-01T08:52:30.669" v="17"/>
          <ac:graphicFrameMkLst>
            <pc:docMk/>
            <pc:sldMk cId="1188844260" sldId="2147378541"/>
            <ac:graphicFrameMk id="23" creationId="{6F740B06-9F4F-D345-1D64-30FF16B95D9B}"/>
          </ac:graphicFrameMkLst>
        </pc:graphicFrameChg>
        <pc:graphicFrameChg chg="mod">
          <ac:chgData name="Neriman EL HADIDI" userId="4b24840c-84b3-44ac-9131-ca3568cb403b" providerId="ADAL" clId="{691D510E-8A0A-4BE8-8552-728A5B0C5021}" dt="2024-11-01T08:52:38.643" v="18"/>
          <ac:graphicFrameMkLst>
            <pc:docMk/>
            <pc:sldMk cId="1188844260" sldId="2147378541"/>
            <ac:graphicFrameMk id="29" creationId="{ED3A6695-EC0F-F473-E6DB-934459090868}"/>
          </ac:graphicFrameMkLst>
        </pc:graphicFrameChg>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C00000"/>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E6E5E5"/>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1-B304-48C7-A242-C92C3BEFF2A4}"/>
              </c:ext>
            </c:extLst>
          </c:dPt>
          <c:dPt>
            <c:idx val="1"/>
            <c:invertIfNegative val="0"/>
            <c:bubble3D val="0"/>
            <c:spPr>
              <a:solidFill>
                <a:srgbClr val="E6E5E5"/>
              </a:solidFill>
              <a:ln>
                <a:noFill/>
              </a:ln>
              <a:effectLst/>
            </c:spPr>
            <c:extLst>
              <c:ext xmlns:c16="http://schemas.microsoft.com/office/drawing/2014/chart" uri="{C3380CC4-5D6E-409C-BE32-E72D297353CC}">
                <c16:uniqueId val="{00000003-B304-48C7-A242-C92C3BEFF2A4}"/>
              </c:ext>
            </c:extLst>
          </c:dPt>
          <c:dPt>
            <c:idx val="2"/>
            <c:invertIfNegative val="1"/>
            <c:bubble3D val="0"/>
            <c:spPr>
              <a:solidFill>
                <a:srgbClr val="E6E5E5"/>
              </a:solidFill>
            </c:spPr>
            <c:extLst>
              <c:ext xmlns:c16="http://schemas.microsoft.com/office/drawing/2014/chart" uri="{C3380CC4-5D6E-409C-BE32-E72D297353CC}">
                <c16:uniqueId val="{00000005-B304-48C7-A242-C92C3BEFF2A4}"/>
              </c:ext>
            </c:extLst>
          </c:dPt>
          <c:dPt>
            <c:idx val="3"/>
            <c:invertIfNegative val="1"/>
            <c:bubble3D val="0"/>
            <c:spPr>
              <a:solidFill>
                <a:srgbClr val="E6E5E5"/>
              </a:solidFill>
            </c:spPr>
            <c:extLst>
              <c:ext xmlns:c16="http://schemas.microsoft.com/office/drawing/2014/chart" uri="{C3380CC4-5D6E-409C-BE32-E72D297353CC}">
                <c16:uniqueId val="{00000007-B304-48C7-A242-C92C3BEFF2A4}"/>
              </c:ext>
            </c:extLst>
          </c:dPt>
          <c:dPt>
            <c:idx val="4"/>
            <c:invertIfNegative val="1"/>
            <c:bubble3D val="0"/>
            <c:spPr>
              <a:solidFill>
                <a:srgbClr val="E6E5E5"/>
              </a:solidFill>
            </c:spPr>
            <c:extLst>
              <c:ext xmlns:c16="http://schemas.microsoft.com/office/drawing/2014/chart" uri="{C3380CC4-5D6E-409C-BE32-E72D297353CC}">
                <c16:uniqueId val="{00000009-B304-48C7-A242-C92C3BEFF2A4}"/>
              </c:ext>
            </c:extLst>
          </c:dPt>
          <c:dPt>
            <c:idx val="5"/>
            <c:invertIfNegative val="1"/>
            <c:bubble3D val="0"/>
            <c:spPr>
              <a:solidFill>
                <a:srgbClr val="E6E5E5"/>
              </a:solidFill>
            </c:spPr>
            <c:extLst>
              <c:ext xmlns:c16="http://schemas.microsoft.com/office/drawing/2014/chart" uri="{C3380CC4-5D6E-409C-BE32-E72D297353CC}">
                <c16:uniqueId val="{0000000B-B304-48C7-A242-C92C3BEFF2A4}"/>
              </c:ext>
            </c:extLst>
          </c:dPt>
          <c:dPt>
            <c:idx val="6"/>
            <c:invertIfNegative val="1"/>
            <c:bubble3D val="0"/>
            <c:spPr>
              <a:solidFill>
                <a:srgbClr val="E6E5E5"/>
              </a:solidFill>
            </c:spPr>
            <c:extLst>
              <c:ext xmlns:c16="http://schemas.microsoft.com/office/drawing/2014/chart" uri="{C3380CC4-5D6E-409C-BE32-E72D297353CC}">
                <c16:uniqueId val="{0000000D-B304-48C7-A242-C92C3BEFF2A4}"/>
              </c:ext>
            </c:extLst>
          </c:dPt>
          <c:dPt>
            <c:idx val="7"/>
            <c:invertIfNegative val="1"/>
            <c:bubble3D val="0"/>
            <c:spPr>
              <a:solidFill>
                <a:srgbClr val="E6E5E5"/>
              </a:solidFill>
            </c:spPr>
            <c:extLst>
              <c:ext xmlns:c16="http://schemas.microsoft.com/office/drawing/2014/chart" uri="{C3380CC4-5D6E-409C-BE32-E72D297353CC}">
                <c16:uniqueId val="{0000000F-B304-48C7-A242-C92C3BEFF2A4}"/>
              </c:ext>
            </c:extLst>
          </c:dPt>
          <c:dPt>
            <c:idx val="8"/>
            <c:invertIfNegative val="1"/>
            <c:bubble3D val="0"/>
            <c:spPr>
              <a:solidFill>
                <a:srgbClr val="E6E5E5"/>
              </a:solidFill>
            </c:spPr>
            <c:extLst>
              <c:ext xmlns:c16="http://schemas.microsoft.com/office/drawing/2014/chart" uri="{C3380CC4-5D6E-409C-BE32-E72D297353CC}">
                <c16:uniqueId val="{00000011-B304-48C7-A242-C92C3BEFF2A4}"/>
              </c:ext>
            </c:extLst>
          </c:dPt>
          <c:dPt>
            <c:idx val="9"/>
            <c:invertIfNegative val="1"/>
            <c:bubble3D val="0"/>
            <c:spPr>
              <a:solidFill>
                <a:srgbClr val="E6E5E5"/>
              </a:solidFill>
            </c:spPr>
            <c:extLst>
              <c:ext xmlns:c16="http://schemas.microsoft.com/office/drawing/2014/chart" uri="{C3380CC4-5D6E-409C-BE32-E72D297353CC}">
                <c16:uniqueId val="{00000013-B304-48C7-A242-C92C3BEFF2A4}"/>
              </c:ext>
            </c:extLst>
          </c:dPt>
          <c:dPt>
            <c:idx val="10"/>
            <c:invertIfNegative val="1"/>
            <c:bubble3D val="0"/>
            <c:spPr>
              <a:solidFill>
                <a:srgbClr val="E6E5E5"/>
              </a:solidFill>
            </c:spPr>
            <c:extLst>
              <c:ext xmlns:c16="http://schemas.microsoft.com/office/drawing/2014/chart" uri="{C3380CC4-5D6E-409C-BE32-E72D297353CC}">
                <c16:uniqueId val="{00000015-B304-48C7-A242-C92C3BEFF2A4}"/>
              </c:ext>
            </c:extLst>
          </c:dPt>
          <c:dPt>
            <c:idx val="11"/>
            <c:invertIfNegative val="0"/>
            <c:bubble3D val="0"/>
            <c:spPr>
              <a:solidFill>
                <a:srgbClr val="E6E5E5"/>
              </a:solidFill>
              <a:ln>
                <a:noFill/>
              </a:ln>
              <a:effectLst/>
            </c:spPr>
            <c:extLst>
              <c:ext xmlns:c16="http://schemas.microsoft.com/office/drawing/2014/chart" uri="{C3380CC4-5D6E-409C-BE32-E72D297353CC}">
                <c16:uniqueId val="{00000017-B304-48C7-A242-C92C3BEFF2A4}"/>
              </c:ext>
            </c:extLst>
          </c:dPt>
          <c:dPt>
            <c:idx val="12"/>
            <c:invertIfNegative val="1"/>
            <c:bubble3D val="0"/>
            <c:spPr>
              <a:solidFill>
                <a:srgbClr val="E6E5E5"/>
              </a:solidFill>
            </c:spPr>
            <c:extLst>
              <c:ext xmlns:c16="http://schemas.microsoft.com/office/drawing/2014/chart" uri="{C3380CC4-5D6E-409C-BE32-E72D297353CC}">
                <c16:uniqueId val="{00000019-B304-48C7-A242-C92C3BEFF2A4}"/>
              </c:ext>
            </c:extLst>
          </c:dPt>
          <c:dPt>
            <c:idx val="13"/>
            <c:invertIfNegative val="1"/>
            <c:bubble3D val="0"/>
            <c:spPr>
              <a:solidFill>
                <a:srgbClr val="E6E5E5"/>
              </a:solidFill>
            </c:spPr>
            <c:extLst>
              <c:ext xmlns:c16="http://schemas.microsoft.com/office/drawing/2014/chart" uri="{C3380CC4-5D6E-409C-BE32-E72D297353CC}">
                <c16:uniqueId val="{0000001B-B304-48C7-A242-C92C3BEFF2A4}"/>
              </c:ext>
            </c:extLst>
          </c:dPt>
          <c:dPt>
            <c:idx val="14"/>
            <c:invertIfNegative val="1"/>
            <c:bubble3D val="0"/>
            <c:spPr>
              <a:solidFill>
                <a:srgbClr val="E6E5E5"/>
              </a:solidFill>
            </c:spPr>
            <c:extLst>
              <c:ext xmlns:c16="http://schemas.microsoft.com/office/drawing/2014/chart" uri="{C3380CC4-5D6E-409C-BE32-E72D297353CC}">
                <c16:uniqueId val="{0000001D-B304-48C7-A242-C92C3BEFF2A4}"/>
              </c:ext>
            </c:extLst>
          </c:dPt>
          <c:dPt>
            <c:idx val="15"/>
            <c:invertIfNegative val="1"/>
            <c:bubble3D val="0"/>
            <c:spPr>
              <a:solidFill>
                <a:srgbClr val="E6E5E5"/>
              </a:solidFill>
            </c:spPr>
            <c:extLst>
              <c:ext xmlns:c16="http://schemas.microsoft.com/office/drawing/2014/chart" uri="{C3380CC4-5D6E-409C-BE32-E72D297353CC}">
                <c16:uniqueId val="{0000001F-B304-48C7-A242-C92C3BEFF2A4}"/>
              </c:ext>
            </c:extLst>
          </c:dPt>
          <c:dPt>
            <c:idx val="16"/>
            <c:invertIfNegative val="1"/>
            <c:bubble3D val="0"/>
            <c:spPr>
              <a:solidFill>
                <a:srgbClr val="E6E5E5"/>
              </a:solidFill>
            </c:spPr>
            <c:extLst>
              <c:ext xmlns:c16="http://schemas.microsoft.com/office/drawing/2014/chart" uri="{C3380CC4-5D6E-409C-BE32-E72D297353CC}">
                <c16:uniqueId val="{00000021-B304-48C7-A242-C92C3BEFF2A4}"/>
              </c:ext>
            </c:extLst>
          </c:dPt>
          <c:dPt>
            <c:idx val="17"/>
            <c:invertIfNegative val="1"/>
            <c:bubble3D val="0"/>
            <c:spPr>
              <a:solidFill>
                <a:srgbClr val="E6E5E5"/>
              </a:solidFill>
            </c:spPr>
            <c:extLst>
              <c:ext xmlns:c16="http://schemas.microsoft.com/office/drawing/2014/chart" uri="{C3380CC4-5D6E-409C-BE32-E72D297353CC}">
                <c16:uniqueId val="{00000023-B304-48C7-A242-C92C3BEFF2A4}"/>
              </c:ext>
            </c:extLst>
          </c:dPt>
          <c:dPt>
            <c:idx val="18"/>
            <c:invertIfNegative val="1"/>
            <c:bubble3D val="0"/>
            <c:spPr>
              <a:solidFill>
                <a:srgbClr val="E6E5E5"/>
              </a:solidFill>
            </c:spPr>
            <c:extLst>
              <c:ext xmlns:c16="http://schemas.microsoft.com/office/drawing/2014/chart" uri="{C3380CC4-5D6E-409C-BE32-E72D297353CC}">
                <c16:uniqueId val="{00000025-B304-48C7-A242-C92C3BEFF2A4}"/>
              </c:ext>
            </c:extLst>
          </c:dPt>
          <c:dPt>
            <c:idx val="19"/>
            <c:invertIfNegative val="1"/>
            <c:bubble3D val="0"/>
            <c:spPr>
              <a:solidFill>
                <a:srgbClr val="E6E5E5"/>
              </a:solidFill>
            </c:spPr>
            <c:extLst>
              <c:ext xmlns:c16="http://schemas.microsoft.com/office/drawing/2014/chart" uri="{C3380CC4-5D6E-409C-BE32-E72D297353CC}">
                <c16:uniqueId val="{00000027-B304-48C7-A242-C92C3BEFF2A4}"/>
              </c:ext>
            </c:extLst>
          </c:dPt>
          <c:dPt>
            <c:idx val="20"/>
            <c:invertIfNegative val="1"/>
            <c:bubble3D val="0"/>
            <c:spPr>
              <a:solidFill>
                <a:srgbClr val="E6E5E5"/>
              </a:solidFill>
            </c:spPr>
            <c:extLst>
              <c:ext xmlns:c16="http://schemas.microsoft.com/office/drawing/2014/chart" uri="{C3380CC4-5D6E-409C-BE32-E72D297353CC}">
                <c16:uniqueId val="{00000029-B304-48C7-A242-C92C3BEFF2A4}"/>
              </c:ext>
            </c:extLst>
          </c:dPt>
          <c:dPt>
            <c:idx val="21"/>
            <c:invertIfNegative val="1"/>
            <c:bubble3D val="0"/>
            <c:spPr>
              <a:solidFill>
                <a:srgbClr val="E6E5E5"/>
              </a:solidFill>
            </c:spPr>
            <c:extLst>
              <c:ext xmlns:c16="http://schemas.microsoft.com/office/drawing/2014/chart" uri="{C3380CC4-5D6E-409C-BE32-E72D297353CC}">
                <c16:uniqueId val="{0000002B-B304-48C7-A242-C92C3BEFF2A4}"/>
              </c:ext>
            </c:extLst>
          </c:dPt>
          <c:dPt>
            <c:idx val="22"/>
            <c:invertIfNegative val="1"/>
            <c:bubble3D val="0"/>
            <c:spPr>
              <a:solidFill>
                <a:srgbClr val="E6E5E5"/>
              </a:solidFill>
            </c:spPr>
            <c:extLst>
              <c:ext xmlns:c16="http://schemas.microsoft.com/office/drawing/2014/chart" uri="{C3380CC4-5D6E-409C-BE32-E72D297353CC}">
                <c16:uniqueId val="{0000002D-B304-48C7-A242-C92C3BEFF2A4}"/>
              </c:ext>
            </c:extLst>
          </c:dPt>
          <c:dPt>
            <c:idx val="23"/>
            <c:invertIfNegative val="1"/>
            <c:bubble3D val="0"/>
            <c:spPr>
              <a:solidFill>
                <a:srgbClr val="E6E5E5"/>
              </a:solidFill>
            </c:spPr>
            <c:extLst>
              <c:ext xmlns:c16="http://schemas.microsoft.com/office/drawing/2014/chart" uri="{C3380CC4-5D6E-409C-BE32-E72D297353CC}">
                <c16:uniqueId val="{0000002F-B304-48C7-A242-C92C3BEFF2A4}"/>
              </c:ext>
            </c:extLst>
          </c:dPt>
          <c:dPt>
            <c:idx val="24"/>
            <c:invertIfNegative val="1"/>
            <c:bubble3D val="0"/>
            <c:spPr>
              <a:solidFill>
                <a:srgbClr val="E6E5E5"/>
              </a:solidFill>
            </c:spPr>
            <c:extLst>
              <c:ext xmlns:c16="http://schemas.microsoft.com/office/drawing/2014/chart" uri="{C3380CC4-5D6E-409C-BE32-E72D297353CC}">
                <c16:uniqueId val="{00000031-B304-48C7-A242-C92C3BEFF2A4}"/>
              </c:ext>
            </c:extLst>
          </c:dPt>
          <c:dPt>
            <c:idx val="25"/>
            <c:invertIfNegative val="1"/>
            <c:bubble3D val="0"/>
            <c:spPr>
              <a:solidFill>
                <a:srgbClr val="E6E5E5"/>
              </a:solidFill>
            </c:spPr>
            <c:extLst>
              <c:ext xmlns:c16="http://schemas.microsoft.com/office/drawing/2014/chart" uri="{C3380CC4-5D6E-409C-BE32-E72D297353CC}">
                <c16:uniqueId val="{00000033-B304-48C7-A242-C92C3BEFF2A4}"/>
              </c:ext>
            </c:extLst>
          </c:dPt>
          <c:dPt>
            <c:idx val="26"/>
            <c:invertIfNegative val="1"/>
            <c:bubble3D val="0"/>
            <c:spPr>
              <a:solidFill>
                <a:srgbClr val="E6E5E5"/>
              </a:solidFill>
            </c:spPr>
            <c:extLst>
              <c:ext xmlns:c16="http://schemas.microsoft.com/office/drawing/2014/chart" uri="{C3380CC4-5D6E-409C-BE32-E72D297353CC}">
                <c16:uniqueId val="{00000035-B304-48C7-A242-C92C3BEFF2A4}"/>
              </c:ext>
            </c:extLst>
          </c:dPt>
          <c:dPt>
            <c:idx val="27"/>
            <c:invertIfNegative val="1"/>
            <c:bubble3D val="0"/>
            <c:spPr>
              <a:solidFill>
                <a:srgbClr val="E6E5E5"/>
              </a:solidFill>
            </c:spPr>
            <c:extLst>
              <c:ext xmlns:c16="http://schemas.microsoft.com/office/drawing/2014/chart" uri="{C3380CC4-5D6E-409C-BE32-E72D297353CC}">
                <c16:uniqueId val="{00000037-B304-48C7-A242-C92C3BEFF2A4}"/>
              </c:ext>
            </c:extLst>
          </c:dPt>
          <c:dPt>
            <c:idx val="28"/>
            <c:invertIfNegative val="1"/>
            <c:bubble3D val="0"/>
            <c:spPr>
              <a:solidFill>
                <a:srgbClr val="E6E5E5"/>
              </a:solidFill>
            </c:spPr>
            <c:extLst>
              <c:ext xmlns:c16="http://schemas.microsoft.com/office/drawing/2014/chart" uri="{C3380CC4-5D6E-409C-BE32-E72D297353CC}">
                <c16:uniqueId val="{00000039-B304-48C7-A242-C92C3BEFF2A4}"/>
              </c:ext>
            </c:extLst>
          </c:dPt>
          <c:dPt>
            <c:idx val="29"/>
            <c:invertIfNegative val="1"/>
            <c:bubble3D val="0"/>
            <c:spPr>
              <a:solidFill>
                <a:srgbClr val="E6E5E5"/>
              </a:solidFill>
            </c:spPr>
            <c:extLst>
              <c:ext xmlns:c16="http://schemas.microsoft.com/office/drawing/2014/chart" uri="{C3380CC4-5D6E-409C-BE32-E72D297353CC}">
                <c16:uniqueId val="{0000003B-B304-48C7-A242-C92C3BEFF2A4}"/>
              </c:ext>
            </c:extLst>
          </c:dPt>
          <c:dPt>
            <c:idx val="30"/>
            <c:invertIfNegative val="1"/>
            <c:bubble3D val="0"/>
            <c:spPr>
              <a:solidFill>
                <a:srgbClr val="E6E5E5"/>
              </a:solidFill>
            </c:spPr>
            <c:extLst>
              <c:ext xmlns:c16="http://schemas.microsoft.com/office/drawing/2014/chart" uri="{C3380CC4-5D6E-409C-BE32-E72D297353CC}">
                <c16:uniqueId val="{0000003D-B304-48C7-A242-C92C3BEFF2A4}"/>
              </c:ext>
            </c:extLst>
          </c:dPt>
          <c:dPt>
            <c:idx val="31"/>
            <c:invertIfNegative val="1"/>
            <c:bubble3D val="0"/>
            <c:spPr>
              <a:solidFill>
                <a:srgbClr val="E6E5E5"/>
              </a:solidFill>
            </c:spPr>
            <c:extLst>
              <c:ext xmlns:c16="http://schemas.microsoft.com/office/drawing/2014/chart" uri="{C3380CC4-5D6E-409C-BE32-E72D297353CC}">
                <c16:uniqueId val="{0000003F-B304-48C7-A242-C92C3BEFF2A4}"/>
              </c:ext>
            </c:extLst>
          </c:dPt>
          <c:dPt>
            <c:idx val="32"/>
            <c:invertIfNegative val="1"/>
            <c:bubble3D val="0"/>
            <c:spPr>
              <a:solidFill>
                <a:srgbClr val="E6E5E5"/>
              </a:solidFill>
            </c:spPr>
            <c:extLst>
              <c:ext xmlns:c16="http://schemas.microsoft.com/office/drawing/2014/chart" uri="{C3380CC4-5D6E-409C-BE32-E72D297353CC}">
                <c16:uniqueId val="{00000041-B304-48C7-A242-C92C3BEFF2A4}"/>
              </c:ext>
            </c:extLst>
          </c:dPt>
          <c:dPt>
            <c:idx val="33"/>
            <c:invertIfNegative val="1"/>
            <c:bubble3D val="0"/>
            <c:spPr>
              <a:solidFill>
                <a:srgbClr val="E6E5E5"/>
              </a:solidFill>
            </c:spPr>
            <c:extLst>
              <c:ext xmlns:c16="http://schemas.microsoft.com/office/drawing/2014/chart" uri="{C3380CC4-5D6E-409C-BE32-E72D297353CC}">
                <c16:uniqueId val="{00000043-B304-48C7-A242-C92C3BEFF2A4}"/>
              </c:ext>
            </c:extLst>
          </c:dPt>
          <c:dPt>
            <c:idx val="34"/>
            <c:invertIfNegative val="1"/>
            <c:bubble3D val="0"/>
            <c:spPr>
              <a:solidFill>
                <a:srgbClr val="E6E5E5"/>
              </a:solidFill>
            </c:spPr>
            <c:extLst>
              <c:ext xmlns:c16="http://schemas.microsoft.com/office/drawing/2014/chart" uri="{C3380CC4-5D6E-409C-BE32-E72D297353CC}">
                <c16:uniqueId val="{00000045-B304-48C7-A242-C92C3BEFF2A4}"/>
              </c:ext>
            </c:extLst>
          </c:dPt>
          <c:dPt>
            <c:idx val="35"/>
            <c:invertIfNegative val="1"/>
            <c:bubble3D val="0"/>
            <c:spPr>
              <a:solidFill>
                <a:srgbClr val="E6E5E5"/>
              </a:solidFill>
            </c:spPr>
            <c:extLst>
              <c:ext xmlns:c16="http://schemas.microsoft.com/office/drawing/2014/chart" uri="{C3380CC4-5D6E-409C-BE32-E72D297353CC}">
                <c16:uniqueId val="{00000047-B304-48C7-A242-C92C3BEFF2A4}"/>
              </c:ext>
            </c:extLst>
          </c:dPt>
          <c:dPt>
            <c:idx val="36"/>
            <c:invertIfNegative val="1"/>
            <c:bubble3D val="0"/>
            <c:spPr>
              <a:solidFill>
                <a:srgbClr val="E6E5E5"/>
              </a:solidFill>
            </c:spPr>
            <c:extLst>
              <c:ext xmlns:c16="http://schemas.microsoft.com/office/drawing/2014/chart" uri="{C3380CC4-5D6E-409C-BE32-E72D297353CC}">
                <c16:uniqueId val="{00000049-B304-48C7-A242-C92C3BEFF2A4}"/>
              </c:ext>
            </c:extLst>
          </c:dPt>
          <c:dPt>
            <c:idx val="37"/>
            <c:invertIfNegative val="1"/>
            <c:bubble3D val="0"/>
            <c:spPr>
              <a:solidFill>
                <a:srgbClr val="E6E5E5"/>
              </a:solidFill>
            </c:spPr>
            <c:extLst>
              <c:ext xmlns:c16="http://schemas.microsoft.com/office/drawing/2014/chart" uri="{C3380CC4-5D6E-409C-BE32-E72D297353CC}">
                <c16:uniqueId val="{0000004B-B304-48C7-A242-C92C3BEFF2A4}"/>
              </c:ext>
            </c:extLst>
          </c:dPt>
          <c:dPt>
            <c:idx val="38"/>
            <c:invertIfNegative val="1"/>
            <c:bubble3D val="0"/>
            <c:spPr>
              <a:solidFill>
                <a:srgbClr val="E6E5E5"/>
              </a:solidFill>
            </c:spPr>
            <c:extLst>
              <c:ext xmlns:c16="http://schemas.microsoft.com/office/drawing/2014/chart" uri="{C3380CC4-5D6E-409C-BE32-E72D297353CC}">
                <c16:uniqueId val="{0000004D-B304-48C7-A242-C92C3BEFF2A4}"/>
              </c:ext>
            </c:extLst>
          </c:dPt>
          <c:dPt>
            <c:idx val="39"/>
            <c:invertIfNegative val="1"/>
            <c:bubble3D val="0"/>
            <c:spPr>
              <a:solidFill>
                <a:srgbClr val="E6E5E5"/>
              </a:solidFill>
            </c:spPr>
            <c:extLst>
              <c:ext xmlns:c16="http://schemas.microsoft.com/office/drawing/2014/chart" uri="{C3380CC4-5D6E-409C-BE32-E72D297353CC}">
                <c16:uniqueId val="{0000004F-B304-48C7-A242-C92C3BEFF2A4}"/>
              </c:ext>
            </c:extLst>
          </c:dPt>
          <c:dPt>
            <c:idx val="40"/>
            <c:invertIfNegative val="1"/>
            <c:bubble3D val="0"/>
            <c:spPr>
              <a:solidFill>
                <a:srgbClr val="E6E5E5"/>
              </a:solidFill>
            </c:spPr>
            <c:extLst>
              <c:ext xmlns:c16="http://schemas.microsoft.com/office/drawing/2014/chart" uri="{C3380CC4-5D6E-409C-BE32-E72D297353CC}">
                <c16:uniqueId val="{00000051-B304-48C7-A242-C92C3BEFF2A4}"/>
              </c:ext>
            </c:extLst>
          </c:dPt>
          <c:dPt>
            <c:idx val="41"/>
            <c:invertIfNegative val="1"/>
            <c:bubble3D val="0"/>
            <c:spPr>
              <a:solidFill>
                <a:srgbClr val="E6E5E5"/>
              </a:solidFill>
            </c:spPr>
            <c:extLst>
              <c:ext xmlns:c16="http://schemas.microsoft.com/office/drawing/2014/chart" uri="{C3380CC4-5D6E-409C-BE32-E72D297353CC}">
                <c16:uniqueId val="{00000053-B304-48C7-A242-C92C3BEFF2A4}"/>
              </c:ext>
            </c:extLst>
          </c:dPt>
          <c:dPt>
            <c:idx val="42"/>
            <c:invertIfNegative val="1"/>
            <c:bubble3D val="0"/>
            <c:spPr>
              <a:solidFill>
                <a:srgbClr val="E6E5E5"/>
              </a:solidFill>
            </c:spPr>
            <c:extLst>
              <c:ext xmlns:c16="http://schemas.microsoft.com/office/drawing/2014/chart" uri="{C3380CC4-5D6E-409C-BE32-E72D297353CC}">
                <c16:uniqueId val="{00000055-B304-48C7-A242-C92C3BEFF2A4}"/>
              </c:ext>
            </c:extLst>
          </c:dPt>
          <c:dPt>
            <c:idx val="43"/>
            <c:invertIfNegative val="1"/>
            <c:bubble3D val="0"/>
            <c:spPr>
              <a:solidFill>
                <a:srgbClr val="E6E5E5"/>
              </a:solidFill>
            </c:spPr>
            <c:extLst>
              <c:ext xmlns:c16="http://schemas.microsoft.com/office/drawing/2014/chart" uri="{C3380CC4-5D6E-409C-BE32-E72D297353CC}">
                <c16:uniqueId val="{00000057-B304-48C7-A242-C92C3BEFF2A4}"/>
              </c:ext>
            </c:extLst>
          </c:dPt>
          <c:dPt>
            <c:idx val="44"/>
            <c:invertIfNegative val="1"/>
            <c:bubble3D val="0"/>
            <c:spPr>
              <a:solidFill>
                <a:srgbClr val="E6E5E5"/>
              </a:solidFill>
            </c:spPr>
            <c:extLst>
              <c:ext xmlns:c16="http://schemas.microsoft.com/office/drawing/2014/chart" uri="{C3380CC4-5D6E-409C-BE32-E72D297353CC}">
                <c16:uniqueId val="{00000059-B304-48C7-A242-C92C3BEFF2A4}"/>
              </c:ext>
            </c:extLst>
          </c:dPt>
          <c:dPt>
            <c:idx val="45"/>
            <c:invertIfNegative val="1"/>
            <c:bubble3D val="0"/>
            <c:spPr>
              <a:solidFill>
                <a:srgbClr val="E6E5E5"/>
              </a:solidFill>
            </c:spPr>
            <c:extLst>
              <c:ext xmlns:c16="http://schemas.microsoft.com/office/drawing/2014/chart" uri="{C3380CC4-5D6E-409C-BE32-E72D297353CC}">
                <c16:uniqueId val="{0000005B-B304-48C7-A242-C92C3BEFF2A4}"/>
              </c:ext>
            </c:extLst>
          </c:dPt>
          <c:dPt>
            <c:idx val="46"/>
            <c:invertIfNegative val="0"/>
            <c:bubble3D val="0"/>
            <c:spPr>
              <a:solidFill>
                <a:srgbClr val="E6E5E5"/>
              </a:solidFill>
              <a:ln>
                <a:noFill/>
              </a:ln>
              <a:effectLst/>
            </c:spPr>
            <c:extLst>
              <c:ext xmlns:c16="http://schemas.microsoft.com/office/drawing/2014/chart" uri="{C3380CC4-5D6E-409C-BE32-E72D297353CC}">
                <c16:uniqueId val="{0000005D-B304-48C7-A242-C92C3BEFF2A4}"/>
              </c:ext>
            </c:extLst>
          </c:dPt>
          <c:dPt>
            <c:idx val="47"/>
            <c:invertIfNegative val="1"/>
            <c:bubble3D val="0"/>
            <c:spPr>
              <a:solidFill>
                <a:srgbClr val="E6E5E5"/>
              </a:solidFill>
            </c:spPr>
            <c:extLst>
              <c:ext xmlns:c16="http://schemas.microsoft.com/office/drawing/2014/chart" uri="{C3380CC4-5D6E-409C-BE32-E72D297353CC}">
                <c16:uniqueId val="{0000005F-B304-48C7-A242-C92C3BEFF2A4}"/>
              </c:ext>
            </c:extLst>
          </c:dPt>
          <c:dPt>
            <c:idx val="48"/>
            <c:invertIfNegative val="0"/>
            <c:bubble3D val="0"/>
            <c:spPr>
              <a:solidFill>
                <a:srgbClr val="E6E5E5"/>
              </a:solidFill>
              <a:ln>
                <a:noFill/>
              </a:ln>
              <a:effectLst/>
            </c:spPr>
            <c:extLst>
              <c:ext xmlns:c16="http://schemas.microsoft.com/office/drawing/2014/chart" uri="{C3380CC4-5D6E-409C-BE32-E72D297353CC}">
                <c16:uniqueId val="{00000061-B304-48C7-A242-C92C3BEFF2A4}"/>
              </c:ext>
            </c:extLst>
          </c:dPt>
          <c:dPt>
            <c:idx val="49"/>
            <c:invertIfNegative val="1"/>
            <c:bubble3D val="0"/>
            <c:spPr>
              <a:solidFill>
                <a:srgbClr val="E6E5E5"/>
              </a:solidFill>
            </c:spPr>
            <c:extLst>
              <c:ext xmlns:c16="http://schemas.microsoft.com/office/drawing/2014/chart" uri="{C3380CC4-5D6E-409C-BE32-E72D297353CC}">
                <c16:uniqueId val="{00000063-B304-48C7-A242-C92C3BEFF2A4}"/>
              </c:ext>
            </c:extLst>
          </c:dPt>
          <c:dPt>
            <c:idx val="50"/>
            <c:invertIfNegative val="1"/>
            <c:bubble3D val="0"/>
            <c:spPr>
              <a:solidFill>
                <a:srgbClr val="E6E5E5"/>
              </a:solidFill>
            </c:spPr>
            <c:extLst>
              <c:ext xmlns:c16="http://schemas.microsoft.com/office/drawing/2014/chart" uri="{C3380CC4-5D6E-409C-BE32-E72D297353CC}">
                <c16:uniqueId val="{00000065-B304-48C7-A242-C92C3BEFF2A4}"/>
              </c:ext>
            </c:extLst>
          </c:dPt>
          <c:dPt>
            <c:idx val="51"/>
            <c:invertIfNegative val="1"/>
            <c:bubble3D val="0"/>
            <c:spPr>
              <a:solidFill>
                <a:srgbClr val="E6E5E5"/>
              </a:solidFill>
            </c:spPr>
            <c:extLst>
              <c:ext xmlns:c16="http://schemas.microsoft.com/office/drawing/2014/chart" uri="{C3380CC4-5D6E-409C-BE32-E72D297353CC}">
                <c16:uniqueId val="{00000067-B304-48C7-A242-C92C3BEFF2A4}"/>
              </c:ext>
            </c:extLst>
          </c:dPt>
          <c:dPt>
            <c:idx val="52"/>
            <c:invertIfNegative val="0"/>
            <c:bubble3D val="0"/>
            <c:spPr>
              <a:solidFill>
                <a:srgbClr val="E6E5E5"/>
              </a:solidFill>
              <a:ln>
                <a:noFill/>
              </a:ln>
              <a:effectLst/>
            </c:spPr>
            <c:extLst>
              <c:ext xmlns:c16="http://schemas.microsoft.com/office/drawing/2014/chart" uri="{C3380CC4-5D6E-409C-BE32-E72D297353CC}">
                <c16:uniqueId val="{00000069-B304-48C7-A242-C92C3BEFF2A4}"/>
              </c:ext>
            </c:extLst>
          </c:dPt>
          <c:dPt>
            <c:idx val="53"/>
            <c:invertIfNegative val="1"/>
            <c:bubble3D val="0"/>
            <c:spPr>
              <a:solidFill>
                <a:srgbClr val="E6E5E5"/>
              </a:solidFill>
            </c:spPr>
            <c:extLst>
              <c:ext xmlns:c16="http://schemas.microsoft.com/office/drawing/2014/chart" uri="{C3380CC4-5D6E-409C-BE32-E72D297353CC}">
                <c16:uniqueId val="{0000006B-B304-48C7-A242-C92C3BEFF2A4}"/>
              </c:ext>
            </c:extLst>
          </c:dPt>
          <c:dPt>
            <c:idx val="54"/>
            <c:invertIfNegative val="1"/>
            <c:bubble3D val="0"/>
            <c:spPr>
              <a:solidFill>
                <a:srgbClr val="E6E5E5"/>
              </a:solidFill>
            </c:spPr>
            <c:extLst>
              <c:ext xmlns:c16="http://schemas.microsoft.com/office/drawing/2014/chart" uri="{C3380CC4-5D6E-409C-BE32-E72D297353CC}">
                <c16:uniqueId val="{0000006D-B304-48C7-A242-C92C3BEFF2A4}"/>
              </c:ext>
            </c:extLst>
          </c:dPt>
          <c:dPt>
            <c:idx val="55"/>
            <c:invertIfNegative val="1"/>
            <c:bubble3D val="0"/>
            <c:spPr>
              <a:solidFill>
                <a:srgbClr val="E6E5E5"/>
              </a:solidFill>
            </c:spPr>
            <c:extLst>
              <c:ext xmlns:c16="http://schemas.microsoft.com/office/drawing/2014/chart" uri="{C3380CC4-5D6E-409C-BE32-E72D297353CC}">
                <c16:uniqueId val="{0000006F-B304-48C7-A242-C92C3BEFF2A4}"/>
              </c:ext>
            </c:extLst>
          </c:dPt>
          <c:dPt>
            <c:idx val="56"/>
            <c:invertIfNegative val="1"/>
            <c:bubble3D val="0"/>
            <c:spPr>
              <a:solidFill>
                <a:srgbClr val="E6E5E5"/>
              </a:solidFill>
            </c:spPr>
            <c:extLst>
              <c:ext xmlns:c16="http://schemas.microsoft.com/office/drawing/2014/chart" uri="{C3380CC4-5D6E-409C-BE32-E72D297353CC}">
                <c16:uniqueId val="{00000071-B304-48C7-A242-C92C3BEFF2A4}"/>
              </c:ext>
            </c:extLst>
          </c:dPt>
          <c:dPt>
            <c:idx val="57"/>
            <c:invertIfNegative val="1"/>
            <c:bubble3D val="0"/>
            <c:spPr>
              <a:solidFill>
                <a:srgbClr val="E6E5E5"/>
              </a:solidFill>
            </c:spPr>
            <c:extLst>
              <c:ext xmlns:c16="http://schemas.microsoft.com/office/drawing/2014/chart" uri="{C3380CC4-5D6E-409C-BE32-E72D297353CC}">
                <c16:uniqueId val="{00000073-B304-48C7-A242-C92C3BEFF2A4}"/>
              </c:ext>
            </c:extLst>
          </c:dPt>
          <c:dPt>
            <c:idx val="58"/>
            <c:invertIfNegative val="1"/>
            <c:bubble3D val="0"/>
            <c:spPr>
              <a:solidFill>
                <a:srgbClr val="E6E5E5"/>
              </a:solidFill>
            </c:spPr>
            <c:extLst>
              <c:ext xmlns:c16="http://schemas.microsoft.com/office/drawing/2014/chart" uri="{C3380CC4-5D6E-409C-BE32-E72D297353CC}">
                <c16:uniqueId val="{00000075-B304-48C7-A242-C92C3BEFF2A4}"/>
              </c:ext>
            </c:extLst>
          </c:dPt>
          <c:dPt>
            <c:idx val="59"/>
            <c:invertIfNegative val="1"/>
            <c:bubble3D val="0"/>
            <c:spPr>
              <a:solidFill>
                <a:srgbClr val="E6E5E5"/>
              </a:solidFill>
            </c:spPr>
            <c:extLst>
              <c:ext xmlns:c16="http://schemas.microsoft.com/office/drawing/2014/chart" uri="{C3380CC4-5D6E-409C-BE32-E72D297353CC}">
                <c16:uniqueId val="{00000077-B304-48C7-A242-C92C3BEFF2A4}"/>
              </c:ext>
            </c:extLst>
          </c:dPt>
          <c:dPt>
            <c:idx val="60"/>
            <c:invertIfNegative val="1"/>
            <c:bubble3D val="0"/>
            <c:spPr>
              <a:solidFill>
                <a:srgbClr val="E6E5E5"/>
              </a:solidFill>
            </c:spPr>
            <c:extLst>
              <c:ext xmlns:c16="http://schemas.microsoft.com/office/drawing/2014/chart" uri="{C3380CC4-5D6E-409C-BE32-E72D297353CC}">
                <c16:uniqueId val="{00000079-B304-48C7-A242-C92C3BEFF2A4}"/>
              </c:ext>
            </c:extLst>
          </c:dPt>
          <c:dPt>
            <c:idx val="61"/>
            <c:invertIfNegative val="1"/>
            <c:bubble3D val="0"/>
            <c:spPr>
              <a:solidFill>
                <a:srgbClr val="E6E5E5"/>
              </a:solidFill>
            </c:spPr>
            <c:extLst>
              <c:ext xmlns:c16="http://schemas.microsoft.com/office/drawing/2014/chart" uri="{C3380CC4-5D6E-409C-BE32-E72D297353CC}">
                <c16:uniqueId val="{0000007B-B304-48C7-A242-C92C3BEFF2A4}"/>
              </c:ext>
            </c:extLst>
          </c:dPt>
          <c:dPt>
            <c:idx val="62"/>
            <c:invertIfNegative val="1"/>
            <c:bubble3D val="0"/>
            <c:spPr>
              <a:solidFill>
                <a:srgbClr val="E6E5E5"/>
              </a:solidFill>
            </c:spPr>
            <c:extLst>
              <c:ext xmlns:c16="http://schemas.microsoft.com/office/drawing/2014/chart" uri="{C3380CC4-5D6E-409C-BE32-E72D297353CC}">
                <c16:uniqueId val="{0000007D-B304-48C7-A242-C92C3BEFF2A4}"/>
              </c:ext>
            </c:extLst>
          </c:dPt>
          <c:dPt>
            <c:idx val="63"/>
            <c:invertIfNegative val="1"/>
            <c:bubble3D val="0"/>
            <c:spPr>
              <a:solidFill>
                <a:srgbClr val="E6E5E5"/>
              </a:solidFill>
            </c:spPr>
            <c:extLst>
              <c:ext xmlns:c16="http://schemas.microsoft.com/office/drawing/2014/chart" uri="{C3380CC4-5D6E-409C-BE32-E72D297353CC}">
                <c16:uniqueId val="{0000007F-B304-48C7-A242-C92C3BEFF2A4}"/>
              </c:ext>
            </c:extLst>
          </c:dPt>
          <c:dPt>
            <c:idx val="64"/>
            <c:invertIfNegative val="1"/>
            <c:bubble3D val="0"/>
            <c:spPr>
              <a:solidFill>
                <a:srgbClr val="E6E5E5"/>
              </a:solidFill>
            </c:spPr>
            <c:extLst>
              <c:ext xmlns:c16="http://schemas.microsoft.com/office/drawing/2014/chart" uri="{C3380CC4-5D6E-409C-BE32-E72D297353CC}">
                <c16:uniqueId val="{00000081-B304-48C7-A242-C92C3BEFF2A4}"/>
              </c:ext>
            </c:extLst>
          </c:dPt>
          <c:dPt>
            <c:idx val="65"/>
            <c:invertIfNegative val="1"/>
            <c:bubble3D val="0"/>
            <c:spPr>
              <a:solidFill>
                <a:srgbClr val="E6E5E5"/>
              </a:solidFill>
            </c:spPr>
            <c:extLst>
              <c:ext xmlns:c16="http://schemas.microsoft.com/office/drawing/2014/chart" uri="{C3380CC4-5D6E-409C-BE32-E72D297353CC}">
                <c16:uniqueId val="{00000083-B304-48C7-A242-C92C3BEFF2A4}"/>
              </c:ext>
            </c:extLst>
          </c:dPt>
          <c:dPt>
            <c:idx val="66"/>
            <c:invertIfNegative val="1"/>
            <c:bubble3D val="0"/>
            <c:spPr>
              <a:solidFill>
                <a:srgbClr val="E6E5E5"/>
              </a:solidFill>
            </c:spPr>
            <c:extLst>
              <c:ext xmlns:c16="http://schemas.microsoft.com/office/drawing/2014/chart" uri="{C3380CC4-5D6E-409C-BE32-E72D297353CC}">
                <c16:uniqueId val="{00000085-B304-48C7-A242-C92C3BEFF2A4}"/>
              </c:ext>
            </c:extLst>
          </c:dPt>
          <c:dPt>
            <c:idx val="67"/>
            <c:invertIfNegative val="1"/>
            <c:bubble3D val="0"/>
            <c:spPr>
              <a:solidFill>
                <a:srgbClr val="E6E5E5"/>
              </a:solidFill>
            </c:spPr>
            <c:extLst>
              <c:ext xmlns:c16="http://schemas.microsoft.com/office/drawing/2014/chart" uri="{C3380CC4-5D6E-409C-BE32-E72D297353CC}">
                <c16:uniqueId val="{00000087-B304-48C7-A242-C92C3BEFF2A4}"/>
              </c:ext>
            </c:extLst>
          </c:dPt>
          <c:dPt>
            <c:idx val="68"/>
            <c:invertIfNegative val="1"/>
            <c:bubble3D val="0"/>
            <c:spPr>
              <a:solidFill>
                <a:srgbClr val="E6E5E5"/>
              </a:solidFill>
            </c:spPr>
            <c:extLst>
              <c:ext xmlns:c16="http://schemas.microsoft.com/office/drawing/2014/chart" uri="{C3380CC4-5D6E-409C-BE32-E72D297353CC}">
                <c16:uniqueId val="{00000089-B304-48C7-A242-C92C3BEFF2A4}"/>
              </c:ext>
            </c:extLst>
          </c:dPt>
          <c:dPt>
            <c:idx val="69"/>
            <c:invertIfNegative val="1"/>
            <c:bubble3D val="0"/>
            <c:spPr>
              <a:solidFill>
                <a:srgbClr val="E6E5E5"/>
              </a:solidFill>
            </c:spPr>
            <c:extLst>
              <c:ext xmlns:c16="http://schemas.microsoft.com/office/drawing/2014/chart" uri="{C3380CC4-5D6E-409C-BE32-E72D297353CC}">
                <c16:uniqueId val="{0000008B-B304-48C7-A242-C92C3BEFF2A4}"/>
              </c:ext>
            </c:extLst>
          </c:dPt>
          <c:dPt>
            <c:idx val="70"/>
            <c:invertIfNegative val="1"/>
            <c:bubble3D val="0"/>
            <c:spPr>
              <a:solidFill>
                <a:srgbClr val="E6E5E5"/>
              </a:solidFill>
            </c:spPr>
            <c:extLst>
              <c:ext xmlns:c16="http://schemas.microsoft.com/office/drawing/2014/chart" uri="{C3380CC4-5D6E-409C-BE32-E72D297353CC}">
                <c16:uniqueId val="{0000008D-B304-48C7-A242-C92C3BEFF2A4}"/>
              </c:ext>
            </c:extLst>
          </c:dPt>
          <c:dPt>
            <c:idx val="71"/>
            <c:invertIfNegative val="1"/>
            <c:bubble3D val="0"/>
            <c:spPr>
              <a:solidFill>
                <a:srgbClr val="E6E5E5"/>
              </a:solidFill>
            </c:spPr>
            <c:extLst>
              <c:ext xmlns:c16="http://schemas.microsoft.com/office/drawing/2014/chart" uri="{C3380CC4-5D6E-409C-BE32-E72D297353CC}">
                <c16:uniqueId val="{0000008F-B304-48C7-A242-C92C3BEFF2A4}"/>
              </c:ext>
            </c:extLst>
          </c:dPt>
          <c:dPt>
            <c:idx val="72"/>
            <c:invertIfNegative val="1"/>
            <c:bubble3D val="0"/>
            <c:spPr>
              <a:solidFill>
                <a:srgbClr val="E6E5E5"/>
              </a:solidFill>
            </c:spPr>
            <c:extLst>
              <c:ext xmlns:c16="http://schemas.microsoft.com/office/drawing/2014/chart" uri="{C3380CC4-5D6E-409C-BE32-E72D297353CC}">
                <c16:uniqueId val="{00000091-B304-48C7-A242-C92C3BEFF2A4}"/>
              </c:ext>
            </c:extLst>
          </c:dPt>
          <c:dPt>
            <c:idx val="73"/>
            <c:invertIfNegative val="1"/>
            <c:bubble3D val="0"/>
            <c:spPr>
              <a:solidFill>
                <a:srgbClr val="E6E5E5"/>
              </a:solidFill>
            </c:spPr>
            <c:extLst>
              <c:ext xmlns:c16="http://schemas.microsoft.com/office/drawing/2014/chart" uri="{C3380CC4-5D6E-409C-BE32-E72D297353CC}">
                <c16:uniqueId val="{00000093-B304-48C7-A242-C92C3BEFF2A4}"/>
              </c:ext>
            </c:extLst>
          </c:dPt>
          <c:dPt>
            <c:idx val="74"/>
            <c:invertIfNegative val="1"/>
            <c:bubble3D val="0"/>
            <c:spPr>
              <a:solidFill>
                <a:srgbClr val="E6E5E5"/>
              </a:solidFill>
            </c:spPr>
            <c:extLst>
              <c:ext xmlns:c16="http://schemas.microsoft.com/office/drawing/2014/chart" uri="{C3380CC4-5D6E-409C-BE32-E72D297353CC}">
                <c16:uniqueId val="{00000095-B304-48C7-A242-C92C3BEFF2A4}"/>
              </c:ext>
            </c:extLst>
          </c:dPt>
          <c:dPt>
            <c:idx val="75"/>
            <c:invertIfNegative val="1"/>
            <c:bubble3D val="0"/>
            <c:spPr>
              <a:solidFill>
                <a:srgbClr val="E6E5E5"/>
              </a:solidFill>
            </c:spPr>
            <c:extLst>
              <c:ext xmlns:c16="http://schemas.microsoft.com/office/drawing/2014/chart" uri="{C3380CC4-5D6E-409C-BE32-E72D297353CC}">
                <c16:uniqueId val="{00000097-B304-48C7-A242-C92C3BEFF2A4}"/>
              </c:ext>
            </c:extLst>
          </c:dPt>
          <c:dPt>
            <c:idx val="76"/>
            <c:invertIfNegative val="1"/>
            <c:bubble3D val="0"/>
            <c:spPr>
              <a:solidFill>
                <a:srgbClr val="E6E5E5"/>
              </a:solidFill>
            </c:spPr>
            <c:extLst>
              <c:ext xmlns:c16="http://schemas.microsoft.com/office/drawing/2014/chart" uri="{C3380CC4-5D6E-409C-BE32-E72D297353CC}">
                <c16:uniqueId val="{00000099-B304-48C7-A242-C92C3BEFF2A4}"/>
              </c:ext>
            </c:extLst>
          </c:dPt>
          <c:dPt>
            <c:idx val="77"/>
            <c:invertIfNegative val="1"/>
            <c:bubble3D val="0"/>
            <c:spPr>
              <a:solidFill>
                <a:srgbClr val="E6E5E5"/>
              </a:solidFill>
            </c:spPr>
            <c:extLst>
              <c:ext xmlns:c16="http://schemas.microsoft.com/office/drawing/2014/chart" uri="{C3380CC4-5D6E-409C-BE32-E72D297353CC}">
                <c16:uniqueId val="{0000009B-B304-48C7-A242-C92C3BEFF2A4}"/>
              </c:ext>
            </c:extLst>
          </c:dPt>
          <c:dPt>
            <c:idx val="78"/>
            <c:invertIfNegative val="1"/>
            <c:bubble3D val="0"/>
            <c:spPr>
              <a:solidFill>
                <a:srgbClr val="E6E5E5"/>
              </a:solidFill>
            </c:spPr>
            <c:extLst>
              <c:ext xmlns:c16="http://schemas.microsoft.com/office/drawing/2014/chart" uri="{C3380CC4-5D6E-409C-BE32-E72D297353CC}">
                <c16:uniqueId val="{0000009D-B304-48C7-A242-C92C3BEFF2A4}"/>
              </c:ext>
            </c:extLst>
          </c:dPt>
          <c:dPt>
            <c:idx val="79"/>
            <c:invertIfNegative val="1"/>
            <c:bubble3D val="0"/>
            <c:spPr>
              <a:solidFill>
                <a:srgbClr val="E6E5E5"/>
              </a:solidFill>
            </c:spPr>
            <c:extLst>
              <c:ext xmlns:c16="http://schemas.microsoft.com/office/drawing/2014/chart" uri="{C3380CC4-5D6E-409C-BE32-E72D297353CC}">
                <c16:uniqueId val="{0000009F-B304-48C7-A242-C92C3BEFF2A4}"/>
              </c:ext>
            </c:extLst>
          </c:dPt>
          <c:dPt>
            <c:idx val="80"/>
            <c:invertIfNegative val="1"/>
            <c:bubble3D val="0"/>
            <c:spPr>
              <a:solidFill>
                <a:srgbClr val="E6E5E5"/>
              </a:solidFill>
            </c:spPr>
            <c:extLst>
              <c:ext xmlns:c16="http://schemas.microsoft.com/office/drawing/2014/chart" uri="{C3380CC4-5D6E-409C-BE32-E72D297353CC}">
                <c16:uniqueId val="{000000A1-B304-48C7-A242-C92C3BEFF2A4}"/>
              </c:ext>
            </c:extLst>
          </c:dPt>
          <c:dPt>
            <c:idx val="81"/>
            <c:invertIfNegative val="1"/>
            <c:bubble3D val="0"/>
            <c:spPr>
              <a:solidFill>
                <a:srgbClr val="E6E5E5"/>
              </a:solidFill>
            </c:spPr>
            <c:extLst>
              <c:ext xmlns:c16="http://schemas.microsoft.com/office/drawing/2014/chart" uri="{C3380CC4-5D6E-409C-BE32-E72D297353CC}">
                <c16:uniqueId val="{000000A3-B304-48C7-A242-C92C3BEFF2A4}"/>
              </c:ext>
            </c:extLst>
          </c:dPt>
          <c:dPt>
            <c:idx val="82"/>
            <c:invertIfNegative val="1"/>
            <c:bubble3D val="0"/>
            <c:spPr>
              <a:solidFill>
                <a:srgbClr val="E6E5E5"/>
              </a:solidFill>
            </c:spPr>
            <c:extLst>
              <c:ext xmlns:c16="http://schemas.microsoft.com/office/drawing/2014/chart" uri="{C3380CC4-5D6E-409C-BE32-E72D297353CC}">
                <c16:uniqueId val="{000000A5-B304-48C7-A242-C92C3BEFF2A4}"/>
              </c:ext>
            </c:extLst>
          </c:dPt>
          <c:dPt>
            <c:idx val="83"/>
            <c:invertIfNegative val="1"/>
            <c:bubble3D val="0"/>
            <c:spPr>
              <a:solidFill>
                <a:srgbClr val="E6E5E5"/>
              </a:solidFill>
            </c:spPr>
            <c:extLst>
              <c:ext xmlns:c16="http://schemas.microsoft.com/office/drawing/2014/chart" uri="{C3380CC4-5D6E-409C-BE32-E72D297353CC}">
                <c16:uniqueId val="{000000A7-B304-48C7-A242-C92C3BEFF2A4}"/>
              </c:ext>
            </c:extLst>
          </c:dPt>
          <c:dPt>
            <c:idx val="84"/>
            <c:invertIfNegative val="1"/>
            <c:bubble3D val="0"/>
            <c:spPr>
              <a:solidFill>
                <a:srgbClr val="E6E5E5"/>
              </a:solidFill>
            </c:spPr>
            <c:extLst>
              <c:ext xmlns:c16="http://schemas.microsoft.com/office/drawing/2014/chart" uri="{C3380CC4-5D6E-409C-BE32-E72D297353CC}">
                <c16:uniqueId val="{000000A9-B304-48C7-A242-C92C3BEFF2A4}"/>
              </c:ext>
            </c:extLst>
          </c:dPt>
          <c:dPt>
            <c:idx val="85"/>
            <c:invertIfNegative val="1"/>
            <c:bubble3D val="0"/>
            <c:spPr>
              <a:solidFill>
                <a:srgbClr val="E6E5E5"/>
              </a:solidFill>
            </c:spPr>
            <c:extLst>
              <c:ext xmlns:c16="http://schemas.microsoft.com/office/drawing/2014/chart" uri="{C3380CC4-5D6E-409C-BE32-E72D297353CC}">
                <c16:uniqueId val="{000000AB-B304-48C7-A242-C92C3BEFF2A4}"/>
              </c:ext>
            </c:extLst>
          </c:dPt>
          <c:dPt>
            <c:idx val="86"/>
            <c:invertIfNegative val="1"/>
            <c:bubble3D val="0"/>
            <c:spPr>
              <a:solidFill>
                <a:srgbClr val="E6E5E5"/>
              </a:solidFill>
            </c:spPr>
            <c:extLst>
              <c:ext xmlns:c16="http://schemas.microsoft.com/office/drawing/2014/chart" uri="{C3380CC4-5D6E-409C-BE32-E72D297353CC}">
                <c16:uniqueId val="{000000AD-B304-48C7-A242-C92C3BEFF2A4}"/>
              </c:ext>
            </c:extLst>
          </c:dPt>
          <c:dPt>
            <c:idx val="87"/>
            <c:invertIfNegative val="1"/>
            <c:bubble3D val="0"/>
            <c:spPr>
              <a:solidFill>
                <a:srgbClr val="E6E5E5"/>
              </a:solidFill>
            </c:spPr>
            <c:extLst>
              <c:ext xmlns:c16="http://schemas.microsoft.com/office/drawing/2014/chart" uri="{C3380CC4-5D6E-409C-BE32-E72D297353CC}">
                <c16:uniqueId val="{000000AF-B304-48C7-A242-C92C3BEFF2A4}"/>
              </c:ext>
            </c:extLst>
          </c:dPt>
          <c:dPt>
            <c:idx val="88"/>
            <c:invertIfNegative val="1"/>
            <c:bubble3D val="0"/>
            <c:spPr>
              <a:solidFill>
                <a:srgbClr val="E6E5E5"/>
              </a:solidFill>
            </c:spPr>
            <c:extLst>
              <c:ext xmlns:c16="http://schemas.microsoft.com/office/drawing/2014/chart" uri="{C3380CC4-5D6E-409C-BE32-E72D297353CC}">
                <c16:uniqueId val="{000000B1-B304-48C7-A242-C92C3BEFF2A4}"/>
              </c:ext>
            </c:extLst>
          </c:dPt>
          <c:dPt>
            <c:idx val="89"/>
            <c:invertIfNegative val="1"/>
            <c:bubble3D val="0"/>
            <c:spPr>
              <a:solidFill>
                <a:srgbClr val="E6E5E5"/>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53896075324"/>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4.4499213905618918E-3"/>
          <c:w val="0.96518599661647553"/>
          <c:h val="0.99555007860943812"/>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730-4047-97D7-1702257B54F1}"/>
              </c:ext>
            </c:extLst>
          </c:dPt>
          <c:dPt>
            <c:idx val="1"/>
            <c:invertIfNegative val="1"/>
            <c:bubble3D val="0"/>
            <c:spPr>
              <a:solidFill>
                <a:srgbClr val="E6E5E5"/>
              </a:solidFill>
            </c:spPr>
            <c:extLst>
              <c:ext xmlns:c16="http://schemas.microsoft.com/office/drawing/2014/chart" uri="{C3380CC4-5D6E-409C-BE32-E72D297353CC}">
                <c16:uniqueId val="{00000003-0730-4047-97D7-1702257B54F1}"/>
              </c:ext>
            </c:extLst>
          </c:dPt>
          <c:dPt>
            <c:idx val="2"/>
            <c:invertIfNegative val="1"/>
            <c:bubble3D val="0"/>
            <c:spPr>
              <a:solidFill>
                <a:srgbClr val="E6E5E5"/>
              </a:solidFill>
            </c:spPr>
            <c:extLst>
              <c:ext xmlns:c16="http://schemas.microsoft.com/office/drawing/2014/chart" uri="{C3380CC4-5D6E-409C-BE32-E72D297353CC}">
                <c16:uniqueId val="{00000005-0730-4047-97D7-1702257B54F1}"/>
              </c:ext>
            </c:extLst>
          </c:dPt>
          <c:dPt>
            <c:idx val="3"/>
            <c:invertIfNegative val="1"/>
            <c:bubble3D val="0"/>
            <c:spPr>
              <a:solidFill>
                <a:srgbClr val="E6E5E5"/>
              </a:solidFill>
            </c:spPr>
            <c:extLst>
              <c:ext xmlns:c16="http://schemas.microsoft.com/office/drawing/2014/chart" uri="{C3380CC4-5D6E-409C-BE32-E72D297353CC}">
                <c16:uniqueId val="{00000007-0730-4047-97D7-1702257B54F1}"/>
              </c:ext>
            </c:extLst>
          </c:dPt>
          <c:dPt>
            <c:idx val="4"/>
            <c:invertIfNegative val="1"/>
            <c:bubble3D val="0"/>
            <c:spPr>
              <a:solidFill>
                <a:srgbClr val="E6E5E5"/>
              </a:solidFill>
            </c:spPr>
            <c:extLst>
              <c:ext xmlns:c16="http://schemas.microsoft.com/office/drawing/2014/chart" uri="{C3380CC4-5D6E-409C-BE32-E72D297353CC}">
                <c16:uniqueId val="{00000009-0730-4047-97D7-1702257B54F1}"/>
              </c:ext>
            </c:extLst>
          </c:dPt>
          <c:dPt>
            <c:idx val="5"/>
            <c:invertIfNegative val="1"/>
            <c:bubble3D val="0"/>
            <c:spPr>
              <a:solidFill>
                <a:srgbClr val="E6E5E5"/>
              </a:solidFill>
            </c:spPr>
            <c:extLst>
              <c:ext xmlns:c16="http://schemas.microsoft.com/office/drawing/2014/chart" uri="{C3380CC4-5D6E-409C-BE32-E72D297353CC}">
                <c16:uniqueId val="{0000000B-0730-4047-97D7-1702257B54F1}"/>
              </c:ext>
            </c:extLst>
          </c:dPt>
          <c:dPt>
            <c:idx val="6"/>
            <c:invertIfNegative val="1"/>
            <c:bubble3D val="0"/>
            <c:spPr>
              <a:solidFill>
                <a:srgbClr val="E6E5E5"/>
              </a:solidFill>
            </c:spPr>
            <c:extLst>
              <c:ext xmlns:c16="http://schemas.microsoft.com/office/drawing/2014/chart" uri="{C3380CC4-5D6E-409C-BE32-E72D297353CC}">
                <c16:uniqueId val="{0000000D-0730-4047-97D7-1702257B54F1}"/>
              </c:ext>
            </c:extLst>
          </c:dPt>
          <c:dPt>
            <c:idx val="7"/>
            <c:invertIfNegative val="1"/>
            <c:bubble3D val="0"/>
            <c:spPr>
              <a:solidFill>
                <a:srgbClr val="E6E5E5"/>
              </a:solidFill>
            </c:spPr>
            <c:extLst>
              <c:ext xmlns:c16="http://schemas.microsoft.com/office/drawing/2014/chart" uri="{C3380CC4-5D6E-409C-BE32-E72D297353CC}">
                <c16:uniqueId val="{0000000F-0730-4047-97D7-1702257B54F1}"/>
              </c:ext>
            </c:extLst>
          </c:dPt>
          <c:dPt>
            <c:idx val="8"/>
            <c:invertIfNegative val="1"/>
            <c:bubble3D val="0"/>
            <c:spPr>
              <a:solidFill>
                <a:srgbClr val="E6E5E5"/>
              </a:solidFill>
            </c:spPr>
            <c:extLst>
              <c:ext xmlns:c16="http://schemas.microsoft.com/office/drawing/2014/chart" uri="{C3380CC4-5D6E-409C-BE32-E72D297353CC}">
                <c16:uniqueId val="{00000011-0730-4047-97D7-1702257B54F1}"/>
              </c:ext>
            </c:extLst>
          </c:dPt>
          <c:dPt>
            <c:idx val="9"/>
            <c:invertIfNegative val="1"/>
            <c:bubble3D val="0"/>
            <c:spPr>
              <a:solidFill>
                <a:srgbClr val="E6E5E5"/>
              </a:solidFill>
            </c:spPr>
            <c:extLst>
              <c:ext xmlns:c16="http://schemas.microsoft.com/office/drawing/2014/chart" uri="{C3380CC4-5D6E-409C-BE32-E72D297353CC}">
                <c16:uniqueId val="{00000013-0730-4047-97D7-1702257B54F1}"/>
              </c:ext>
            </c:extLst>
          </c:dPt>
          <c:dPt>
            <c:idx val="10"/>
            <c:invertIfNegative val="1"/>
            <c:bubble3D val="0"/>
            <c:spPr>
              <a:solidFill>
                <a:srgbClr val="E6E5E5"/>
              </a:solidFill>
            </c:spPr>
            <c:extLst>
              <c:ext xmlns:c16="http://schemas.microsoft.com/office/drawing/2014/chart" uri="{C3380CC4-5D6E-409C-BE32-E72D297353CC}">
                <c16:uniqueId val="{00000015-0730-4047-97D7-1702257B54F1}"/>
              </c:ext>
            </c:extLst>
          </c:dPt>
          <c:dPt>
            <c:idx val="11"/>
            <c:invertIfNegative val="1"/>
            <c:bubble3D val="0"/>
            <c:spPr>
              <a:solidFill>
                <a:srgbClr val="E6E5E5"/>
              </a:solidFill>
            </c:spPr>
            <c:extLst>
              <c:ext xmlns:c16="http://schemas.microsoft.com/office/drawing/2014/chart" uri="{C3380CC4-5D6E-409C-BE32-E72D297353CC}">
                <c16:uniqueId val="{00000017-0730-4047-97D7-1702257B54F1}"/>
              </c:ext>
            </c:extLst>
          </c:dPt>
          <c:dPt>
            <c:idx val="12"/>
            <c:invertIfNegative val="1"/>
            <c:bubble3D val="0"/>
            <c:spPr>
              <a:solidFill>
                <a:srgbClr val="E6E5E5"/>
              </a:solidFill>
            </c:spPr>
            <c:extLst>
              <c:ext xmlns:c16="http://schemas.microsoft.com/office/drawing/2014/chart" uri="{C3380CC4-5D6E-409C-BE32-E72D297353CC}">
                <c16:uniqueId val="{00000019-0730-4047-97D7-1702257B54F1}"/>
              </c:ext>
            </c:extLst>
          </c:dPt>
          <c:dPt>
            <c:idx val="13"/>
            <c:invertIfNegative val="1"/>
            <c:bubble3D val="0"/>
            <c:spPr>
              <a:solidFill>
                <a:srgbClr val="E6E5E5"/>
              </a:solidFill>
            </c:spPr>
            <c:extLst>
              <c:ext xmlns:c16="http://schemas.microsoft.com/office/drawing/2014/chart" uri="{C3380CC4-5D6E-409C-BE32-E72D297353CC}">
                <c16:uniqueId val="{0000001B-0730-4047-97D7-1702257B54F1}"/>
              </c:ext>
            </c:extLst>
          </c:dPt>
          <c:dPt>
            <c:idx val="14"/>
            <c:invertIfNegative val="1"/>
            <c:bubble3D val="0"/>
            <c:spPr>
              <a:solidFill>
                <a:srgbClr val="E6E5E5"/>
              </a:solidFill>
            </c:spPr>
            <c:extLst>
              <c:ext xmlns:c16="http://schemas.microsoft.com/office/drawing/2014/chart" uri="{C3380CC4-5D6E-409C-BE32-E72D297353CC}">
                <c16:uniqueId val="{0000001D-0730-4047-97D7-1702257B54F1}"/>
              </c:ext>
            </c:extLst>
          </c:dPt>
          <c:dPt>
            <c:idx val="15"/>
            <c:invertIfNegative val="1"/>
            <c:bubble3D val="0"/>
            <c:spPr>
              <a:solidFill>
                <a:srgbClr val="E6E5E5"/>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27/01/2025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13</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1/27/2025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1/27/2025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1/27/2025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1/27/2025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7.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7.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3.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1.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7.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7.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6.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22.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3.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1/27/2025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03474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1/27/2025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1/27/2025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204180779"/>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445162846"/>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940302235"/>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354420604"/>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1/27/2025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2400145110"/>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1937088701"/>
              </p:ext>
            </p:extLst>
          </p:nvPr>
        </p:nvGraphicFramePr>
        <p:xfrm>
          <a:off x="1902137" y="1641524"/>
          <a:ext cx="1338652" cy="31123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596656498"/>
              </p:ext>
            </p:extLst>
          </p:nvPr>
        </p:nvGraphicFramePr>
        <p:xfrm>
          <a:off x="3255920" y="1654264"/>
          <a:ext cx="1350651" cy="309959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3832500963"/>
              </p:ext>
            </p:extLst>
          </p:nvPr>
        </p:nvGraphicFramePr>
        <p:xfrm>
          <a:off x="4621702" y="1647766"/>
          <a:ext cx="1327980" cy="30998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1363795525"/>
              </p:ext>
            </p:extLst>
          </p:nvPr>
        </p:nvGraphicFramePr>
        <p:xfrm>
          <a:off x="5964813" y="1641524"/>
          <a:ext cx="1349196" cy="309959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3773346362"/>
              </p:ext>
            </p:extLst>
          </p:nvPr>
        </p:nvGraphicFramePr>
        <p:xfrm>
          <a:off x="7329139" y="1660506"/>
          <a:ext cx="1310861" cy="307437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1/27/2025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1200595121"/>
              </p:ext>
            </p:extLst>
          </p:nvPr>
        </p:nvGraphicFramePr>
        <p:xfrm>
          <a:off x="515928" y="1131888"/>
          <a:ext cx="8078679"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52222">
                  <a:extLst>
                    <a:ext uri="{9D8B030D-6E8A-4147-A177-3AD203B41FA5}">
                      <a16:colId xmlns:a16="http://schemas.microsoft.com/office/drawing/2014/main" val="1048155142"/>
                    </a:ext>
                  </a:extLst>
                </a:gridCol>
                <a:gridCol w="1152222">
                  <a:extLst>
                    <a:ext uri="{9D8B030D-6E8A-4147-A177-3AD203B41FA5}">
                      <a16:colId xmlns:a16="http://schemas.microsoft.com/office/drawing/2014/main" val="2226225783"/>
                    </a:ext>
                  </a:extLst>
                </a:gridCol>
                <a:gridCol w="1152222">
                  <a:extLst>
                    <a:ext uri="{9D8B030D-6E8A-4147-A177-3AD203B41FA5}">
                      <a16:colId xmlns:a16="http://schemas.microsoft.com/office/drawing/2014/main" val="2541288816"/>
                    </a:ext>
                  </a:extLst>
                </a:gridCol>
                <a:gridCol w="1152222">
                  <a:extLst>
                    <a:ext uri="{9D8B030D-6E8A-4147-A177-3AD203B41FA5}">
                      <a16:colId xmlns:a16="http://schemas.microsoft.com/office/drawing/2014/main" val="1505432836"/>
                    </a:ext>
                  </a:extLst>
                </a:gridCol>
                <a:gridCol w="1152222">
                  <a:extLst>
                    <a:ext uri="{9D8B030D-6E8A-4147-A177-3AD203B41FA5}">
                      <a16:colId xmlns:a16="http://schemas.microsoft.com/office/drawing/2014/main" val="4255120039"/>
                    </a:ext>
                  </a:extLst>
                </a:gridCol>
                <a:gridCol w="1152222">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4037389967"/>
              </p:ext>
            </p:extLst>
          </p:nvPr>
        </p:nvGraphicFramePr>
        <p:xfrm>
          <a:off x="1707745" y="1823155"/>
          <a:ext cx="1165006" cy="2909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3950373197"/>
              </p:ext>
            </p:extLst>
          </p:nvPr>
        </p:nvGraphicFramePr>
        <p:xfrm>
          <a:off x="2872752" y="1823154"/>
          <a:ext cx="1149859" cy="29059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587538414"/>
              </p:ext>
            </p:extLst>
          </p:nvPr>
        </p:nvGraphicFramePr>
        <p:xfrm>
          <a:off x="4032354" y="1836919"/>
          <a:ext cx="1134479" cy="28971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1062505352"/>
              </p:ext>
            </p:extLst>
          </p:nvPr>
        </p:nvGraphicFramePr>
        <p:xfrm>
          <a:off x="5166834" y="1840100"/>
          <a:ext cx="1159601" cy="288591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403705457"/>
              </p:ext>
            </p:extLst>
          </p:nvPr>
        </p:nvGraphicFramePr>
        <p:xfrm>
          <a:off x="6336178" y="1840101"/>
          <a:ext cx="1134478" cy="290595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2244890197"/>
              </p:ext>
            </p:extLst>
          </p:nvPr>
        </p:nvGraphicFramePr>
        <p:xfrm>
          <a:off x="7470656" y="1840101"/>
          <a:ext cx="1169343" cy="289224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1/27/2025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80781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1/27/2025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4159307223"/>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1/27/2025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384577420"/>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2278878780"/>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2680723778"/>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26846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1/27/2025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6211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1/27/2025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71612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1/27/2025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1/27/2025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1/27/2025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893</Words>
  <Application>Microsoft Office PowerPoint</Application>
  <PresentationFormat>On-screen Show (16:9)</PresentationFormat>
  <Paragraphs>176</Paragraphs>
  <Slides>13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Aptos</vt:lpstr>
      <vt:lpstr>Arial</vt:lpstr>
      <vt:lpstr>Nexa</vt:lpstr>
      <vt:lpstr>Nexa Bold</vt:lpstr>
      <vt:lpstr>Nexa Book</vt:lpstr>
      <vt:lpstr>Nexa Book Italic</vt:lpstr>
      <vt:lpstr>Open Sans</vt:lpstr>
      <vt:lpstr>PricingOne Light Template Oct 2024</vt:lpstr>
      <vt:lpstr>think-cell Slide</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5</cp:revision>
  <dcterms:created xsi:type="dcterms:W3CDTF">2024-07-08T12:20:01Z</dcterms:created>
  <dcterms:modified xsi:type="dcterms:W3CDTF">2025-01-27T13:35:10Z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