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charts/chart1.xml" ContentType="application/vnd.openxmlformats-officedocument.drawingml.chart+xml"/>
  <Override PartName="/ppt/tags/tag30.xml" ContentType="application/vnd.openxmlformats-officedocument.presentationml.tags+xml"/>
  <Override PartName="/ppt/charts/chart2.xml" ContentType="application/vnd.openxmlformats-officedocument.drawingml.chart+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2.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3.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4.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tags/tag36.xml" ContentType="application/vnd.openxmlformats-officedocument.presentationml.tags+xml"/>
  <Override PartName="/ppt/charts/chart23.xml" ContentType="application/vnd.openxmlformats-officedocument.drawingml.chart+xml"/>
  <Override PartName="/ppt/tags/tag37.xml" ContentType="application/vnd.openxmlformats-officedocument.presentationml.tags+xml"/>
  <Override PartName="/ppt/charts/chart24.xml" ContentType="application/vnd.openxmlformats-officedocument.drawingml.chart+xml"/>
  <Override PartName="/ppt/charts/chart25.xml" ContentType="application/vnd.openxmlformats-officedocument.drawingml.chart+xml"/>
  <Override PartName="/ppt/tags/tag38.xml" ContentType="application/vnd.openxmlformats-officedocument.presentationml.tags+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tags/tag39.xml" ContentType="application/vnd.openxmlformats-officedocument.presentationml.tags+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tags/tag40.xml" ContentType="application/vnd.openxmlformats-officedocument.presentationml.tags+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tags/tag41.xml" ContentType="application/vnd.openxmlformats-officedocument.presentationml.tags+xml"/>
  <Override PartName="/ppt/notesSlides/notesSlide2.xml" ContentType="application/vnd.openxmlformats-officedocument.presentationml.notesSlide+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19"/>
  </p:notesMasterIdLst>
  <p:sldIdLst>
    <p:sldId id="2147475163" r:id="rId5"/>
    <p:sldId id="2147475158" r:id="rId6"/>
    <p:sldId id="2147475162" r:id="rId7"/>
    <p:sldId id="2147378527" r:id="rId8"/>
    <p:sldId id="2147475159" r:id="rId9"/>
    <p:sldId id="2147475160" r:id="rId10"/>
    <p:sldId id="2147475161" r:id="rId11"/>
    <p:sldId id="2147378531" r:id="rId12"/>
    <p:sldId id="2147378536" r:id="rId13"/>
    <p:sldId id="2147378537" r:id="rId14"/>
    <p:sldId id="2147378538" r:id="rId15"/>
    <p:sldId id="2147378539" r:id="rId16"/>
    <p:sldId id="2147378540" r:id="rId17"/>
    <p:sldId id="2147378541" r:id="rId18"/>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60"/>
  </p:normalViewPr>
  <p:slideViewPr>
    <p:cSldViewPr snapToGrid="0" showGuides="1">
      <p:cViewPr varScale="1">
        <p:scale>
          <a:sx n="103" d="100"/>
          <a:sy n="103" d="100"/>
        </p:scale>
        <p:origin x="90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691D510E-8A0A-4BE8-8552-728A5B0C5021}"/>
    <pc:docChg chg="modSld delMainMaster">
      <pc:chgData name="Neriman EL HADIDI" userId="4b24840c-84b3-44ac-9131-ca3568cb403b" providerId="ADAL" clId="{691D510E-8A0A-4BE8-8552-728A5B0C5021}" dt="2024-11-01T08:53:01.221" v="21"/>
      <pc:docMkLst>
        <pc:docMk/>
      </pc:docMkLst>
      <pc:sldChg chg="modSp">
        <pc:chgData name="Neriman EL HADIDI" userId="4b24840c-84b3-44ac-9131-ca3568cb403b" providerId="ADAL" clId="{691D510E-8A0A-4BE8-8552-728A5B0C5021}" dt="2024-11-01T08:50:02.695" v="1"/>
        <pc:sldMkLst>
          <pc:docMk/>
          <pc:sldMk cId="0" sldId="2147378536"/>
        </pc:sldMkLst>
      </pc:sldChg>
      <pc:sldChg chg="modSp">
        <pc:chgData name="Neriman EL HADIDI" userId="4b24840c-84b3-44ac-9131-ca3568cb403b" providerId="ADAL" clId="{691D510E-8A0A-4BE8-8552-728A5B0C5021}" dt="2024-11-01T08:50:19.261" v="3"/>
        <pc:sldMkLst>
          <pc:docMk/>
          <pc:sldMk cId="0" sldId="2147378537"/>
        </pc:sldMkLst>
      </pc:sldChg>
      <pc:sldChg chg="modSp">
        <pc:chgData name="Neriman EL HADIDI" userId="4b24840c-84b3-44ac-9131-ca3568cb403b" providerId="ADAL" clId="{691D510E-8A0A-4BE8-8552-728A5B0C5021}" dt="2024-11-01T08:50:51.759" v="6"/>
        <pc:sldMkLst>
          <pc:docMk/>
          <pc:sldMk cId="0" sldId="2147378538"/>
        </pc:sldMkLst>
      </pc:sldChg>
      <pc:sldChg chg="modSp">
        <pc:chgData name="Neriman EL HADIDI" userId="4b24840c-84b3-44ac-9131-ca3568cb403b" providerId="ADAL" clId="{691D510E-8A0A-4BE8-8552-728A5B0C5021}" dt="2024-11-01T08:51:25.353" v="10"/>
        <pc:sldMkLst>
          <pc:docMk/>
          <pc:sldMk cId="0" sldId="2147378539"/>
        </pc:sldMkLst>
      </pc:sldChg>
      <pc:sldChg chg="modSp">
        <pc:chgData name="Neriman EL HADIDI" userId="4b24840c-84b3-44ac-9131-ca3568cb403b" providerId="ADAL" clId="{691D510E-8A0A-4BE8-8552-728A5B0C5021}" dt="2024-11-01T08:52:08.750" v="15"/>
        <pc:sldMkLst>
          <pc:docMk/>
          <pc:sldMk cId="1407930989" sldId="2147378540"/>
        </pc:sldMkLst>
      </pc:sldChg>
      <pc:sldChg chg="modSp">
        <pc:chgData name="Neriman EL HADIDI" userId="4b24840c-84b3-44ac-9131-ca3568cb403b" providerId="ADAL" clId="{691D510E-8A0A-4BE8-8552-728A5B0C5021}" dt="2024-11-01T08:53:01.221" v="21"/>
        <pc:sldMkLst>
          <pc:docMk/>
          <pc:sldMk cId="1188844260" sldId="2147378541"/>
        </pc:sldMkLst>
      </pc:sldChg>
      <pc:sldMasterChg chg="del">
        <pc:chgData name="Neriman EL HADIDI" userId="4b24840c-84b3-44ac-9131-ca3568cb403b" providerId="ADAL" clId="{691D510E-8A0A-4BE8-8552-728A5B0C5021}" dt="2024-11-01T08:49:17.564" v="0" actId="2696"/>
        <pc:sldMasterMkLst>
          <pc:docMk/>
          <pc:sldMasterMk cId="823099819" sldId="2147483792"/>
        </pc:sldMasterMkLst>
      </pc:sldMasterChg>
    </pc:docChg>
  </pc:docChgLst>
  <pc:docChgLst>
    <pc:chgData name="Sophie  ZIMMERMANN" userId="a3ccab47-c860-43ce-9c7d-ef7907b0df29" providerId="ADAL" clId="{4C61C379-29A0-4008-AA74-7560A203FDDD}"/>
    <pc:docChg chg="undo custSel modSld">
      <pc:chgData name="Sophie  ZIMMERMANN" userId="a3ccab47-c860-43ce-9c7d-ef7907b0df29" providerId="ADAL" clId="{4C61C379-29A0-4008-AA74-7560A203FDDD}" dt="2025-07-24T09:00:02.152" v="959"/>
      <pc:docMkLst>
        <pc:docMk/>
      </pc:docMkLst>
      <pc:sldChg chg="modSp mod">
        <pc:chgData name="Sophie  ZIMMERMANN" userId="a3ccab47-c860-43ce-9c7d-ef7907b0df29" providerId="ADAL" clId="{4C61C379-29A0-4008-AA74-7560A203FDDD}" dt="2025-07-24T08:59:29.067" v="949"/>
        <pc:sldMkLst>
          <pc:docMk/>
          <pc:sldMk cId="0" sldId="2147378536"/>
        </pc:sldMkLst>
        <pc:spChg chg="mod">
          <ac:chgData name="Sophie  ZIMMERMANN" userId="a3ccab47-c860-43ce-9c7d-ef7907b0df29" providerId="ADAL" clId="{4C61C379-29A0-4008-AA74-7560A203FDDD}" dt="2025-07-24T08:59:29.067" v="949"/>
          <ac:spMkLst>
            <pc:docMk/>
            <pc:sldMk cId="0" sldId="2147378536"/>
            <ac:spMk id="6" creationId="{D55134F6-EB04-3FE8-6CD7-5BDCFF545022}"/>
          </ac:spMkLst>
        </pc:spChg>
        <pc:graphicFrameChg chg="mod modGraphic">
          <ac:chgData name="Sophie  ZIMMERMANN" userId="a3ccab47-c860-43ce-9c7d-ef7907b0df29" providerId="ADAL" clId="{4C61C379-29A0-4008-AA74-7560A203FDDD}" dt="2025-07-23T11:11:32.475" v="346" actId="404"/>
          <ac:graphicFrameMkLst>
            <pc:docMk/>
            <pc:sldMk cId="0" sldId="2147378536"/>
            <ac:graphicFrameMk id="2" creationId="{4216B121-BA0E-42BE-B43F-95D8C12C9C2A}"/>
          </ac:graphicFrameMkLst>
        </pc:graphicFrameChg>
        <pc:graphicFrameChg chg="mod">
          <ac:chgData name="Sophie  ZIMMERMANN" userId="a3ccab47-c860-43ce-9c7d-ef7907b0df29" providerId="ADAL" clId="{4C61C379-29A0-4008-AA74-7560A203FDDD}" dt="2025-07-23T11:00:56.147" v="31" actId="1037"/>
          <ac:graphicFrameMkLst>
            <pc:docMk/>
            <pc:sldMk cId="0" sldId="2147378536"/>
            <ac:graphicFrameMk id="22" creationId="{4BD40146-997A-4DD8-9328-B245AE537396}"/>
          </ac:graphicFrameMkLst>
        </pc:graphicFrameChg>
      </pc:sldChg>
      <pc:sldChg chg="modSp mod">
        <pc:chgData name="Sophie  ZIMMERMANN" userId="a3ccab47-c860-43ce-9c7d-ef7907b0df29" providerId="ADAL" clId="{4C61C379-29A0-4008-AA74-7560A203FDDD}" dt="2025-07-24T08:59:36.708" v="953"/>
        <pc:sldMkLst>
          <pc:docMk/>
          <pc:sldMk cId="0" sldId="2147378537"/>
        </pc:sldMkLst>
        <pc:spChg chg="mod">
          <ac:chgData name="Sophie  ZIMMERMANN" userId="a3ccab47-c860-43ce-9c7d-ef7907b0df29" providerId="ADAL" clId="{4C61C379-29A0-4008-AA74-7560A203FDDD}" dt="2025-07-24T08:59:36.708" v="953"/>
          <ac:spMkLst>
            <pc:docMk/>
            <pc:sldMk cId="0" sldId="2147378537"/>
            <ac:spMk id="6" creationId="{D55134F6-EB04-3FE8-6CD7-5BDCFF545022}"/>
          </ac:spMkLst>
        </pc:spChg>
        <pc:graphicFrameChg chg="mod modGraphic">
          <ac:chgData name="Sophie  ZIMMERMANN" userId="a3ccab47-c860-43ce-9c7d-ef7907b0df29" providerId="ADAL" clId="{4C61C379-29A0-4008-AA74-7560A203FDDD}" dt="2025-07-24T08:59:32.581" v="951" actId="14734"/>
          <ac:graphicFrameMkLst>
            <pc:docMk/>
            <pc:sldMk cId="0" sldId="2147378537"/>
            <ac:graphicFrameMk id="2" creationId="{4216B121-BA0E-42BE-B43F-95D8C12C9C2A}"/>
          </ac:graphicFrameMkLst>
        </pc:graphicFrameChg>
        <pc:graphicFrameChg chg="mod">
          <ac:chgData name="Sophie  ZIMMERMANN" userId="a3ccab47-c860-43ce-9c7d-ef7907b0df29" providerId="ADAL" clId="{4C61C379-29A0-4008-AA74-7560A203FDDD}" dt="2025-07-23T11:15:03.781" v="613" actId="14100"/>
          <ac:graphicFrameMkLst>
            <pc:docMk/>
            <pc:sldMk cId="0" sldId="2147378537"/>
            <ac:graphicFrameMk id="22" creationId="{4BD40146-997A-4DD8-9328-B245AE537396}"/>
          </ac:graphicFrameMkLst>
        </pc:graphicFrameChg>
        <pc:graphicFrameChg chg="mod">
          <ac:chgData name="Sophie  ZIMMERMANN" userId="a3ccab47-c860-43ce-9c7d-ef7907b0df29" providerId="ADAL" clId="{4C61C379-29A0-4008-AA74-7560A203FDDD}" dt="2025-07-23T11:15:03.781" v="613" actId="14100"/>
          <ac:graphicFrameMkLst>
            <pc:docMk/>
            <pc:sldMk cId="0" sldId="2147378537"/>
            <ac:graphicFrameMk id="23" creationId="{CF549649-9D07-45BA-9997-BE52ED385C34}"/>
          </ac:graphicFrameMkLst>
        </pc:graphicFrameChg>
      </pc:sldChg>
      <pc:sldChg chg="modSp mod">
        <pc:chgData name="Sophie  ZIMMERMANN" userId="a3ccab47-c860-43ce-9c7d-ef7907b0df29" providerId="ADAL" clId="{4C61C379-29A0-4008-AA74-7560A203FDDD}" dt="2025-07-24T08:59:43.412" v="955"/>
        <pc:sldMkLst>
          <pc:docMk/>
          <pc:sldMk cId="0" sldId="2147378538"/>
        </pc:sldMkLst>
        <pc:spChg chg="mod">
          <ac:chgData name="Sophie  ZIMMERMANN" userId="a3ccab47-c860-43ce-9c7d-ef7907b0df29" providerId="ADAL" clId="{4C61C379-29A0-4008-AA74-7560A203FDDD}" dt="2025-07-24T08:59:43.412" v="955"/>
          <ac:spMkLst>
            <pc:docMk/>
            <pc:sldMk cId="0" sldId="2147378538"/>
            <ac:spMk id="6" creationId="{D55134F6-EB04-3FE8-6CD7-5BDCFF545022}"/>
          </ac:spMkLst>
        </pc:spChg>
        <pc:graphicFrameChg chg="mod modGraphic">
          <ac:chgData name="Sophie  ZIMMERMANN" userId="a3ccab47-c860-43ce-9c7d-ef7907b0df29" providerId="ADAL" clId="{4C61C379-29A0-4008-AA74-7560A203FDDD}" dt="2025-07-23T11:11:42.382" v="348" actId="404"/>
          <ac:graphicFrameMkLst>
            <pc:docMk/>
            <pc:sldMk cId="0" sldId="2147378538"/>
            <ac:graphicFrameMk id="2" creationId="{4216B121-BA0E-42BE-B43F-95D8C12C9C2A}"/>
          </ac:graphicFrameMkLst>
        </pc:graphicFrameChg>
        <pc:graphicFrameChg chg="mod">
          <ac:chgData name="Sophie  ZIMMERMANN" userId="a3ccab47-c860-43ce-9c7d-ef7907b0df29" providerId="ADAL" clId="{4C61C379-29A0-4008-AA74-7560A203FDDD}" dt="2025-07-23T11:16:30.134" v="725" actId="1035"/>
          <ac:graphicFrameMkLst>
            <pc:docMk/>
            <pc:sldMk cId="0" sldId="2147378538"/>
            <ac:graphicFrameMk id="22" creationId="{4BD40146-997A-4DD8-9328-B245AE537396}"/>
          </ac:graphicFrameMkLst>
        </pc:graphicFrameChg>
        <pc:graphicFrameChg chg="mod">
          <ac:chgData name="Sophie  ZIMMERMANN" userId="a3ccab47-c860-43ce-9c7d-ef7907b0df29" providerId="ADAL" clId="{4C61C379-29A0-4008-AA74-7560A203FDDD}" dt="2025-07-23T11:16:30.134" v="725" actId="1035"/>
          <ac:graphicFrameMkLst>
            <pc:docMk/>
            <pc:sldMk cId="0" sldId="2147378538"/>
            <ac:graphicFrameMk id="23" creationId="{CF549649-9D07-45BA-9997-BE52ED385C34}"/>
          </ac:graphicFrameMkLst>
        </pc:graphicFrameChg>
        <pc:graphicFrameChg chg="mod">
          <ac:chgData name="Sophie  ZIMMERMANN" userId="a3ccab47-c860-43ce-9c7d-ef7907b0df29" providerId="ADAL" clId="{4C61C379-29A0-4008-AA74-7560A203FDDD}" dt="2025-07-23T11:16:30.134" v="725" actId="1035"/>
          <ac:graphicFrameMkLst>
            <pc:docMk/>
            <pc:sldMk cId="0" sldId="2147378538"/>
            <ac:graphicFrameMk id="29" creationId="{FC0D54D0-1ACD-4937-8BF6-259AC4A57D6A}"/>
          </ac:graphicFrameMkLst>
        </pc:graphicFrameChg>
      </pc:sldChg>
      <pc:sldChg chg="modSp mod">
        <pc:chgData name="Sophie  ZIMMERMANN" userId="a3ccab47-c860-43ce-9c7d-ef7907b0df29" providerId="ADAL" clId="{4C61C379-29A0-4008-AA74-7560A203FDDD}" dt="2025-07-24T08:59:16.749" v="947" actId="20577"/>
        <pc:sldMkLst>
          <pc:docMk/>
          <pc:sldMk cId="0" sldId="2147378539"/>
        </pc:sldMkLst>
        <pc:spChg chg="mod">
          <ac:chgData name="Sophie  ZIMMERMANN" userId="a3ccab47-c860-43ce-9c7d-ef7907b0df29" providerId="ADAL" clId="{4C61C379-29A0-4008-AA74-7560A203FDDD}" dt="2025-07-24T08:59:16.749" v="947" actId="20577"/>
          <ac:spMkLst>
            <pc:docMk/>
            <pc:sldMk cId="0" sldId="2147378539"/>
            <ac:spMk id="6" creationId="{D55134F6-EB04-3FE8-6CD7-5BDCFF545022}"/>
          </ac:spMkLst>
        </pc:spChg>
        <pc:graphicFrameChg chg="mod modGraphic">
          <ac:chgData name="Sophie  ZIMMERMANN" userId="a3ccab47-c860-43ce-9c7d-ef7907b0df29" providerId="ADAL" clId="{4C61C379-29A0-4008-AA74-7560A203FDDD}" dt="2025-07-23T11:11:27.332" v="345" actId="404"/>
          <ac:graphicFrameMkLst>
            <pc:docMk/>
            <pc:sldMk cId="0" sldId="2147378539"/>
            <ac:graphicFrameMk id="2" creationId="{4216B121-BA0E-42BE-B43F-95D8C12C9C2A}"/>
          </ac:graphicFrameMkLst>
        </pc:graphicFrameChg>
        <pc:graphicFrameChg chg="mod">
          <ac:chgData name="Sophie  ZIMMERMANN" userId="a3ccab47-c860-43ce-9c7d-ef7907b0df29" providerId="ADAL" clId="{4C61C379-29A0-4008-AA74-7560A203FDDD}" dt="2025-07-23T11:14:41.378" v="524" actId="554"/>
          <ac:graphicFrameMkLst>
            <pc:docMk/>
            <pc:sldMk cId="0" sldId="2147378539"/>
            <ac:graphicFrameMk id="7" creationId="{BEBEDFFE-F504-857B-0EA5-AA5211D9DC3D}"/>
          </ac:graphicFrameMkLst>
        </pc:graphicFrameChg>
        <pc:graphicFrameChg chg="mod">
          <ac:chgData name="Sophie  ZIMMERMANN" userId="a3ccab47-c860-43ce-9c7d-ef7907b0df29" providerId="ADAL" clId="{4C61C379-29A0-4008-AA74-7560A203FDDD}" dt="2025-07-23T11:14:41.378" v="524" actId="554"/>
          <ac:graphicFrameMkLst>
            <pc:docMk/>
            <pc:sldMk cId="0" sldId="2147378539"/>
            <ac:graphicFrameMk id="22" creationId="{4BD40146-997A-4DD8-9328-B245AE537396}"/>
          </ac:graphicFrameMkLst>
        </pc:graphicFrameChg>
        <pc:graphicFrameChg chg="mod">
          <ac:chgData name="Sophie  ZIMMERMANN" userId="a3ccab47-c860-43ce-9c7d-ef7907b0df29" providerId="ADAL" clId="{4C61C379-29A0-4008-AA74-7560A203FDDD}" dt="2025-07-23T11:14:41.378" v="524" actId="554"/>
          <ac:graphicFrameMkLst>
            <pc:docMk/>
            <pc:sldMk cId="0" sldId="2147378539"/>
            <ac:graphicFrameMk id="23" creationId="{CF549649-9D07-45BA-9997-BE52ED385C34}"/>
          </ac:graphicFrameMkLst>
        </pc:graphicFrameChg>
        <pc:graphicFrameChg chg="mod">
          <ac:chgData name="Sophie  ZIMMERMANN" userId="a3ccab47-c860-43ce-9c7d-ef7907b0df29" providerId="ADAL" clId="{4C61C379-29A0-4008-AA74-7560A203FDDD}" dt="2025-07-23T11:14:41.378" v="524" actId="554"/>
          <ac:graphicFrameMkLst>
            <pc:docMk/>
            <pc:sldMk cId="0" sldId="2147378539"/>
            <ac:graphicFrameMk id="29" creationId="{FC0D54D0-1ACD-4937-8BF6-259AC4A57D6A}"/>
          </ac:graphicFrameMkLst>
        </pc:graphicFrameChg>
      </pc:sldChg>
      <pc:sldChg chg="modSp mod">
        <pc:chgData name="Sophie  ZIMMERMANN" userId="a3ccab47-c860-43ce-9c7d-ef7907b0df29" providerId="ADAL" clId="{4C61C379-29A0-4008-AA74-7560A203FDDD}" dt="2025-07-24T08:59:50.688" v="957"/>
        <pc:sldMkLst>
          <pc:docMk/>
          <pc:sldMk cId="1407930989" sldId="2147378540"/>
        </pc:sldMkLst>
        <pc:spChg chg="mod">
          <ac:chgData name="Sophie  ZIMMERMANN" userId="a3ccab47-c860-43ce-9c7d-ef7907b0df29" providerId="ADAL" clId="{4C61C379-29A0-4008-AA74-7560A203FDDD}" dt="2025-07-24T08:59:50.688" v="957"/>
          <ac:spMkLst>
            <pc:docMk/>
            <pc:sldMk cId="1407930989" sldId="2147378540"/>
            <ac:spMk id="6" creationId="{6F44156A-3756-5B46-9ED8-AE8DE089015E}"/>
          </ac:spMkLst>
        </pc:spChg>
        <pc:graphicFrameChg chg="mod modGraphic">
          <ac:chgData name="Sophie  ZIMMERMANN" userId="a3ccab47-c860-43ce-9c7d-ef7907b0df29" providerId="ADAL" clId="{4C61C379-29A0-4008-AA74-7560A203FDDD}" dt="2025-07-23T11:12:15.447" v="380" actId="404"/>
          <ac:graphicFrameMkLst>
            <pc:docMk/>
            <pc:sldMk cId="1407930989" sldId="2147378540"/>
            <ac:graphicFrameMk id="2" creationId="{F1AB4E63-CA43-0DE4-2BCD-03CEFE08810A}"/>
          </ac:graphicFrameMkLst>
        </pc:graphicFrameChg>
        <pc:graphicFrameChg chg="mod">
          <ac:chgData name="Sophie  ZIMMERMANN" userId="a3ccab47-c860-43ce-9c7d-ef7907b0df29" providerId="ADAL" clId="{4C61C379-29A0-4008-AA74-7560A203FDDD}" dt="2025-07-23T11:17:29.292" v="827" actId="14100"/>
          <ac:graphicFrameMkLst>
            <pc:docMk/>
            <pc:sldMk cId="1407930989" sldId="2147378540"/>
            <ac:graphicFrameMk id="3" creationId="{2E2410D1-ACAB-7F15-8422-1C631B4EF6C0}"/>
          </ac:graphicFrameMkLst>
        </pc:graphicFrameChg>
        <pc:graphicFrameChg chg="mod">
          <ac:chgData name="Sophie  ZIMMERMANN" userId="a3ccab47-c860-43ce-9c7d-ef7907b0df29" providerId="ADAL" clId="{4C61C379-29A0-4008-AA74-7560A203FDDD}" dt="2025-07-23T11:17:29.292" v="827" actId="14100"/>
          <ac:graphicFrameMkLst>
            <pc:docMk/>
            <pc:sldMk cId="1407930989" sldId="2147378540"/>
            <ac:graphicFrameMk id="7" creationId="{625DF3AB-9F99-8CBC-84D4-D7B525D854D3}"/>
          </ac:graphicFrameMkLst>
        </pc:graphicFrameChg>
        <pc:graphicFrameChg chg="mod">
          <ac:chgData name="Sophie  ZIMMERMANN" userId="a3ccab47-c860-43ce-9c7d-ef7907b0df29" providerId="ADAL" clId="{4C61C379-29A0-4008-AA74-7560A203FDDD}" dt="2025-07-23T11:17:29.292" v="827" actId="14100"/>
          <ac:graphicFrameMkLst>
            <pc:docMk/>
            <pc:sldMk cId="1407930989" sldId="2147378540"/>
            <ac:graphicFrameMk id="22" creationId="{1B4E0230-70DF-FBB8-3C43-4A6E5E5C0DAB}"/>
          </ac:graphicFrameMkLst>
        </pc:graphicFrameChg>
        <pc:graphicFrameChg chg="mod">
          <ac:chgData name="Sophie  ZIMMERMANN" userId="a3ccab47-c860-43ce-9c7d-ef7907b0df29" providerId="ADAL" clId="{4C61C379-29A0-4008-AA74-7560A203FDDD}" dt="2025-07-23T11:17:29.292" v="827" actId="14100"/>
          <ac:graphicFrameMkLst>
            <pc:docMk/>
            <pc:sldMk cId="1407930989" sldId="2147378540"/>
            <ac:graphicFrameMk id="23" creationId="{177BA88C-7FE0-133C-E7AA-CD3C0BA79FB5}"/>
          </ac:graphicFrameMkLst>
        </pc:graphicFrameChg>
        <pc:graphicFrameChg chg="mod">
          <ac:chgData name="Sophie  ZIMMERMANN" userId="a3ccab47-c860-43ce-9c7d-ef7907b0df29" providerId="ADAL" clId="{4C61C379-29A0-4008-AA74-7560A203FDDD}" dt="2025-07-23T11:17:29.292" v="827" actId="14100"/>
          <ac:graphicFrameMkLst>
            <pc:docMk/>
            <pc:sldMk cId="1407930989" sldId="2147378540"/>
            <ac:graphicFrameMk id="29" creationId="{FA661148-19FC-4183-EB96-B643E1024B86}"/>
          </ac:graphicFrameMkLst>
        </pc:graphicFrameChg>
      </pc:sldChg>
      <pc:sldChg chg="modSp mod">
        <pc:chgData name="Sophie  ZIMMERMANN" userId="a3ccab47-c860-43ce-9c7d-ef7907b0df29" providerId="ADAL" clId="{4C61C379-29A0-4008-AA74-7560A203FDDD}" dt="2025-07-24T09:00:02.152" v="959"/>
        <pc:sldMkLst>
          <pc:docMk/>
          <pc:sldMk cId="1188844260" sldId="2147378541"/>
        </pc:sldMkLst>
        <pc:spChg chg="mod">
          <ac:chgData name="Sophie  ZIMMERMANN" userId="a3ccab47-c860-43ce-9c7d-ef7907b0df29" providerId="ADAL" clId="{4C61C379-29A0-4008-AA74-7560A203FDDD}" dt="2025-07-24T09:00:02.152" v="959"/>
          <ac:spMkLst>
            <pc:docMk/>
            <pc:sldMk cId="1188844260" sldId="2147378541"/>
            <ac:spMk id="6" creationId="{8D16457D-A9FA-23F9-1F69-C570C36971F0}"/>
          </ac:spMkLst>
        </pc:spChg>
        <pc:graphicFrameChg chg="mod modGraphic">
          <ac:chgData name="Sophie  ZIMMERMANN" userId="a3ccab47-c860-43ce-9c7d-ef7907b0df29" providerId="ADAL" clId="{4C61C379-29A0-4008-AA74-7560A203FDDD}" dt="2025-07-23T11:13:16.569" v="411"/>
          <ac:graphicFrameMkLst>
            <pc:docMk/>
            <pc:sldMk cId="1188844260" sldId="2147378541"/>
            <ac:graphicFrameMk id="2" creationId="{ABB0CE06-6E20-098E-E05C-ADD5CB0C7479}"/>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3" creationId="{F98846D9-F4D9-93C9-8EDD-D5EBFF7D3C2B}"/>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7" creationId="{7005277E-EC31-BCAE-DD2C-8C26DA3F1564}"/>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11" creationId="{1393AEEC-26E6-89D7-B052-0EF4E5565357}"/>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22" creationId="{07EDBFD3-E8FE-CBD3-A252-05851805E6D6}"/>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23" creationId="{6F740B06-9F4F-D345-1D64-30FF16B95D9B}"/>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29" creationId="{ED3A6695-EC0F-F473-E6DB-934459090868}"/>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83E0-4716-877A-8084D4846F88}"/>
              </c:ext>
            </c:extLst>
          </c:dPt>
          <c:dPt>
            <c:idx val="1"/>
            <c:invertIfNegative val="1"/>
            <c:bubble3D val="0"/>
            <c:spPr>
              <a:solidFill>
                <a:srgbClr val="AEABAB"/>
              </a:solidFill>
            </c:spPr>
            <c:extLst>
              <c:ext xmlns:c16="http://schemas.microsoft.com/office/drawing/2014/chart" uri="{C3380CC4-5D6E-409C-BE32-E72D297353CC}">
                <c16:uniqueId val="{00000003-83E0-4716-877A-8084D4846F88}"/>
              </c:ext>
            </c:extLst>
          </c:dPt>
          <c:dPt>
            <c:idx val="2"/>
            <c:invertIfNegative val="1"/>
            <c:bubble3D val="0"/>
            <c:spPr>
              <a:solidFill>
                <a:srgbClr val="AEABAB"/>
              </a:solidFill>
            </c:spPr>
            <c:extLst>
              <c:ext xmlns:c16="http://schemas.microsoft.com/office/drawing/2014/chart" uri="{C3380CC4-5D6E-409C-BE32-E72D297353CC}">
                <c16:uniqueId val="{00000005-83E0-4716-877A-8084D4846F88}"/>
              </c:ext>
            </c:extLst>
          </c:dPt>
          <c:dPt>
            <c:idx val="3"/>
            <c:invertIfNegative val="0"/>
            <c:bubble3D val="0"/>
            <c:extLst>
              <c:ext xmlns:c16="http://schemas.microsoft.com/office/drawing/2014/chart" uri="{C3380CC4-5D6E-409C-BE32-E72D297353CC}">
                <c16:uniqueId val="{00000007-83E0-4716-877A-8084D4846F88}"/>
              </c:ext>
            </c:extLst>
          </c:dPt>
          <c:dPt>
            <c:idx val="4"/>
            <c:invertIfNegative val="1"/>
            <c:bubble3D val="0"/>
            <c:spPr>
              <a:solidFill>
                <a:srgbClr val="AEABAB"/>
              </a:solidFill>
            </c:spPr>
            <c:extLst>
              <c:ext xmlns:c16="http://schemas.microsoft.com/office/drawing/2014/chart" uri="{C3380CC4-5D6E-409C-BE32-E72D297353CC}">
                <c16:uniqueId val="{00000009-83E0-4716-877A-8084D4846F88}"/>
              </c:ext>
            </c:extLst>
          </c:dPt>
          <c:dPt>
            <c:idx val="5"/>
            <c:invertIfNegative val="1"/>
            <c:bubble3D val="0"/>
            <c:spPr>
              <a:solidFill>
                <a:srgbClr val="AEABAB"/>
              </a:solidFill>
            </c:spPr>
            <c:extLst>
              <c:ext xmlns:c16="http://schemas.microsoft.com/office/drawing/2014/chart" uri="{C3380CC4-5D6E-409C-BE32-E72D297353CC}">
                <c16:uniqueId val="{0000000B-83E0-4716-877A-8084D4846F88}"/>
              </c:ext>
            </c:extLst>
          </c:dPt>
          <c:dPt>
            <c:idx val="6"/>
            <c:invertIfNegative val="1"/>
            <c:bubble3D val="0"/>
            <c:spPr>
              <a:solidFill>
                <a:srgbClr val="AEABAB"/>
              </a:solidFill>
            </c:spPr>
            <c:extLst>
              <c:ext xmlns:c16="http://schemas.microsoft.com/office/drawing/2014/chart" uri="{C3380CC4-5D6E-409C-BE32-E72D297353CC}">
                <c16:uniqueId val="{0000000D-83E0-4716-877A-8084D4846F88}"/>
              </c:ext>
            </c:extLst>
          </c:dPt>
          <c:dPt>
            <c:idx val="7"/>
            <c:invertIfNegative val="1"/>
            <c:bubble3D val="0"/>
            <c:spPr>
              <a:solidFill>
                <a:srgbClr val="AEABAB"/>
              </a:solidFill>
            </c:spPr>
            <c:extLst>
              <c:ext xmlns:c16="http://schemas.microsoft.com/office/drawing/2014/chart" uri="{C3380CC4-5D6E-409C-BE32-E72D297353CC}">
                <c16:uniqueId val="{0000000F-83E0-4716-877A-8084D4846F88}"/>
              </c:ext>
            </c:extLst>
          </c:dPt>
          <c:dPt>
            <c:idx val="8"/>
            <c:invertIfNegative val="1"/>
            <c:bubble3D val="0"/>
            <c:spPr>
              <a:solidFill>
                <a:srgbClr val="AEABAB"/>
              </a:solidFill>
            </c:spPr>
            <c:extLst>
              <c:ext xmlns:c16="http://schemas.microsoft.com/office/drawing/2014/chart" uri="{C3380CC4-5D6E-409C-BE32-E72D297353CC}">
                <c16:uniqueId val="{00000011-83E0-4716-877A-8084D4846F88}"/>
              </c:ext>
            </c:extLst>
          </c:dPt>
          <c:dPt>
            <c:idx val="9"/>
            <c:invertIfNegative val="1"/>
            <c:bubble3D val="0"/>
            <c:spPr>
              <a:solidFill>
                <a:srgbClr val="AEABAB"/>
              </a:solidFill>
            </c:spPr>
            <c:extLst>
              <c:ext xmlns:c16="http://schemas.microsoft.com/office/drawing/2014/chart" uri="{C3380CC4-5D6E-409C-BE32-E72D297353CC}">
                <c16:uniqueId val="{00000013-83E0-4716-877A-8084D4846F88}"/>
              </c:ext>
            </c:extLst>
          </c:dPt>
          <c:dPt>
            <c:idx val="10"/>
            <c:invertIfNegative val="1"/>
            <c:bubble3D val="0"/>
            <c:spPr>
              <a:solidFill>
                <a:srgbClr val="AEABAB"/>
              </a:solidFill>
            </c:spPr>
            <c:extLst>
              <c:ext xmlns:c16="http://schemas.microsoft.com/office/drawing/2014/chart" uri="{C3380CC4-5D6E-409C-BE32-E72D297353CC}">
                <c16:uniqueId val="{00000015-83E0-4716-877A-8084D4846F88}"/>
              </c:ext>
            </c:extLst>
          </c:dPt>
          <c:dPt>
            <c:idx val="11"/>
            <c:invertIfNegative val="1"/>
            <c:bubble3D val="0"/>
            <c:spPr>
              <a:solidFill>
                <a:srgbClr val="AEABAB"/>
              </a:solidFill>
            </c:spPr>
            <c:extLst>
              <c:ext xmlns:c16="http://schemas.microsoft.com/office/drawing/2014/chart" uri="{C3380CC4-5D6E-409C-BE32-E72D297353CC}">
                <c16:uniqueId val="{00000017-83E0-4716-877A-8084D4846F88}"/>
              </c:ext>
            </c:extLst>
          </c:dPt>
          <c:dPt>
            <c:idx val="12"/>
            <c:invertIfNegative val="1"/>
            <c:bubble3D val="0"/>
            <c:spPr>
              <a:solidFill>
                <a:srgbClr val="AEABAB"/>
              </a:solidFill>
            </c:spPr>
            <c:extLst>
              <c:ext xmlns:c16="http://schemas.microsoft.com/office/drawing/2014/chart" uri="{C3380CC4-5D6E-409C-BE32-E72D297353CC}">
                <c16:uniqueId val="{00000019-83E0-4716-877A-8084D4846F88}"/>
              </c:ext>
            </c:extLst>
          </c:dPt>
          <c:dPt>
            <c:idx val="13"/>
            <c:invertIfNegative val="1"/>
            <c:bubble3D val="0"/>
            <c:spPr>
              <a:solidFill>
                <a:srgbClr val="AEABAB"/>
              </a:solidFill>
            </c:spPr>
            <c:extLst>
              <c:ext xmlns:c16="http://schemas.microsoft.com/office/drawing/2014/chart" uri="{C3380CC4-5D6E-409C-BE32-E72D297353CC}">
                <c16:uniqueId val="{0000001B-83E0-4716-877A-8084D4846F88}"/>
              </c:ext>
            </c:extLst>
          </c:dPt>
          <c:dPt>
            <c:idx val="14"/>
            <c:invertIfNegative val="0"/>
            <c:bubble3D val="0"/>
            <c:extLst>
              <c:ext xmlns:c16="http://schemas.microsoft.com/office/drawing/2014/chart" uri="{C3380CC4-5D6E-409C-BE32-E72D297353CC}">
                <c16:uniqueId val="{0000001D-83E0-4716-877A-8084D4846F88}"/>
              </c:ext>
            </c:extLst>
          </c:dPt>
          <c:dPt>
            <c:idx val="15"/>
            <c:invertIfNegative val="1"/>
            <c:bubble3D val="0"/>
            <c:spPr>
              <a:solidFill>
                <a:srgbClr val="AEABAB"/>
              </a:solidFill>
            </c:spPr>
            <c:extLst>
              <c:ext xmlns:c16="http://schemas.microsoft.com/office/drawing/2014/chart" uri="{C3380CC4-5D6E-409C-BE32-E72D297353CC}">
                <c16:uniqueId val="{0000001F-83E0-4716-877A-8084D4846F88}"/>
              </c:ext>
            </c:extLst>
          </c:dPt>
          <c:dPt>
            <c:idx val="16"/>
            <c:invertIfNegative val="1"/>
            <c:bubble3D val="0"/>
            <c:spPr>
              <a:solidFill>
                <a:srgbClr val="AEABAB"/>
              </a:solidFill>
            </c:spPr>
            <c:extLst>
              <c:ext xmlns:c16="http://schemas.microsoft.com/office/drawing/2014/chart" uri="{C3380CC4-5D6E-409C-BE32-E72D297353CC}">
                <c16:uniqueId val="{00000021-83E0-4716-877A-8084D4846F88}"/>
              </c:ext>
            </c:extLst>
          </c:dPt>
          <c:dPt>
            <c:idx val="17"/>
            <c:invertIfNegative val="0"/>
            <c:bubble3D val="0"/>
            <c:extLst>
              <c:ext xmlns:c16="http://schemas.microsoft.com/office/drawing/2014/chart" uri="{C3380CC4-5D6E-409C-BE32-E72D297353CC}">
                <c16:uniqueId val="{00000023-83E0-4716-877A-8084D4846F88}"/>
              </c:ext>
            </c:extLst>
          </c:dPt>
          <c:dPt>
            <c:idx val="18"/>
            <c:invertIfNegative val="1"/>
            <c:bubble3D val="0"/>
            <c:spPr>
              <a:solidFill>
                <a:srgbClr val="AEABAB"/>
              </a:solidFill>
            </c:spPr>
            <c:extLst>
              <c:ext xmlns:c16="http://schemas.microsoft.com/office/drawing/2014/chart" uri="{C3380CC4-5D6E-409C-BE32-E72D297353CC}">
                <c16:uniqueId val="{00000025-83E0-4716-877A-8084D4846F88}"/>
              </c:ext>
            </c:extLst>
          </c:dPt>
          <c:dPt>
            <c:idx val="19"/>
            <c:invertIfNegative val="1"/>
            <c:bubble3D val="0"/>
            <c:spPr>
              <a:solidFill>
                <a:srgbClr val="AEABAB"/>
              </a:solidFill>
            </c:spPr>
            <c:extLst>
              <c:ext xmlns:c16="http://schemas.microsoft.com/office/drawing/2014/chart" uri="{C3380CC4-5D6E-409C-BE32-E72D297353CC}">
                <c16:uniqueId val="{00000027-83E0-4716-877A-8084D4846F88}"/>
              </c:ext>
            </c:extLst>
          </c:dPt>
          <c:dPt>
            <c:idx val="20"/>
            <c:invertIfNegative val="1"/>
            <c:bubble3D val="0"/>
            <c:spPr>
              <a:solidFill>
                <a:srgbClr val="AEABAB"/>
              </a:solidFill>
            </c:spPr>
            <c:extLst>
              <c:ext xmlns:c16="http://schemas.microsoft.com/office/drawing/2014/chart" uri="{C3380CC4-5D6E-409C-BE32-E72D297353CC}">
                <c16:uniqueId val="{00000029-83E0-4716-877A-8084D4846F88}"/>
              </c:ext>
            </c:extLst>
          </c:dPt>
          <c:dPt>
            <c:idx val="21"/>
            <c:invertIfNegative val="1"/>
            <c:bubble3D val="0"/>
            <c:spPr>
              <a:solidFill>
                <a:srgbClr val="AEABAB"/>
              </a:solidFill>
            </c:spPr>
            <c:extLst>
              <c:ext xmlns:c16="http://schemas.microsoft.com/office/drawing/2014/chart" uri="{C3380CC4-5D6E-409C-BE32-E72D297353CC}">
                <c16:uniqueId val="{0000002B-83E0-4716-877A-8084D4846F88}"/>
              </c:ext>
            </c:extLst>
          </c:dPt>
          <c:dPt>
            <c:idx val="22"/>
            <c:invertIfNegative val="1"/>
            <c:bubble3D val="0"/>
            <c:spPr>
              <a:solidFill>
                <a:srgbClr val="AEABAB"/>
              </a:solidFill>
            </c:spPr>
            <c:extLst>
              <c:ext xmlns:c16="http://schemas.microsoft.com/office/drawing/2014/chart" uri="{C3380CC4-5D6E-409C-BE32-E72D297353CC}">
                <c16:uniqueId val="{0000002D-83E0-4716-877A-8084D4846F88}"/>
              </c:ext>
            </c:extLst>
          </c:dPt>
          <c:dPt>
            <c:idx val="23"/>
            <c:invertIfNegative val="1"/>
            <c:bubble3D val="0"/>
            <c:spPr>
              <a:solidFill>
                <a:srgbClr val="AEABAB"/>
              </a:solidFill>
            </c:spPr>
            <c:extLst>
              <c:ext xmlns:c16="http://schemas.microsoft.com/office/drawing/2014/chart" uri="{C3380CC4-5D6E-409C-BE32-E72D297353CC}">
                <c16:uniqueId val="{0000002F-83E0-4716-877A-8084D4846F88}"/>
              </c:ext>
            </c:extLst>
          </c:dPt>
          <c:dPt>
            <c:idx val="24"/>
            <c:invertIfNegative val="1"/>
            <c:bubble3D val="0"/>
            <c:spPr>
              <a:solidFill>
                <a:srgbClr val="AEABAB"/>
              </a:solidFill>
            </c:spPr>
            <c:extLst>
              <c:ext xmlns:c16="http://schemas.microsoft.com/office/drawing/2014/chart" uri="{C3380CC4-5D6E-409C-BE32-E72D297353CC}">
                <c16:uniqueId val="{00000031-83E0-4716-877A-8084D4846F88}"/>
              </c:ext>
            </c:extLst>
          </c:dPt>
          <c:dPt>
            <c:idx val="25"/>
            <c:invertIfNegative val="1"/>
            <c:bubble3D val="0"/>
            <c:spPr>
              <a:solidFill>
                <a:srgbClr val="AEABAB"/>
              </a:solidFill>
            </c:spPr>
            <c:extLst>
              <c:ext xmlns:c16="http://schemas.microsoft.com/office/drawing/2014/chart" uri="{C3380CC4-5D6E-409C-BE32-E72D297353CC}">
                <c16:uniqueId val="{00000033-83E0-4716-877A-8084D4846F88}"/>
              </c:ext>
            </c:extLst>
          </c:dPt>
          <c:dPt>
            <c:idx val="26"/>
            <c:invertIfNegative val="1"/>
            <c:bubble3D val="0"/>
            <c:spPr>
              <a:solidFill>
                <a:srgbClr val="AEABAB"/>
              </a:solidFill>
            </c:spPr>
            <c:extLst>
              <c:ext xmlns:c16="http://schemas.microsoft.com/office/drawing/2014/chart" uri="{C3380CC4-5D6E-409C-BE32-E72D297353CC}">
                <c16:uniqueId val="{00000035-83E0-4716-877A-8084D4846F88}"/>
              </c:ext>
            </c:extLst>
          </c:dPt>
          <c:dPt>
            <c:idx val="27"/>
            <c:invertIfNegative val="1"/>
            <c:bubble3D val="0"/>
            <c:spPr>
              <a:solidFill>
                <a:srgbClr val="AEABAB"/>
              </a:solidFill>
            </c:spPr>
            <c:extLst>
              <c:ext xmlns:c16="http://schemas.microsoft.com/office/drawing/2014/chart" uri="{C3380CC4-5D6E-409C-BE32-E72D297353CC}">
                <c16:uniqueId val="{00000037-83E0-4716-877A-8084D4846F88}"/>
              </c:ext>
            </c:extLst>
          </c:dPt>
          <c:dPt>
            <c:idx val="28"/>
            <c:invertIfNegative val="1"/>
            <c:bubble3D val="0"/>
            <c:spPr>
              <a:solidFill>
                <a:srgbClr val="AEABAB"/>
              </a:solidFill>
            </c:spPr>
            <c:extLst>
              <c:ext xmlns:c16="http://schemas.microsoft.com/office/drawing/2014/chart" uri="{C3380CC4-5D6E-409C-BE32-E72D297353CC}">
                <c16:uniqueId val="{00000039-83E0-4716-877A-8084D4846F88}"/>
              </c:ext>
            </c:extLst>
          </c:dPt>
          <c:dPt>
            <c:idx val="29"/>
            <c:invertIfNegative val="1"/>
            <c:bubble3D val="0"/>
            <c:spPr>
              <a:solidFill>
                <a:srgbClr val="AEABAB"/>
              </a:solidFill>
            </c:spPr>
            <c:extLst>
              <c:ext xmlns:c16="http://schemas.microsoft.com/office/drawing/2014/chart" uri="{C3380CC4-5D6E-409C-BE32-E72D297353CC}">
                <c16:uniqueId val="{0000003B-83E0-4716-877A-8084D4846F88}"/>
              </c:ext>
            </c:extLst>
          </c:dPt>
          <c:dPt>
            <c:idx val="30"/>
            <c:invertIfNegative val="1"/>
            <c:bubble3D val="0"/>
            <c:spPr>
              <a:solidFill>
                <a:srgbClr val="AEABAB"/>
              </a:solidFill>
            </c:spPr>
            <c:extLst>
              <c:ext xmlns:c16="http://schemas.microsoft.com/office/drawing/2014/chart" uri="{C3380CC4-5D6E-409C-BE32-E72D297353CC}">
                <c16:uniqueId val="{0000003D-83E0-4716-877A-8084D4846F88}"/>
              </c:ext>
            </c:extLst>
          </c:dPt>
          <c:dPt>
            <c:idx val="31"/>
            <c:invertIfNegative val="1"/>
            <c:bubble3D val="0"/>
            <c:spPr>
              <a:solidFill>
                <a:srgbClr val="AEABAB"/>
              </a:solidFill>
            </c:spPr>
            <c:extLst>
              <c:ext xmlns:c16="http://schemas.microsoft.com/office/drawing/2014/chart" uri="{C3380CC4-5D6E-409C-BE32-E72D297353CC}">
                <c16:uniqueId val="{0000003F-83E0-4716-877A-8084D4846F88}"/>
              </c:ext>
            </c:extLst>
          </c:dPt>
          <c:dPt>
            <c:idx val="32"/>
            <c:invertIfNegative val="0"/>
            <c:bubble3D val="0"/>
            <c:extLst>
              <c:ext xmlns:c16="http://schemas.microsoft.com/office/drawing/2014/chart" uri="{C3380CC4-5D6E-409C-BE32-E72D297353CC}">
                <c16:uniqueId val="{00000041-83E0-4716-877A-8084D4846F88}"/>
              </c:ext>
            </c:extLst>
          </c:dPt>
          <c:dPt>
            <c:idx val="33"/>
            <c:invertIfNegative val="1"/>
            <c:bubble3D val="0"/>
            <c:spPr>
              <a:solidFill>
                <a:srgbClr val="AEABAB"/>
              </a:solidFill>
            </c:spPr>
            <c:extLst>
              <c:ext xmlns:c16="http://schemas.microsoft.com/office/drawing/2014/chart" uri="{C3380CC4-5D6E-409C-BE32-E72D297353CC}">
                <c16:uniqueId val="{00000043-83E0-4716-877A-8084D4846F88}"/>
              </c:ext>
            </c:extLst>
          </c:dPt>
          <c:dPt>
            <c:idx val="34"/>
            <c:invertIfNegative val="1"/>
            <c:bubble3D val="0"/>
            <c:spPr>
              <a:solidFill>
                <a:srgbClr val="AEABAB"/>
              </a:solidFill>
            </c:spPr>
            <c:extLst>
              <c:ext xmlns:c16="http://schemas.microsoft.com/office/drawing/2014/chart" uri="{C3380CC4-5D6E-409C-BE32-E72D297353CC}">
                <c16:uniqueId val="{00000045-83E0-4716-877A-8084D4846F88}"/>
              </c:ext>
            </c:extLst>
          </c:dPt>
          <c:dPt>
            <c:idx val="35"/>
            <c:invertIfNegative val="1"/>
            <c:bubble3D val="0"/>
            <c:spPr>
              <a:solidFill>
                <a:srgbClr val="AEABAB"/>
              </a:solidFill>
            </c:spPr>
            <c:extLst>
              <c:ext xmlns:c16="http://schemas.microsoft.com/office/drawing/2014/chart" uri="{C3380CC4-5D6E-409C-BE32-E72D297353CC}">
                <c16:uniqueId val="{00000047-83E0-4716-877A-8084D4846F88}"/>
              </c:ext>
            </c:extLst>
          </c:dPt>
          <c:dPt>
            <c:idx val="36"/>
            <c:invertIfNegative val="1"/>
            <c:bubble3D val="0"/>
            <c:spPr>
              <a:solidFill>
                <a:srgbClr val="AEABAB"/>
              </a:solidFill>
            </c:spPr>
            <c:extLst>
              <c:ext xmlns:c16="http://schemas.microsoft.com/office/drawing/2014/chart" uri="{C3380CC4-5D6E-409C-BE32-E72D297353CC}">
                <c16:uniqueId val="{00000049-83E0-4716-877A-8084D4846F88}"/>
              </c:ext>
            </c:extLst>
          </c:dPt>
          <c:dPt>
            <c:idx val="37"/>
            <c:invertIfNegative val="1"/>
            <c:bubble3D val="0"/>
            <c:spPr>
              <a:solidFill>
                <a:srgbClr val="AEABAB"/>
              </a:solidFill>
            </c:spPr>
            <c:extLst>
              <c:ext xmlns:c16="http://schemas.microsoft.com/office/drawing/2014/chart" uri="{C3380CC4-5D6E-409C-BE32-E72D297353CC}">
                <c16:uniqueId val="{0000004B-83E0-4716-877A-8084D4846F88}"/>
              </c:ext>
            </c:extLst>
          </c:dPt>
          <c:dPt>
            <c:idx val="38"/>
            <c:invertIfNegative val="1"/>
            <c:bubble3D val="0"/>
            <c:spPr>
              <a:solidFill>
                <a:srgbClr val="AEABAB"/>
              </a:solidFill>
            </c:spPr>
            <c:extLst>
              <c:ext xmlns:c16="http://schemas.microsoft.com/office/drawing/2014/chart" uri="{C3380CC4-5D6E-409C-BE32-E72D297353CC}">
                <c16:uniqueId val="{0000004D-83E0-4716-877A-8084D4846F88}"/>
              </c:ext>
            </c:extLst>
          </c:dPt>
          <c:dPt>
            <c:idx val="39"/>
            <c:invertIfNegative val="1"/>
            <c:bubble3D val="0"/>
            <c:spPr>
              <a:solidFill>
                <a:srgbClr val="AEABAB"/>
              </a:solidFill>
            </c:spPr>
            <c:extLst>
              <c:ext xmlns:c16="http://schemas.microsoft.com/office/drawing/2014/chart" uri="{C3380CC4-5D6E-409C-BE32-E72D297353CC}">
                <c16:uniqueId val="{0000004F-83E0-4716-877A-8084D4846F88}"/>
              </c:ext>
            </c:extLst>
          </c:dPt>
          <c:dPt>
            <c:idx val="40"/>
            <c:invertIfNegative val="1"/>
            <c:bubble3D val="0"/>
            <c:spPr>
              <a:solidFill>
                <a:srgbClr val="AEABAB"/>
              </a:solidFill>
            </c:spPr>
            <c:extLst>
              <c:ext xmlns:c16="http://schemas.microsoft.com/office/drawing/2014/chart" uri="{C3380CC4-5D6E-409C-BE32-E72D297353CC}">
                <c16:uniqueId val="{00000051-83E0-4716-877A-8084D4846F88}"/>
              </c:ext>
            </c:extLst>
          </c:dPt>
          <c:dPt>
            <c:idx val="41"/>
            <c:invertIfNegative val="1"/>
            <c:bubble3D val="0"/>
            <c:spPr>
              <a:solidFill>
                <a:srgbClr val="AEABAB"/>
              </a:solidFill>
            </c:spPr>
            <c:extLst>
              <c:ext xmlns:c16="http://schemas.microsoft.com/office/drawing/2014/chart" uri="{C3380CC4-5D6E-409C-BE32-E72D297353CC}">
                <c16:uniqueId val="{00000053-83E0-4716-877A-8084D4846F88}"/>
              </c:ext>
            </c:extLst>
          </c:dPt>
          <c:dPt>
            <c:idx val="42"/>
            <c:invertIfNegative val="1"/>
            <c:bubble3D val="0"/>
            <c:spPr>
              <a:solidFill>
                <a:srgbClr val="AEABAB"/>
              </a:solidFill>
            </c:spPr>
            <c:extLst>
              <c:ext xmlns:c16="http://schemas.microsoft.com/office/drawing/2014/chart" uri="{C3380CC4-5D6E-409C-BE32-E72D297353CC}">
                <c16:uniqueId val="{00000055-83E0-4716-877A-8084D4846F88}"/>
              </c:ext>
            </c:extLst>
          </c:dPt>
          <c:dPt>
            <c:idx val="43"/>
            <c:invertIfNegative val="1"/>
            <c:bubble3D val="0"/>
            <c:spPr>
              <a:solidFill>
                <a:srgbClr val="AEABAB"/>
              </a:solidFill>
            </c:spPr>
            <c:extLst>
              <c:ext xmlns:c16="http://schemas.microsoft.com/office/drawing/2014/chart" uri="{C3380CC4-5D6E-409C-BE32-E72D297353CC}">
                <c16:uniqueId val="{00000057-83E0-4716-877A-8084D4846F88}"/>
              </c:ext>
            </c:extLst>
          </c:dPt>
          <c:dPt>
            <c:idx val="44"/>
            <c:invertIfNegative val="0"/>
            <c:bubble3D val="0"/>
            <c:extLst>
              <c:ext xmlns:c16="http://schemas.microsoft.com/office/drawing/2014/chart" uri="{C3380CC4-5D6E-409C-BE32-E72D297353CC}">
                <c16:uniqueId val="{00000059-83E0-4716-877A-8084D4846F88}"/>
              </c:ext>
            </c:extLst>
          </c:dPt>
          <c:dPt>
            <c:idx val="45"/>
            <c:invertIfNegative val="1"/>
            <c:bubble3D val="0"/>
            <c:spPr>
              <a:solidFill>
                <a:srgbClr val="AEABAB"/>
              </a:solidFill>
            </c:spPr>
            <c:extLst>
              <c:ext xmlns:c16="http://schemas.microsoft.com/office/drawing/2014/chart" uri="{C3380CC4-5D6E-409C-BE32-E72D297353CC}">
                <c16:uniqueId val="{0000005B-83E0-4716-877A-8084D4846F88}"/>
              </c:ext>
            </c:extLst>
          </c:dPt>
          <c:dPt>
            <c:idx val="46"/>
            <c:invertIfNegative val="1"/>
            <c:bubble3D val="0"/>
            <c:spPr>
              <a:solidFill>
                <a:srgbClr val="AEABAB"/>
              </a:solidFill>
            </c:spPr>
            <c:extLst>
              <c:ext xmlns:c16="http://schemas.microsoft.com/office/drawing/2014/chart" uri="{C3380CC4-5D6E-409C-BE32-E72D297353CC}">
                <c16:uniqueId val="{0000005D-83E0-4716-877A-8084D4846F88}"/>
              </c:ext>
            </c:extLst>
          </c:dPt>
          <c:dPt>
            <c:idx val="47"/>
            <c:invertIfNegative val="1"/>
            <c:bubble3D val="0"/>
            <c:spPr>
              <a:solidFill>
                <a:srgbClr val="AEABAB"/>
              </a:solidFill>
            </c:spPr>
            <c:extLst>
              <c:ext xmlns:c16="http://schemas.microsoft.com/office/drawing/2014/chart" uri="{C3380CC4-5D6E-409C-BE32-E72D297353CC}">
                <c16:uniqueId val="{0000005F-83E0-4716-877A-8084D4846F88}"/>
              </c:ext>
            </c:extLst>
          </c:dPt>
          <c:dPt>
            <c:idx val="48"/>
            <c:invertIfNegative val="1"/>
            <c:bubble3D val="0"/>
            <c:spPr>
              <a:solidFill>
                <a:srgbClr val="AEABAB"/>
              </a:solidFill>
            </c:spPr>
            <c:extLst>
              <c:ext xmlns:c16="http://schemas.microsoft.com/office/drawing/2014/chart" uri="{C3380CC4-5D6E-409C-BE32-E72D297353CC}">
                <c16:uniqueId val="{00000061-83E0-4716-877A-8084D4846F88}"/>
              </c:ext>
            </c:extLst>
          </c:dPt>
          <c:dPt>
            <c:idx val="49"/>
            <c:invertIfNegative val="0"/>
            <c:bubble3D val="0"/>
            <c:extLst>
              <c:ext xmlns:c16="http://schemas.microsoft.com/office/drawing/2014/chart" uri="{C3380CC4-5D6E-409C-BE32-E72D297353CC}">
                <c16:uniqueId val="{00000063-83E0-4716-877A-8084D4846F88}"/>
              </c:ext>
            </c:extLst>
          </c:dPt>
          <c:dPt>
            <c:idx val="50"/>
            <c:invertIfNegative val="0"/>
            <c:bubble3D val="0"/>
            <c:extLst>
              <c:ext xmlns:c16="http://schemas.microsoft.com/office/drawing/2014/chart" uri="{C3380CC4-5D6E-409C-BE32-E72D297353CC}">
                <c16:uniqueId val="{00000065-83E0-4716-877A-8084D4846F88}"/>
              </c:ext>
            </c:extLst>
          </c:dPt>
          <c:dPt>
            <c:idx val="51"/>
            <c:invertIfNegative val="1"/>
            <c:bubble3D val="0"/>
            <c:spPr>
              <a:solidFill>
                <a:srgbClr val="AEABAB"/>
              </a:solidFill>
            </c:spPr>
            <c:extLst>
              <c:ext xmlns:c16="http://schemas.microsoft.com/office/drawing/2014/chart" uri="{C3380CC4-5D6E-409C-BE32-E72D297353CC}">
                <c16:uniqueId val="{00000067-83E0-4716-877A-8084D4846F88}"/>
              </c:ext>
            </c:extLst>
          </c:dPt>
          <c:dPt>
            <c:idx val="52"/>
            <c:invertIfNegative val="1"/>
            <c:bubble3D val="0"/>
            <c:spPr>
              <a:solidFill>
                <a:srgbClr val="AEABAB"/>
              </a:solidFill>
            </c:spPr>
            <c:extLst>
              <c:ext xmlns:c16="http://schemas.microsoft.com/office/drawing/2014/chart" uri="{C3380CC4-5D6E-409C-BE32-E72D297353CC}">
                <c16:uniqueId val="{00000069-83E0-4716-877A-8084D4846F88}"/>
              </c:ext>
            </c:extLst>
          </c:dPt>
          <c:dPt>
            <c:idx val="53"/>
            <c:invertIfNegative val="1"/>
            <c:bubble3D val="0"/>
            <c:spPr>
              <a:solidFill>
                <a:srgbClr val="AEABAB"/>
              </a:solidFill>
            </c:spPr>
            <c:extLst>
              <c:ext xmlns:c16="http://schemas.microsoft.com/office/drawing/2014/chart" uri="{C3380CC4-5D6E-409C-BE32-E72D297353CC}">
                <c16:uniqueId val="{0000006B-83E0-4716-877A-8084D4846F88}"/>
              </c:ext>
            </c:extLst>
          </c:dPt>
          <c:dPt>
            <c:idx val="54"/>
            <c:invertIfNegative val="1"/>
            <c:bubble3D val="0"/>
            <c:spPr>
              <a:solidFill>
                <a:srgbClr val="AEABAB"/>
              </a:solidFill>
            </c:spPr>
            <c:extLst>
              <c:ext xmlns:c16="http://schemas.microsoft.com/office/drawing/2014/chart" uri="{C3380CC4-5D6E-409C-BE32-E72D297353CC}">
                <c16:uniqueId val="{0000006D-83E0-4716-877A-8084D4846F88}"/>
              </c:ext>
            </c:extLst>
          </c:dPt>
          <c:dPt>
            <c:idx val="55"/>
            <c:invertIfNegative val="1"/>
            <c:bubble3D val="0"/>
            <c:spPr>
              <a:solidFill>
                <a:srgbClr val="AEABAB"/>
              </a:solidFill>
            </c:spPr>
            <c:extLst>
              <c:ext xmlns:c16="http://schemas.microsoft.com/office/drawing/2014/chart" uri="{C3380CC4-5D6E-409C-BE32-E72D297353CC}">
                <c16:uniqueId val="{0000006F-83E0-4716-877A-8084D4846F88}"/>
              </c:ext>
            </c:extLst>
          </c:dPt>
          <c:dPt>
            <c:idx val="56"/>
            <c:invertIfNegative val="1"/>
            <c:bubble3D val="0"/>
            <c:spPr>
              <a:solidFill>
                <a:srgbClr val="AEABAB"/>
              </a:solidFill>
            </c:spPr>
            <c:extLst>
              <c:ext xmlns:c16="http://schemas.microsoft.com/office/drawing/2014/chart" uri="{C3380CC4-5D6E-409C-BE32-E72D297353CC}">
                <c16:uniqueId val="{00000071-83E0-4716-877A-8084D4846F88}"/>
              </c:ext>
            </c:extLst>
          </c:dPt>
          <c:dPt>
            <c:idx val="57"/>
            <c:invertIfNegative val="1"/>
            <c:bubble3D val="0"/>
            <c:spPr>
              <a:solidFill>
                <a:srgbClr val="AEABAB"/>
              </a:solidFill>
            </c:spPr>
            <c:extLst>
              <c:ext xmlns:c16="http://schemas.microsoft.com/office/drawing/2014/chart" uri="{C3380CC4-5D6E-409C-BE32-E72D297353CC}">
                <c16:uniqueId val="{00000073-83E0-4716-877A-8084D4846F88}"/>
              </c:ext>
            </c:extLst>
          </c:dPt>
          <c:dPt>
            <c:idx val="58"/>
            <c:invertIfNegative val="1"/>
            <c:bubble3D val="0"/>
            <c:spPr>
              <a:solidFill>
                <a:srgbClr val="AEABAB"/>
              </a:solidFill>
            </c:spPr>
            <c:extLst>
              <c:ext xmlns:c16="http://schemas.microsoft.com/office/drawing/2014/chart" uri="{C3380CC4-5D6E-409C-BE32-E72D297353CC}">
                <c16:uniqueId val="{00000075-83E0-4716-877A-8084D4846F88}"/>
              </c:ext>
            </c:extLst>
          </c:dPt>
          <c:dPt>
            <c:idx val="59"/>
            <c:invertIfNegative val="1"/>
            <c:bubble3D val="0"/>
            <c:spPr>
              <a:solidFill>
                <a:srgbClr val="AEABAB"/>
              </a:solidFill>
            </c:spPr>
            <c:extLst>
              <c:ext xmlns:c16="http://schemas.microsoft.com/office/drawing/2014/chart" uri="{C3380CC4-5D6E-409C-BE32-E72D297353CC}">
                <c16:uniqueId val="{00000077-83E0-4716-877A-8084D4846F88}"/>
              </c:ext>
            </c:extLst>
          </c:dPt>
          <c:dPt>
            <c:idx val="60"/>
            <c:invertIfNegative val="1"/>
            <c:bubble3D val="0"/>
            <c:spPr>
              <a:solidFill>
                <a:srgbClr val="AEABAB"/>
              </a:solidFill>
            </c:spPr>
            <c:extLst>
              <c:ext xmlns:c16="http://schemas.microsoft.com/office/drawing/2014/chart" uri="{C3380CC4-5D6E-409C-BE32-E72D297353CC}">
                <c16:uniqueId val="{00000079-83E0-4716-877A-8084D4846F88}"/>
              </c:ext>
            </c:extLst>
          </c:dPt>
          <c:dPt>
            <c:idx val="61"/>
            <c:invertIfNegative val="1"/>
            <c:bubble3D val="0"/>
            <c:spPr>
              <a:solidFill>
                <a:srgbClr val="AEABAB"/>
              </a:solidFill>
            </c:spPr>
            <c:extLst>
              <c:ext xmlns:c16="http://schemas.microsoft.com/office/drawing/2014/chart" uri="{C3380CC4-5D6E-409C-BE32-E72D297353CC}">
                <c16:uniqueId val="{0000007B-83E0-4716-877A-8084D4846F88}"/>
              </c:ext>
            </c:extLst>
          </c:dPt>
          <c:dPt>
            <c:idx val="62"/>
            <c:invertIfNegative val="1"/>
            <c:bubble3D val="0"/>
            <c:spPr>
              <a:solidFill>
                <a:srgbClr val="AEABAB"/>
              </a:solidFill>
            </c:spPr>
            <c:extLst>
              <c:ext xmlns:c16="http://schemas.microsoft.com/office/drawing/2014/chart" uri="{C3380CC4-5D6E-409C-BE32-E72D297353CC}">
                <c16:uniqueId val="{0000007D-83E0-4716-877A-8084D4846F88}"/>
              </c:ext>
            </c:extLst>
          </c:dPt>
          <c:dPt>
            <c:idx val="63"/>
            <c:invertIfNegative val="1"/>
            <c:bubble3D val="0"/>
            <c:spPr>
              <a:solidFill>
                <a:srgbClr val="AEABAB"/>
              </a:solidFill>
            </c:spPr>
            <c:extLst>
              <c:ext xmlns:c16="http://schemas.microsoft.com/office/drawing/2014/chart" uri="{C3380CC4-5D6E-409C-BE32-E72D297353CC}">
                <c16:uniqueId val="{0000007F-83E0-4716-877A-8084D4846F88}"/>
              </c:ext>
            </c:extLst>
          </c:dPt>
          <c:dPt>
            <c:idx val="64"/>
            <c:invertIfNegative val="1"/>
            <c:bubble3D val="0"/>
            <c:spPr>
              <a:solidFill>
                <a:srgbClr val="AEABAB"/>
              </a:solidFill>
            </c:spPr>
            <c:extLst>
              <c:ext xmlns:c16="http://schemas.microsoft.com/office/drawing/2014/chart" uri="{C3380CC4-5D6E-409C-BE32-E72D297353CC}">
                <c16:uniqueId val="{00000081-83E0-4716-877A-8084D4846F88}"/>
              </c:ext>
            </c:extLst>
          </c:dPt>
          <c:dPt>
            <c:idx val="65"/>
            <c:invertIfNegative val="1"/>
            <c:bubble3D val="0"/>
            <c:spPr>
              <a:solidFill>
                <a:srgbClr val="AEABAB"/>
              </a:solidFill>
            </c:spPr>
            <c:extLst>
              <c:ext xmlns:c16="http://schemas.microsoft.com/office/drawing/2014/chart" uri="{C3380CC4-5D6E-409C-BE32-E72D297353CC}">
                <c16:uniqueId val="{00000083-83E0-4716-877A-8084D4846F88}"/>
              </c:ext>
            </c:extLst>
          </c:dPt>
          <c:dPt>
            <c:idx val="66"/>
            <c:invertIfNegative val="1"/>
            <c:bubble3D val="0"/>
            <c:spPr>
              <a:solidFill>
                <a:srgbClr val="AEABAB"/>
              </a:solidFill>
            </c:spPr>
            <c:extLst>
              <c:ext xmlns:c16="http://schemas.microsoft.com/office/drawing/2014/chart" uri="{C3380CC4-5D6E-409C-BE32-E72D297353CC}">
                <c16:uniqueId val="{00000085-83E0-4716-877A-8084D4846F88}"/>
              </c:ext>
            </c:extLst>
          </c:dPt>
          <c:dPt>
            <c:idx val="67"/>
            <c:invertIfNegative val="1"/>
            <c:bubble3D val="0"/>
            <c:spPr>
              <a:solidFill>
                <a:srgbClr val="AEABAB"/>
              </a:solidFill>
            </c:spPr>
            <c:extLst>
              <c:ext xmlns:c16="http://schemas.microsoft.com/office/drawing/2014/chart" uri="{C3380CC4-5D6E-409C-BE32-E72D297353CC}">
                <c16:uniqueId val="{00000087-83E0-4716-877A-8084D4846F88}"/>
              </c:ext>
            </c:extLst>
          </c:dPt>
          <c:dPt>
            <c:idx val="68"/>
            <c:invertIfNegative val="1"/>
            <c:bubble3D val="0"/>
            <c:spPr>
              <a:solidFill>
                <a:srgbClr val="AEABAB"/>
              </a:solidFill>
            </c:spPr>
            <c:extLst>
              <c:ext xmlns:c16="http://schemas.microsoft.com/office/drawing/2014/chart" uri="{C3380CC4-5D6E-409C-BE32-E72D297353CC}">
                <c16:uniqueId val="{00000089-83E0-4716-877A-8084D4846F88}"/>
              </c:ext>
            </c:extLst>
          </c:dPt>
          <c:dPt>
            <c:idx val="69"/>
            <c:invertIfNegative val="1"/>
            <c:bubble3D val="0"/>
            <c:spPr>
              <a:solidFill>
                <a:srgbClr val="AEABAB"/>
              </a:solidFill>
            </c:spPr>
            <c:extLst>
              <c:ext xmlns:c16="http://schemas.microsoft.com/office/drawing/2014/chart" uri="{C3380CC4-5D6E-409C-BE32-E72D297353CC}">
                <c16:uniqueId val="{0000008B-83E0-4716-877A-8084D4846F88}"/>
              </c:ext>
            </c:extLst>
          </c:dPt>
          <c:dPt>
            <c:idx val="70"/>
            <c:invertIfNegative val="1"/>
            <c:bubble3D val="0"/>
            <c:spPr>
              <a:solidFill>
                <a:srgbClr val="AEABAB"/>
              </a:solidFill>
            </c:spPr>
            <c:extLst>
              <c:ext xmlns:c16="http://schemas.microsoft.com/office/drawing/2014/chart" uri="{C3380CC4-5D6E-409C-BE32-E72D297353CC}">
                <c16:uniqueId val="{0000008D-83E0-4716-877A-8084D4846F88}"/>
              </c:ext>
            </c:extLst>
          </c:dPt>
          <c:dPt>
            <c:idx val="71"/>
            <c:invertIfNegative val="1"/>
            <c:bubble3D val="0"/>
            <c:spPr>
              <a:solidFill>
                <a:srgbClr val="AEABAB"/>
              </a:solidFill>
            </c:spPr>
            <c:extLst>
              <c:ext xmlns:c16="http://schemas.microsoft.com/office/drawing/2014/chart" uri="{C3380CC4-5D6E-409C-BE32-E72D297353CC}">
                <c16:uniqueId val="{0000008F-83E0-4716-877A-8084D4846F88}"/>
              </c:ext>
            </c:extLst>
          </c:dPt>
          <c:dPt>
            <c:idx val="72"/>
            <c:invertIfNegative val="1"/>
            <c:bubble3D val="0"/>
            <c:spPr>
              <a:solidFill>
                <a:srgbClr val="AEABAB"/>
              </a:solidFill>
            </c:spPr>
            <c:extLst>
              <c:ext xmlns:c16="http://schemas.microsoft.com/office/drawing/2014/chart" uri="{C3380CC4-5D6E-409C-BE32-E72D297353CC}">
                <c16:uniqueId val="{00000091-83E0-4716-877A-8084D4846F88}"/>
              </c:ext>
            </c:extLst>
          </c:dPt>
          <c:dPt>
            <c:idx val="73"/>
            <c:invertIfNegative val="1"/>
            <c:bubble3D val="0"/>
            <c:spPr>
              <a:solidFill>
                <a:srgbClr val="AEABAB"/>
              </a:solidFill>
            </c:spPr>
            <c:extLst>
              <c:ext xmlns:c16="http://schemas.microsoft.com/office/drawing/2014/chart" uri="{C3380CC4-5D6E-409C-BE32-E72D297353CC}">
                <c16:uniqueId val="{00000093-83E0-4716-877A-8084D4846F88}"/>
              </c:ext>
            </c:extLst>
          </c:dPt>
          <c:dPt>
            <c:idx val="74"/>
            <c:invertIfNegative val="1"/>
            <c:bubble3D val="0"/>
            <c:spPr>
              <a:solidFill>
                <a:srgbClr val="AEABAB"/>
              </a:solidFill>
            </c:spPr>
            <c:extLst>
              <c:ext xmlns:c16="http://schemas.microsoft.com/office/drawing/2014/chart" uri="{C3380CC4-5D6E-409C-BE32-E72D297353CC}">
                <c16:uniqueId val="{00000095-83E0-4716-877A-8084D4846F88}"/>
              </c:ext>
            </c:extLst>
          </c:dPt>
          <c:dPt>
            <c:idx val="75"/>
            <c:invertIfNegative val="1"/>
            <c:bubble3D val="0"/>
            <c:spPr>
              <a:solidFill>
                <a:srgbClr val="AEABAB"/>
              </a:solidFill>
            </c:spPr>
            <c:extLst>
              <c:ext xmlns:c16="http://schemas.microsoft.com/office/drawing/2014/chart" uri="{C3380CC4-5D6E-409C-BE32-E72D297353CC}">
                <c16:uniqueId val="{00000097-83E0-4716-877A-8084D4846F88}"/>
              </c:ext>
            </c:extLst>
          </c:dPt>
          <c:dPt>
            <c:idx val="76"/>
            <c:invertIfNegative val="1"/>
            <c:bubble3D val="0"/>
            <c:spPr>
              <a:solidFill>
                <a:srgbClr val="AEABAB"/>
              </a:solidFill>
            </c:spPr>
            <c:extLst>
              <c:ext xmlns:c16="http://schemas.microsoft.com/office/drawing/2014/chart" uri="{C3380CC4-5D6E-409C-BE32-E72D297353CC}">
                <c16:uniqueId val="{00000099-83E0-4716-877A-8084D4846F88}"/>
              </c:ext>
            </c:extLst>
          </c:dPt>
          <c:dPt>
            <c:idx val="77"/>
            <c:invertIfNegative val="1"/>
            <c:bubble3D val="0"/>
            <c:spPr>
              <a:solidFill>
                <a:srgbClr val="AEABAB"/>
              </a:solidFill>
            </c:spPr>
            <c:extLst>
              <c:ext xmlns:c16="http://schemas.microsoft.com/office/drawing/2014/chart" uri="{C3380CC4-5D6E-409C-BE32-E72D297353CC}">
                <c16:uniqueId val="{0000009B-83E0-4716-877A-8084D4846F88}"/>
              </c:ext>
            </c:extLst>
          </c:dPt>
          <c:dPt>
            <c:idx val="78"/>
            <c:invertIfNegative val="1"/>
            <c:bubble3D val="0"/>
            <c:spPr>
              <a:solidFill>
                <a:srgbClr val="AEABAB"/>
              </a:solidFill>
            </c:spPr>
            <c:extLst>
              <c:ext xmlns:c16="http://schemas.microsoft.com/office/drawing/2014/chart" uri="{C3380CC4-5D6E-409C-BE32-E72D297353CC}">
                <c16:uniqueId val="{0000009D-83E0-4716-877A-8084D4846F88}"/>
              </c:ext>
            </c:extLst>
          </c:dPt>
          <c:dPt>
            <c:idx val="79"/>
            <c:invertIfNegative val="1"/>
            <c:bubble3D val="0"/>
            <c:spPr>
              <a:solidFill>
                <a:srgbClr val="AEABAB"/>
              </a:solidFill>
            </c:spPr>
            <c:extLst>
              <c:ext xmlns:c16="http://schemas.microsoft.com/office/drawing/2014/chart" uri="{C3380CC4-5D6E-409C-BE32-E72D297353CC}">
                <c16:uniqueId val="{0000009F-83E0-4716-877A-8084D4846F88}"/>
              </c:ext>
            </c:extLst>
          </c:dPt>
          <c:dPt>
            <c:idx val="80"/>
            <c:invertIfNegative val="1"/>
            <c:bubble3D val="0"/>
            <c:spPr>
              <a:solidFill>
                <a:srgbClr val="AEABAB"/>
              </a:solidFill>
            </c:spPr>
            <c:extLst>
              <c:ext xmlns:c16="http://schemas.microsoft.com/office/drawing/2014/chart" uri="{C3380CC4-5D6E-409C-BE32-E72D297353CC}">
                <c16:uniqueId val="{000000A1-83E0-4716-877A-8084D4846F88}"/>
              </c:ext>
            </c:extLst>
          </c:dPt>
          <c:dPt>
            <c:idx val="81"/>
            <c:invertIfNegative val="1"/>
            <c:bubble3D val="0"/>
            <c:spPr>
              <a:solidFill>
                <a:srgbClr val="AEABAB"/>
              </a:solidFill>
            </c:spPr>
            <c:extLst>
              <c:ext xmlns:c16="http://schemas.microsoft.com/office/drawing/2014/chart" uri="{C3380CC4-5D6E-409C-BE32-E72D297353CC}">
                <c16:uniqueId val="{000000A3-83E0-4716-877A-8084D4846F88}"/>
              </c:ext>
            </c:extLst>
          </c:dPt>
          <c:dPt>
            <c:idx val="82"/>
            <c:invertIfNegative val="1"/>
            <c:bubble3D val="0"/>
            <c:spPr>
              <a:solidFill>
                <a:srgbClr val="AEABAB"/>
              </a:solidFill>
            </c:spPr>
            <c:extLst>
              <c:ext xmlns:c16="http://schemas.microsoft.com/office/drawing/2014/chart" uri="{C3380CC4-5D6E-409C-BE32-E72D297353CC}">
                <c16:uniqueId val="{000000A5-83E0-4716-877A-8084D4846F88}"/>
              </c:ext>
            </c:extLst>
          </c:dPt>
          <c:dPt>
            <c:idx val="83"/>
            <c:invertIfNegative val="1"/>
            <c:bubble3D val="0"/>
            <c:spPr>
              <a:solidFill>
                <a:srgbClr val="AEABAB"/>
              </a:solidFill>
            </c:spPr>
            <c:extLst>
              <c:ext xmlns:c16="http://schemas.microsoft.com/office/drawing/2014/chart" uri="{C3380CC4-5D6E-409C-BE32-E72D297353CC}">
                <c16:uniqueId val="{000000A7-83E0-4716-877A-8084D4846F88}"/>
              </c:ext>
            </c:extLst>
          </c:dPt>
          <c:dPt>
            <c:idx val="84"/>
            <c:invertIfNegative val="1"/>
            <c:bubble3D val="0"/>
            <c:spPr>
              <a:solidFill>
                <a:srgbClr val="AEABAB"/>
              </a:solidFill>
            </c:spPr>
            <c:extLst>
              <c:ext xmlns:c16="http://schemas.microsoft.com/office/drawing/2014/chart" uri="{C3380CC4-5D6E-409C-BE32-E72D297353CC}">
                <c16:uniqueId val="{000000A9-83E0-4716-877A-8084D4846F88}"/>
              </c:ext>
            </c:extLst>
          </c:dPt>
          <c:dPt>
            <c:idx val="85"/>
            <c:invertIfNegative val="1"/>
            <c:bubble3D val="0"/>
            <c:spPr>
              <a:solidFill>
                <a:srgbClr val="AEABAB"/>
              </a:solidFill>
            </c:spPr>
            <c:extLst>
              <c:ext xmlns:c16="http://schemas.microsoft.com/office/drawing/2014/chart" uri="{C3380CC4-5D6E-409C-BE32-E72D297353CC}">
                <c16:uniqueId val="{000000AB-83E0-4716-877A-8084D4846F88}"/>
              </c:ext>
            </c:extLst>
          </c:dPt>
          <c:dPt>
            <c:idx val="86"/>
            <c:invertIfNegative val="1"/>
            <c:bubble3D val="0"/>
            <c:spPr>
              <a:solidFill>
                <a:srgbClr val="AEABAB"/>
              </a:solidFill>
            </c:spPr>
            <c:extLst>
              <c:ext xmlns:c16="http://schemas.microsoft.com/office/drawing/2014/chart" uri="{C3380CC4-5D6E-409C-BE32-E72D297353CC}">
                <c16:uniqueId val="{000000AD-83E0-4716-877A-8084D4846F88}"/>
              </c:ext>
            </c:extLst>
          </c:dPt>
          <c:dPt>
            <c:idx val="87"/>
            <c:invertIfNegative val="1"/>
            <c:bubble3D val="0"/>
            <c:spPr>
              <a:solidFill>
                <a:srgbClr val="AEABAB"/>
              </a:solidFill>
            </c:spPr>
            <c:extLst>
              <c:ext xmlns:c16="http://schemas.microsoft.com/office/drawing/2014/chart" uri="{C3380CC4-5D6E-409C-BE32-E72D297353CC}">
                <c16:uniqueId val="{000000AF-83E0-4716-877A-8084D4846F88}"/>
              </c:ext>
            </c:extLst>
          </c:dPt>
          <c:dPt>
            <c:idx val="88"/>
            <c:invertIfNegative val="1"/>
            <c:bubble3D val="0"/>
            <c:spPr>
              <a:solidFill>
                <a:srgbClr val="AEABAB"/>
              </a:solidFill>
            </c:spPr>
            <c:extLst>
              <c:ext xmlns:c16="http://schemas.microsoft.com/office/drawing/2014/chart" uri="{C3380CC4-5D6E-409C-BE32-E72D297353CC}">
                <c16:uniqueId val="{000000B1-83E0-4716-877A-8084D4846F88}"/>
              </c:ext>
            </c:extLst>
          </c:dPt>
          <c:dPt>
            <c:idx val="89"/>
            <c:invertIfNegative val="1"/>
            <c:bubble3D val="0"/>
            <c:spPr>
              <a:solidFill>
                <a:srgbClr val="AEABA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83E0-4716-877A-8084D4846F88}"/>
              </c:ext>
            </c:extLst>
          </c:dPt>
          <c:dPt>
            <c:idx val="1"/>
            <c:invertIfNegative val="1"/>
            <c:bubble3D val="0"/>
            <c:spPr>
              <a:solidFill>
                <a:srgbClr val="AEABAB"/>
              </a:solidFill>
            </c:spPr>
            <c:extLst>
              <c:ext xmlns:c16="http://schemas.microsoft.com/office/drawing/2014/chart" uri="{C3380CC4-5D6E-409C-BE32-E72D297353CC}">
                <c16:uniqueId val="{00000003-83E0-4716-877A-8084D4846F88}"/>
              </c:ext>
            </c:extLst>
          </c:dPt>
          <c:dPt>
            <c:idx val="2"/>
            <c:invertIfNegative val="1"/>
            <c:bubble3D val="0"/>
            <c:spPr>
              <a:solidFill>
                <a:srgbClr val="AEABAB"/>
              </a:solidFill>
            </c:spPr>
            <c:extLst>
              <c:ext xmlns:c16="http://schemas.microsoft.com/office/drawing/2014/chart" uri="{C3380CC4-5D6E-409C-BE32-E72D297353CC}">
                <c16:uniqueId val="{00000005-83E0-4716-877A-8084D4846F88}"/>
              </c:ext>
            </c:extLst>
          </c:dPt>
          <c:dPt>
            <c:idx val="3"/>
            <c:invertIfNegative val="0"/>
            <c:bubble3D val="0"/>
            <c:extLst>
              <c:ext xmlns:c16="http://schemas.microsoft.com/office/drawing/2014/chart" uri="{C3380CC4-5D6E-409C-BE32-E72D297353CC}">
                <c16:uniqueId val="{00000007-83E0-4716-877A-8084D4846F88}"/>
              </c:ext>
            </c:extLst>
          </c:dPt>
          <c:dPt>
            <c:idx val="4"/>
            <c:invertIfNegative val="1"/>
            <c:bubble3D val="0"/>
            <c:spPr>
              <a:solidFill>
                <a:srgbClr val="AEABAB"/>
              </a:solidFill>
            </c:spPr>
            <c:extLst>
              <c:ext xmlns:c16="http://schemas.microsoft.com/office/drawing/2014/chart" uri="{C3380CC4-5D6E-409C-BE32-E72D297353CC}">
                <c16:uniqueId val="{00000009-83E0-4716-877A-8084D4846F88}"/>
              </c:ext>
            </c:extLst>
          </c:dPt>
          <c:dPt>
            <c:idx val="5"/>
            <c:invertIfNegative val="1"/>
            <c:bubble3D val="0"/>
            <c:spPr>
              <a:solidFill>
                <a:srgbClr val="AEABAB"/>
              </a:solidFill>
            </c:spPr>
            <c:extLst>
              <c:ext xmlns:c16="http://schemas.microsoft.com/office/drawing/2014/chart" uri="{C3380CC4-5D6E-409C-BE32-E72D297353CC}">
                <c16:uniqueId val="{0000000B-83E0-4716-877A-8084D4846F88}"/>
              </c:ext>
            </c:extLst>
          </c:dPt>
          <c:dPt>
            <c:idx val="6"/>
            <c:invertIfNegative val="1"/>
            <c:bubble3D val="0"/>
            <c:spPr>
              <a:solidFill>
                <a:srgbClr val="AEABAB"/>
              </a:solidFill>
            </c:spPr>
            <c:extLst>
              <c:ext xmlns:c16="http://schemas.microsoft.com/office/drawing/2014/chart" uri="{C3380CC4-5D6E-409C-BE32-E72D297353CC}">
                <c16:uniqueId val="{0000000D-83E0-4716-877A-8084D4846F88}"/>
              </c:ext>
            </c:extLst>
          </c:dPt>
          <c:dPt>
            <c:idx val="7"/>
            <c:invertIfNegative val="1"/>
            <c:bubble3D val="0"/>
            <c:spPr>
              <a:solidFill>
                <a:srgbClr val="AEABAB"/>
              </a:solidFill>
            </c:spPr>
            <c:extLst>
              <c:ext xmlns:c16="http://schemas.microsoft.com/office/drawing/2014/chart" uri="{C3380CC4-5D6E-409C-BE32-E72D297353CC}">
                <c16:uniqueId val="{0000000F-83E0-4716-877A-8084D4846F88}"/>
              </c:ext>
            </c:extLst>
          </c:dPt>
          <c:dPt>
            <c:idx val="8"/>
            <c:invertIfNegative val="1"/>
            <c:bubble3D val="0"/>
            <c:spPr>
              <a:solidFill>
                <a:srgbClr val="AEABAB"/>
              </a:solidFill>
            </c:spPr>
            <c:extLst>
              <c:ext xmlns:c16="http://schemas.microsoft.com/office/drawing/2014/chart" uri="{C3380CC4-5D6E-409C-BE32-E72D297353CC}">
                <c16:uniqueId val="{00000011-83E0-4716-877A-8084D4846F88}"/>
              </c:ext>
            </c:extLst>
          </c:dPt>
          <c:dPt>
            <c:idx val="9"/>
            <c:invertIfNegative val="1"/>
            <c:bubble3D val="0"/>
            <c:spPr>
              <a:solidFill>
                <a:srgbClr val="AEABAB"/>
              </a:solidFill>
            </c:spPr>
            <c:extLst>
              <c:ext xmlns:c16="http://schemas.microsoft.com/office/drawing/2014/chart" uri="{C3380CC4-5D6E-409C-BE32-E72D297353CC}">
                <c16:uniqueId val="{00000013-83E0-4716-877A-8084D4846F88}"/>
              </c:ext>
            </c:extLst>
          </c:dPt>
          <c:dPt>
            <c:idx val="10"/>
            <c:invertIfNegative val="1"/>
            <c:bubble3D val="0"/>
            <c:spPr>
              <a:solidFill>
                <a:srgbClr val="AEABAB"/>
              </a:solidFill>
            </c:spPr>
            <c:extLst>
              <c:ext xmlns:c16="http://schemas.microsoft.com/office/drawing/2014/chart" uri="{C3380CC4-5D6E-409C-BE32-E72D297353CC}">
                <c16:uniqueId val="{00000015-83E0-4716-877A-8084D4846F88}"/>
              </c:ext>
            </c:extLst>
          </c:dPt>
          <c:dPt>
            <c:idx val="11"/>
            <c:invertIfNegative val="1"/>
            <c:bubble3D val="0"/>
            <c:spPr>
              <a:solidFill>
                <a:srgbClr val="AEABAB"/>
              </a:solidFill>
            </c:spPr>
            <c:extLst>
              <c:ext xmlns:c16="http://schemas.microsoft.com/office/drawing/2014/chart" uri="{C3380CC4-5D6E-409C-BE32-E72D297353CC}">
                <c16:uniqueId val="{00000017-83E0-4716-877A-8084D4846F88}"/>
              </c:ext>
            </c:extLst>
          </c:dPt>
          <c:dPt>
            <c:idx val="12"/>
            <c:invertIfNegative val="1"/>
            <c:bubble3D val="0"/>
            <c:spPr>
              <a:solidFill>
                <a:srgbClr val="AEABAB"/>
              </a:solidFill>
            </c:spPr>
            <c:extLst>
              <c:ext xmlns:c16="http://schemas.microsoft.com/office/drawing/2014/chart" uri="{C3380CC4-5D6E-409C-BE32-E72D297353CC}">
                <c16:uniqueId val="{00000019-83E0-4716-877A-8084D4846F88}"/>
              </c:ext>
            </c:extLst>
          </c:dPt>
          <c:dPt>
            <c:idx val="13"/>
            <c:invertIfNegative val="1"/>
            <c:bubble3D val="0"/>
            <c:spPr>
              <a:solidFill>
                <a:srgbClr val="AEABAB"/>
              </a:solidFill>
            </c:spPr>
            <c:extLst>
              <c:ext xmlns:c16="http://schemas.microsoft.com/office/drawing/2014/chart" uri="{C3380CC4-5D6E-409C-BE32-E72D297353CC}">
                <c16:uniqueId val="{0000001B-83E0-4716-877A-8084D4846F88}"/>
              </c:ext>
            </c:extLst>
          </c:dPt>
          <c:dPt>
            <c:idx val="14"/>
            <c:invertIfNegative val="0"/>
            <c:bubble3D val="0"/>
            <c:extLst>
              <c:ext xmlns:c16="http://schemas.microsoft.com/office/drawing/2014/chart" uri="{C3380CC4-5D6E-409C-BE32-E72D297353CC}">
                <c16:uniqueId val="{0000001D-83E0-4716-877A-8084D4846F88}"/>
              </c:ext>
            </c:extLst>
          </c:dPt>
          <c:dPt>
            <c:idx val="15"/>
            <c:invertIfNegative val="1"/>
            <c:bubble3D val="0"/>
            <c:spPr>
              <a:solidFill>
                <a:srgbClr val="AEABAB"/>
              </a:solidFill>
            </c:spPr>
            <c:extLst>
              <c:ext xmlns:c16="http://schemas.microsoft.com/office/drawing/2014/chart" uri="{C3380CC4-5D6E-409C-BE32-E72D297353CC}">
                <c16:uniqueId val="{0000001F-83E0-4716-877A-8084D4846F88}"/>
              </c:ext>
            </c:extLst>
          </c:dPt>
          <c:dPt>
            <c:idx val="16"/>
            <c:invertIfNegative val="1"/>
            <c:bubble3D val="0"/>
            <c:spPr>
              <a:solidFill>
                <a:srgbClr val="AEABAB"/>
              </a:solidFill>
            </c:spPr>
            <c:extLst>
              <c:ext xmlns:c16="http://schemas.microsoft.com/office/drawing/2014/chart" uri="{C3380CC4-5D6E-409C-BE32-E72D297353CC}">
                <c16:uniqueId val="{00000021-83E0-4716-877A-8084D4846F88}"/>
              </c:ext>
            </c:extLst>
          </c:dPt>
          <c:dPt>
            <c:idx val="17"/>
            <c:invertIfNegative val="0"/>
            <c:bubble3D val="0"/>
            <c:extLst>
              <c:ext xmlns:c16="http://schemas.microsoft.com/office/drawing/2014/chart" uri="{C3380CC4-5D6E-409C-BE32-E72D297353CC}">
                <c16:uniqueId val="{00000023-83E0-4716-877A-8084D4846F88}"/>
              </c:ext>
            </c:extLst>
          </c:dPt>
          <c:dPt>
            <c:idx val="18"/>
            <c:invertIfNegative val="1"/>
            <c:bubble3D val="0"/>
            <c:spPr>
              <a:solidFill>
                <a:srgbClr val="AEABAB"/>
              </a:solidFill>
            </c:spPr>
            <c:extLst>
              <c:ext xmlns:c16="http://schemas.microsoft.com/office/drawing/2014/chart" uri="{C3380CC4-5D6E-409C-BE32-E72D297353CC}">
                <c16:uniqueId val="{00000025-83E0-4716-877A-8084D4846F88}"/>
              </c:ext>
            </c:extLst>
          </c:dPt>
          <c:dPt>
            <c:idx val="19"/>
            <c:invertIfNegative val="1"/>
            <c:bubble3D val="0"/>
            <c:spPr>
              <a:solidFill>
                <a:srgbClr val="AEABAB"/>
              </a:solidFill>
            </c:spPr>
            <c:extLst>
              <c:ext xmlns:c16="http://schemas.microsoft.com/office/drawing/2014/chart" uri="{C3380CC4-5D6E-409C-BE32-E72D297353CC}">
                <c16:uniqueId val="{00000027-83E0-4716-877A-8084D4846F88}"/>
              </c:ext>
            </c:extLst>
          </c:dPt>
          <c:dPt>
            <c:idx val="20"/>
            <c:invertIfNegative val="1"/>
            <c:bubble3D val="0"/>
            <c:spPr>
              <a:solidFill>
                <a:srgbClr val="AEABAB"/>
              </a:solidFill>
            </c:spPr>
            <c:extLst>
              <c:ext xmlns:c16="http://schemas.microsoft.com/office/drawing/2014/chart" uri="{C3380CC4-5D6E-409C-BE32-E72D297353CC}">
                <c16:uniqueId val="{00000029-83E0-4716-877A-8084D4846F88}"/>
              </c:ext>
            </c:extLst>
          </c:dPt>
          <c:dPt>
            <c:idx val="21"/>
            <c:invertIfNegative val="1"/>
            <c:bubble3D val="0"/>
            <c:spPr>
              <a:solidFill>
                <a:srgbClr val="AEABAB"/>
              </a:solidFill>
            </c:spPr>
            <c:extLst>
              <c:ext xmlns:c16="http://schemas.microsoft.com/office/drawing/2014/chart" uri="{C3380CC4-5D6E-409C-BE32-E72D297353CC}">
                <c16:uniqueId val="{0000002B-83E0-4716-877A-8084D4846F88}"/>
              </c:ext>
            </c:extLst>
          </c:dPt>
          <c:dPt>
            <c:idx val="22"/>
            <c:invertIfNegative val="1"/>
            <c:bubble3D val="0"/>
            <c:spPr>
              <a:solidFill>
                <a:srgbClr val="AEABAB"/>
              </a:solidFill>
            </c:spPr>
            <c:extLst>
              <c:ext xmlns:c16="http://schemas.microsoft.com/office/drawing/2014/chart" uri="{C3380CC4-5D6E-409C-BE32-E72D297353CC}">
                <c16:uniqueId val="{0000002D-83E0-4716-877A-8084D4846F88}"/>
              </c:ext>
            </c:extLst>
          </c:dPt>
          <c:dPt>
            <c:idx val="23"/>
            <c:invertIfNegative val="1"/>
            <c:bubble3D val="0"/>
            <c:spPr>
              <a:solidFill>
                <a:srgbClr val="AEABAB"/>
              </a:solidFill>
            </c:spPr>
            <c:extLst>
              <c:ext xmlns:c16="http://schemas.microsoft.com/office/drawing/2014/chart" uri="{C3380CC4-5D6E-409C-BE32-E72D297353CC}">
                <c16:uniqueId val="{0000002F-83E0-4716-877A-8084D4846F88}"/>
              </c:ext>
            </c:extLst>
          </c:dPt>
          <c:dPt>
            <c:idx val="24"/>
            <c:invertIfNegative val="1"/>
            <c:bubble3D val="0"/>
            <c:spPr>
              <a:solidFill>
                <a:srgbClr val="AEABAB"/>
              </a:solidFill>
            </c:spPr>
            <c:extLst>
              <c:ext xmlns:c16="http://schemas.microsoft.com/office/drawing/2014/chart" uri="{C3380CC4-5D6E-409C-BE32-E72D297353CC}">
                <c16:uniqueId val="{00000031-83E0-4716-877A-8084D4846F88}"/>
              </c:ext>
            </c:extLst>
          </c:dPt>
          <c:dPt>
            <c:idx val="25"/>
            <c:invertIfNegative val="1"/>
            <c:bubble3D val="0"/>
            <c:spPr>
              <a:solidFill>
                <a:srgbClr val="AEABAB"/>
              </a:solidFill>
            </c:spPr>
            <c:extLst>
              <c:ext xmlns:c16="http://schemas.microsoft.com/office/drawing/2014/chart" uri="{C3380CC4-5D6E-409C-BE32-E72D297353CC}">
                <c16:uniqueId val="{00000033-83E0-4716-877A-8084D4846F88}"/>
              </c:ext>
            </c:extLst>
          </c:dPt>
          <c:dPt>
            <c:idx val="26"/>
            <c:invertIfNegative val="1"/>
            <c:bubble3D val="0"/>
            <c:spPr>
              <a:solidFill>
                <a:srgbClr val="AEABAB"/>
              </a:solidFill>
            </c:spPr>
            <c:extLst>
              <c:ext xmlns:c16="http://schemas.microsoft.com/office/drawing/2014/chart" uri="{C3380CC4-5D6E-409C-BE32-E72D297353CC}">
                <c16:uniqueId val="{00000035-83E0-4716-877A-8084D4846F88}"/>
              </c:ext>
            </c:extLst>
          </c:dPt>
          <c:dPt>
            <c:idx val="27"/>
            <c:invertIfNegative val="1"/>
            <c:bubble3D val="0"/>
            <c:spPr>
              <a:solidFill>
                <a:srgbClr val="AEABAB"/>
              </a:solidFill>
            </c:spPr>
            <c:extLst>
              <c:ext xmlns:c16="http://schemas.microsoft.com/office/drawing/2014/chart" uri="{C3380CC4-5D6E-409C-BE32-E72D297353CC}">
                <c16:uniqueId val="{00000037-83E0-4716-877A-8084D4846F88}"/>
              </c:ext>
            </c:extLst>
          </c:dPt>
          <c:dPt>
            <c:idx val="28"/>
            <c:invertIfNegative val="1"/>
            <c:bubble3D val="0"/>
            <c:spPr>
              <a:solidFill>
                <a:srgbClr val="AEABAB"/>
              </a:solidFill>
            </c:spPr>
            <c:extLst>
              <c:ext xmlns:c16="http://schemas.microsoft.com/office/drawing/2014/chart" uri="{C3380CC4-5D6E-409C-BE32-E72D297353CC}">
                <c16:uniqueId val="{00000039-83E0-4716-877A-8084D4846F88}"/>
              </c:ext>
            </c:extLst>
          </c:dPt>
          <c:dPt>
            <c:idx val="29"/>
            <c:invertIfNegative val="1"/>
            <c:bubble3D val="0"/>
            <c:spPr>
              <a:solidFill>
                <a:srgbClr val="AEABAB"/>
              </a:solidFill>
            </c:spPr>
            <c:extLst>
              <c:ext xmlns:c16="http://schemas.microsoft.com/office/drawing/2014/chart" uri="{C3380CC4-5D6E-409C-BE32-E72D297353CC}">
                <c16:uniqueId val="{0000003B-83E0-4716-877A-8084D4846F88}"/>
              </c:ext>
            </c:extLst>
          </c:dPt>
          <c:dPt>
            <c:idx val="30"/>
            <c:invertIfNegative val="1"/>
            <c:bubble3D val="0"/>
            <c:spPr>
              <a:solidFill>
                <a:srgbClr val="AEABAB"/>
              </a:solidFill>
            </c:spPr>
            <c:extLst>
              <c:ext xmlns:c16="http://schemas.microsoft.com/office/drawing/2014/chart" uri="{C3380CC4-5D6E-409C-BE32-E72D297353CC}">
                <c16:uniqueId val="{0000003D-83E0-4716-877A-8084D4846F88}"/>
              </c:ext>
            </c:extLst>
          </c:dPt>
          <c:dPt>
            <c:idx val="31"/>
            <c:invertIfNegative val="1"/>
            <c:bubble3D val="0"/>
            <c:spPr>
              <a:solidFill>
                <a:srgbClr val="AEABAB"/>
              </a:solidFill>
            </c:spPr>
            <c:extLst>
              <c:ext xmlns:c16="http://schemas.microsoft.com/office/drawing/2014/chart" uri="{C3380CC4-5D6E-409C-BE32-E72D297353CC}">
                <c16:uniqueId val="{0000003F-83E0-4716-877A-8084D4846F88}"/>
              </c:ext>
            </c:extLst>
          </c:dPt>
          <c:dPt>
            <c:idx val="32"/>
            <c:invertIfNegative val="0"/>
            <c:bubble3D val="0"/>
            <c:extLst>
              <c:ext xmlns:c16="http://schemas.microsoft.com/office/drawing/2014/chart" uri="{C3380CC4-5D6E-409C-BE32-E72D297353CC}">
                <c16:uniqueId val="{00000041-83E0-4716-877A-8084D4846F88}"/>
              </c:ext>
            </c:extLst>
          </c:dPt>
          <c:dPt>
            <c:idx val="33"/>
            <c:invertIfNegative val="1"/>
            <c:bubble3D val="0"/>
            <c:spPr>
              <a:solidFill>
                <a:srgbClr val="AEABAB"/>
              </a:solidFill>
            </c:spPr>
            <c:extLst>
              <c:ext xmlns:c16="http://schemas.microsoft.com/office/drawing/2014/chart" uri="{C3380CC4-5D6E-409C-BE32-E72D297353CC}">
                <c16:uniqueId val="{00000043-83E0-4716-877A-8084D4846F88}"/>
              </c:ext>
            </c:extLst>
          </c:dPt>
          <c:dPt>
            <c:idx val="34"/>
            <c:invertIfNegative val="1"/>
            <c:bubble3D val="0"/>
            <c:spPr>
              <a:solidFill>
                <a:srgbClr val="AEABAB"/>
              </a:solidFill>
            </c:spPr>
            <c:extLst>
              <c:ext xmlns:c16="http://schemas.microsoft.com/office/drawing/2014/chart" uri="{C3380CC4-5D6E-409C-BE32-E72D297353CC}">
                <c16:uniqueId val="{00000045-83E0-4716-877A-8084D4846F88}"/>
              </c:ext>
            </c:extLst>
          </c:dPt>
          <c:dPt>
            <c:idx val="35"/>
            <c:invertIfNegative val="1"/>
            <c:bubble3D val="0"/>
            <c:spPr>
              <a:solidFill>
                <a:srgbClr val="AEABAB"/>
              </a:solidFill>
            </c:spPr>
            <c:extLst>
              <c:ext xmlns:c16="http://schemas.microsoft.com/office/drawing/2014/chart" uri="{C3380CC4-5D6E-409C-BE32-E72D297353CC}">
                <c16:uniqueId val="{00000047-83E0-4716-877A-8084D4846F88}"/>
              </c:ext>
            </c:extLst>
          </c:dPt>
          <c:dPt>
            <c:idx val="36"/>
            <c:invertIfNegative val="1"/>
            <c:bubble3D val="0"/>
            <c:spPr>
              <a:solidFill>
                <a:srgbClr val="AEABAB"/>
              </a:solidFill>
            </c:spPr>
            <c:extLst>
              <c:ext xmlns:c16="http://schemas.microsoft.com/office/drawing/2014/chart" uri="{C3380CC4-5D6E-409C-BE32-E72D297353CC}">
                <c16:uniqueId val="{00000049-83E0-4716-877A-8084D4846F88}"/>
              </c:ext>
            </c:extLst>
          </c:dPt>
          <c:dPt>
            <c:idx val="37"/>
            <c:invertIfNegative val="1"/>
            <c:bubble3D val="0"/>
            <c:spPr>
              <a:solidFill>
                <a:srgbClr val="AEABAB"/>
              </a:solidFill>
            </c:spPr>
            <c:extLst>
              <c:ext xmlns:c16="http://schemas.microsoft.com/office/drawing/2014/chart" uri="{C3380CC4-5D6E-409C-BE32-E72D297353CC}">
                <c16:uniqueId val="{0000004B-83E0-4716-877A-8084D4846F88}"/>
              </c:ext>
            </c:extLst>
          </c:dPt>
          <c:dPt>
            <c:idx val="38"/>
            <c:invertIfNegative val="1"/>
            <c:bubble3D val="0"/>
            <c:spPr>
              <a:solidFill>
                <a:srgbClr val="AEABAB"/>
              </a:solidFill>
            </c:spPr>
            <c:extLst>
              <c:ext xmlns:c16="http://schemas.microsoft.com/office/drawing/2014/chart" uri="{C3380CC4-5D6E-409C-BE32-E72D297353CC}">
                <c16:uniqueId val="{0000004D-83E0-4716-877A-8084D4846F88}"/>
              </c:ext>
            </c:extLst>
          </c:dPt>
          <c:dPt>
            <c:idx val="39"/>
            <c:invertIfNegative val="1"/>
            <c:bubble3D val="0"/>
            <c:spPr>
              <a:solidFill>
                <a:srgbClr val="AEABAB"/>
              </a:solidFill>
            </c:spPr>
            <c:extLst>
              <c:ext xmlns:c16="http://schemas.microsoft.com/office/drawing/2014/chart" uri="{C3380CC4-5D6E-409C-BE32-E72D297353CC}">
                <c16:uniqueId val="{0000004F-83E0-4716-877A-8084D4846F88}"/>
              </c:ext>
            </c:extLst>
          </c:dPt>
          <c:dPt>
            <c:idx val="40"/>
            <c:invertIfNegative val="1"/>
            <c:bubble3D val="0"/>
            <c:spPr>
              <a:solidFill>
                <a:srgbClr val="AEABAB"/>
              </a:solidFill>
            </c:spPr>
            <c:extLst>
              <c:ext xmlns:c16="http://schemas.microsoft.com/office/drawing/2014/chart" uri="{C3380CC4-5D6E-409C-BE32-E72D297353CC}">
                <c16:uniqueId val="{00000051-83E0-4716-877A-8084D4846F88}"/>
              </c:ext>
            </c:extLst>
          </c:dPt>
          <c:dPt>
            <c:idx val="41"/>
            <c:invertIfNegative val="1"/>
            <c:bubble3D val="0"/>
            <c:spPr>
              <a:solidFill>
                <a:srgbClr val="AEABAB"/>
              </a:solidFill>
            </c:spPr>
            <c:extLst>
              <c:ext xmlns:c16="http://schemas.microsoft.com/office/drawing/2014/chart" uri="{C3380CC4-5D6E-409C-BE32-E72D297353CC}">
                <c16:uniqueId val="{00000053-83E0-4716-877A-8084D4846F88}"/>
              </c:ext>
            </c:extLst>
          </c:dPt>
          <c:dPt>
            <c:idx val="42"/>
            <c:invertIfNegative val="1"/>
            <c:bubble3D val="0"/>
            <c:spPr>
              <a:solidFill>
                <a:srgbClr val="AEABAB"/>
              </a:solidFill>
            </c:spPr>
            <c:extLst>
              <c:ext xmlns:c16="http://schemas.microsoft.com/office/drawing/2014/chart" uri="{C3380CC4-5D6E-409C-BE32-E72D297353CC}">
                <c16:uniqueId val="{00000055-83E0-4716-877A-8084D4846F88}"/>
              </c:ext>
            </c:extLst>
          </c:dPt>
          <c:dPt>
            <c:idx val="43"/>
            <c:invertIfNegative val="1"/>
            <c:bubble3D val="0"/>
            <c:spPr>
              <a:solidFill>
                <a:srgbClr val="AEABAB"/>
              </a:solidFill>
            </c:spPr>
            <c:extLst>
              <c:ext xmlns:c16="http://schemas.microsoft.com/office/drawing/2014/chart" uri="{C3380CC4-5D6E-409C-BE32-E72D297353CC}">
                <c16:uniqueId val="{00000057-83E0-4716-877A-8084D4846F88}"/>
              </c:ext>
            </c:extLst>
          </c:dPt>
          <c:dPt>
            <c:idx val="44"/>
            <c:invertIfNegative val="0"/>
            <c:bubble3D val="0"/>
            <c:extLst>
              <c:ext xmlns:c16="http://schemas.microsoft.com/office/drawing/2014/chart" uri="{C3380CC4-5D6E-409C-BE32-E72D297353CC}">
                <c16:uniqueId val="{00000059-83E0-4716-877A-8084D4846F88}"/>
              </c:ext>
            </c:extLst>
          </c:dPt>
          <c:dPt>
            <c:idx val="45"/>
            <c:invertIfNegative val="1"/>
            <c:bubble3D val="0"/>
            <c:spPr>
              <a:solidFill>
                <a:srgbClr val="AEABAB"/>
              </a:solidFill>
            </c:spPr>
            <c:extLst>
              <c:ext xmlns:c16="http://schemas.microsoft.com/office/drawing/2014/chart" uri="{C3380CC4-5D6E-409C-BE32-E72D297353CC}">
                <c16:uniqueId val="{0000005B-83E0-4716-877A-8084D4846F88}"/>
              </c:ext>
            </c:extLst>
          </c:dPt>
          <c:dPt>
            <c:idx val="46"/>
            <c:invertIfNegative val="1"/>
            <c:bubble3D val="0"/>
            <c:spPr>
              <a:solidFill>
                <a:srgbClr val="AEABAB"/>
              </a:solidFill>
            </c:spPr>
            <c:extLst>
              <c:ext xmlns:c16="http://schemas.microsoft.com/office/drawing/2014/chart" uri="{C3380CC4-5D6E-409C-BE32-E72D297353CC}">
                <c16:uniqueId val="{0000005D-83E0-4716-877A-8084D4846F88}"/>
              </c:ext>
            </c:extLst>
          </c:dPt>
          <c:dPt>
            <c:idx val="47"/>
            <c:invertIfNegative val="1"/>
            <c:bubble3D val="0"/>
            <c:spPr>
              <a:solidFill>
                <a:srgbClr val="AEABAB"/>
              </a:solidFill>
            </c:spPr>
            <c:extLst>
              <c:ext xmlns:c16="http://schemas.microsoft.com/office/drawing/2014/chart" uri="{C3380CC4-5D6E-409C-BE32-E72D297353CC}">
                <c16:uniqueId val="{0000005F-83E0-4716-877A-8084D4846F88}"/>
              </c:ext>
            </c:extLst>
          </c:dPt>
          <c:dPt>
            <c:idx val="48"/>
            <c:invertIfNegative val="1"/>
            <c:bubble3D val="0"/>
            <c:spPr>
              <a:solidFill>
                <a:srgbClr val="AEABAB"/>
              </a:solidFill>
            </c:spPr>
            <c:extLst>
              <c:ext xmlns:c16="http://schemas.microsoft.com/office/drawing/2014/chart" uri="{C3380CC4-5D6E-409C-BE32-E72D297353CC}">
                <c16:uniqueId val="{00000061-83E0-4716-877A-8084D4846F88}"/>
              </c:ext>
            </c:extLst>
          </c:dPt>
          <c:dPt>
            <c:idx val="49"/>
            <c:invertIfNegative val="0"/>
            <c:bubble3D val="0"/>
            <c:extLst>
              <c:ext xmlns:c16="http://schemas.microsoft.com/office/drawing/2014/chart" uri="{C3380CC4-5D6E-409C-BE32-E72D297353CC}">
                <c16:uniqueId val="{00000063-83E0-4716-877A-8084D4846F88}"/>
              </c:ext>
            </c:extLst>
          </c:dPt>
          <c:dPt>
            <c:idx val="50"/>
            <c:invertIfNegative val="0"/>
            <c:bubble3D val="0"/>
            <c:extLst>
              <c:ext xmlns:c16="http://schemas.microsoft.com/office/drawing/2014/chart" uri="{C3380CC4-5D6E-409C-BE32-E72D297353CC}">
                <c16:uniqueId val="{00000065-83E0-4716-877A-8084D4846F88}"/>
              </c:ext>
            </c:extLst>
          </c:dPt>
          <c:dPt>
            <c:idx val="51"/>
            <c:invertIfNegative val="1"/>
            <c:bubble3D val="0"/>
            <c:spPr>
              <a:solidFill>
                <a:srgbClr val="AEABAB"/>
              </a:solidFill>
            </c:spPr>
            <c:extLst>
              <c:ext xmlns:c16="http://schemas.microsoft.com/office/drawing/2014/chart" uri="{C3380CC4-5D6E-409C-BE32-E72D297353CC}">
                <c16:uniqueId val="{00000067-83E0-4716-877A-8084D4846F88}"/>
              </c:ext>
            </c:extLst>
          </c:dPt>
          <c:dPt>
            <c:idx val="52"/>
            <c:invertIfNegative val="1"/>
            <c:bubble3D val="0"/>
            <c:spPr>
              <a:solidFill>
                <a:srgbClr val="AEABAB"/>
              </a:solidFill>
            </c:spPr>
            <c:extLst>
              <c:ext xmlns:c16="http://schemas.microsoft.com/office/drawing/2014/chart" uri="{C3380CC4-5D6E-409C-BE32-E72D297353CC}">
                <c16:uniqueId val="{00000069-83E0-4716-877A-8084D4846F88}"/>
              </c:ext>
            </c:extLst>
          </c:dPt>
          <c:dPt>
            <c:idx val="53"/>
            <c:invertIfNegative val="1"/>
            <c:bubble3D val="0"/>
            <c:spPr>
              <a:solidFill>
                <a:srgbClr val="AEABAB"/>
              </a:solidFill>
            </c:spPr>
            <c:extLst>
              <c:ext xmlns:c16="http://schemas.microsoft.com/office/drawing/2014/chart" uri="{C3380CC4-5D6E-409C-BE32-E72D297353CC}">
                <c16:uniqueId val="{0000006B-83E0-4716-877A-8084D4846F88}"/>
              </c:ext>
            </c:extLst>
          </c:dPt>
          <c:dPt>
            <c:idx val="54"/>
            <c:invertIfNegative val="1"/>
            <c:bubble3D val="0"/>
            <c:spPr>
              <a:solidFill>
                <a:srgbClr val="AEABAB"/>
              </a:solidFill>
            </c:spPr>
            <c:extLst>
              <c:ext xmlns:c16="http://schemas.microsoft.com/office/drawing/2014/chart" uri="{C3380CC4-5D6E-409C-BE32-E72D297353CC}">
                <c16:uniqueId val="{0000006D-83E0-4716-877A-8084D4846F88}"/>
              </c:ext>
            </c:extLst>
          </c:dPt>
          <c:dPt>
            <c:idx val="55"/>
            <c:invertIfNegative val="1"/>
            <c:bubble3D val="0"/>
            <c:spPr>
              <a:solidFill>
                <a:srgbClr val="AEABAB"/>
              </a:solidFill>
            </c:spPr>
            <c:extLst>
              <c:ext xmlns:c16="http://schemas.microsoft.com/office/drawing/2014/chart" uri="{C3380CC4-5D6E-409C-BE32-E72D297353CC}">
                <c16:uniqueId val="{0000006F-83E0-4716-877A-8084D4846F88}"/>
              </c:ext>
            </c:extLst>
          </c:dPt>
          <c:dPt>
            <c:idx val="56"/>
            <c:invertIfNegative val="1"/>
            <c:bubble3D val="0"/>
            <c:spPr>
              <a:solidFill>
                <a:srgbClr val="AEABAB"/>
              </a:solidFill>
            </c:spPr>
            <c:extLst>
              <c:ext xmlns:c16="http://schemas.microsoft.com/office/drawing/2014/chart" uri="{C3380CC4-5D6E-409C-BE32-E72D297353CC}">
                <c16:uniqueId val="{00000071-83E0-4716-877A-8084D4846F88}"/>
              </c:ext>
            </c:extLst>
          </c:dPt>
          <c:dPt>
            <c:idx val="57"/>
            <c:invertIfNegative val="1"/>
            <c:bubble3D val="0"/>
            <c:spPr>
              <a:solidFill>
                <a:srgbClr val="AEABAB"/>
              </a:solidFill>
            </c:spPr>
            <c:extLst>
              <c:ext xmlns:c16="http://schemas.microsoft.com/office/drawing/2014/chart" uri="{C3380CC4-5D6E-409C-BE32-E72D297353CC}">
                <c16:uniqueId val="{00000073-83E0-4716-877A-8084D4846F88}"/>
              </c:ext>
            </c:extLst>
          </c:dPt>
          <c:dPt>
            <c:idx val="58"/>
            <c:invertIfNegative val="1"/>
            <c:bubble3D val="0"/>
            <c:spPr>
              <a:solidFill>
                <a:srgbClr val="AEABAB"/>
              </a:solidFill>
            </c:spPr>
            <c:extLst>
              <c:ext xmlns:c16="http://schemas.microsoft.com/office/drawing/2014/chart" uri="{C3380CC4-5D6E-409C-BE32-E72D297353CC}">
                <c16:uniqueId val="{00000075-83E0-4716-877A-8084D4846F88}"/>
              </c:ext>
            </c:extLst>
          </c:dPt>
          <c:dPt>
            <c:idx val="59"/>
            <c:invertIfNegative val="1"/>
            <c:bubble3D val="0"/>
            <c:spPr>
              <a:solidFill>
                <a:srgbClr val="AEABAB"/>
              </a:solidFill>
            </c:spPr>
            <c:extLst>
              <c:ext xmlns:c16="http://schemas.microsoft.com/office/drawing/2014/chart" uri="{C3380CC4-5D6E-409C-BE32-E72D297353CC}">
                <c16:uniqueId val="{00000077-83E0-4716-877A-8084D4846F88}"/>
              </c:ext>
            </c:extLst>
          </c:dPt>
          <c:dPt>
            <c:idx val="60"/>
            <c:invertIfNegative val="1"/>
            <c:bubble3D val="0"/>
            <c:spPr>
              <a:solidFill>
                <a:srgbClr val="AEABAB"/>
              </a:solidFill>
            </c:spPr>
            <c:extLst>
              <c:ext xmlns:c16="http://schemas.microsoft.com/office/drawing/2014/chart" uri="{C3380CC4-5D6E-409C-BE32-E72D297353CC}">
                <c16:uniqueId val="{00000079-83E0-4716-877A-8084D4846F88}"/>
              </c:ext>
            </c:extLst>
          </c:dPt>
          <c:dPt>
            <c:idx val="61"/>
            <c:invertIfNegative val="1"/>
            <c:bubble3D val="0"/>
            <c:spPr>
              <a:solidFill>
                <a:srgbClr val="AEABAB"/>
              </a:solidFill>
            </c:spPr>
            <c:extLst>
              <c:ext xmlns:c16="http://schemas.microsoft.com/office/drawing/2014/chart" uri="{C3380CC4-5D6E-409C-BE32-E72D297353CC}">
                <c16:uniqueId val="{0000007B-83E0-4716-877A-8084D4846F88}"/>
              </c:ext>
            </c:extLst>
          </c:dPt>
          <c:dPt>
            <c:idx val="62"/>
            <c:invertIfNegative val="1"/>
            <c:bubble3D val="0"/>
            <c:spPr>
              <a:solidFill>
                <a:srgbClr val="AEABAB"/>
              </a:solidFill>
            </c:spPr>
            <c:extLst>
              <c:ext xmlns:c16="http://schemas.microsoft.com/office/drawing/2014/chart" uri="{C3380CC4-5D6E-409C-BE32-E72D297353CC}">
                <c16:uniqueId val="{0000007D-83E0-4716-877A-8084D4846F88}"/>
              </c:ext>
            </c:extLst>
          </c:dPt>
          <c:dPt>
            <c:idx val="63"/>
            <c:invertIfNegative val="1"/>
            <c:bubble3D val="0"/>
            <c:spPr>
              <a:solidFill>
                <a:srgbClr val="AEABAB"/>
              </a:solidFill>
            </c:spPr>
            <c:extLst>
              <c:ext xmlns:c16="http://schemas.microsoft.com/office/drawing/2014/chart" uri="{C3380CC4-5D6E-409C-BE32-E72D297353CC}">
                <c16:uniqueId val="{0000007F-83E0-4716-877A-8084D4846F88}"/>
              </c:ext>
            </c:extLst>
          </c:dPt>
          <c:dPt>
            <c:idx val="64"/>
            <c:invertIfNegative val="1"/>
            <c:bubble3D val="0"/>
            <c:spPr>
              <a:solidFill>
                <a:srgbClr val="AEABAB"/>
              </a:solidFill>
            </c:spPr>
            <c:extLst>
              <c:ext xmlns:c16="http://schemas.microsoft.com/office/drawing/2014/chart" uri="{C3380CC4-5D6E-409C-BE32-E72D297353CC}">
                <c16:uniqueId val="{00000081-83E0-4716-877A-8084D4846F88}"/>
              </c:ext>
            </c:extLst>
          </c:dPt>
          <c:dPt>
            <c:idx val="65"/>
            <c:invertIfNegative val="1"/>
            <c:bubble3D val="0"/>
            <c:spPr>
              <a:solidFill>
                <a:srgbClr val="AEABAB"/>
              </a:solidFill>
            </c:spPr>
            <c:extLst>
              <c:ext xmlns:c16="http://schemas.microsoft.com/office/drawing/2014/chart" uri="{C3380CC4-5D6E-409C-BE32-E72D297353CC}">
                <c16:uniqueId val="{00000083-83E0-4716-877A-8084D4846F88}"/>
              </c:ext>
            </c:extLst>
          </c:dPt>
          <c:dPt>
            <c:idx val="66"/>
            <c:invertIfNegative val="1"/>
            <c:bubble3D val="0"/>
            <c:spPr>
              <a:solidFill>
                <a:srgbClr val="AEABAB"/>
              </a:solidFill>
            </c:spPr>
            <c:extLst>
              <c:ext xmlns:c16="http://schemas.microsoft.com/office/drawing/2014/chart" uri="{C3380CC4-5D6E-409C-BE32-E72D297353CC}">
                <c16:uniqueId val="{00000085-83E0-4716-877A-8084D4846F88}"/>
              </c:ext>
            </c:extLst>
          </c:dPt>
          <c:dPt>
            <c:idx val="67"/>
            <c:invertIfNegative val="1"/>
            <c:bubble3D val="0"/>
            <c:spPr>
              <a:solidFill>
                <a:srgbClr val="AEABAB"/>
              </a:solidFill>
            </c:spPr>
            <c:extLst>
              <c:ext xmlns:c16="http://schemas.microsoft.com/office/drawing/2014/chart" uri="{C3380CC4-5D6E-409C-BE32-E72D297353CC}">
                <c16:uniqueId val="{00000087-83E0-4716-877A-8084D4846F88}"/>
              </c:ext>
            </c:extLst>
          </c:dPt>
          <c:dPt>
            <c:idx val="68"/>
            <c:invertIfNegative val="1"/>
            <c:bubble3D val="0"/>
            <c:spPr>
              <a:solidFill>
                <a:srgbClr val="AEABAB"/>
              </a:solidFill>
            </c:spPr>
            <c:extLst>
              <c:ext xmlns:c16="http://schemas.microsoft.com/office/drawing/2014/chart" uri="{C3380CC4-5D6E-409C-BE32-E72D297353CC}">
                <c16:uniqueId val="{00000089-83E0-4716-877A-8084D4846F88}"/>
              </c:ext>
            </c:extLst>
          </c:dPt>
          <c:dPt>
            <c:idx val="69"/>
            <c:invertIfNegative val="1"/>
            <c:bubble3D val="0"/>
            <c:spPr>
              <a:solidFill>
                <a:srgbClr val="AEABAB"/>
              </a:solidFill>
            </c:spPr>
            <c:extLst>
              <c:ext xmlns:c16="http://schemas.microsoft.com/office/drawing/2014/chart" uri="{C3380CC4-5D6E-409C-BE32-E72D297353CC}">
                <c16:uniqueId val="{0000008B-83E0-4716-877A-8084D4846F88}"/>
              </c:ext>
            </c:extLst>
          </c:dPt>
          <c:dPt>
            <c:idx val="70"/>
            <c:invertIfNegative val="1"/>
            <c:bubble3D val="0"/>
            <c:spPr>
              <a:solidFill>
                <a:srgbClr val="AEABAB"/>
              </a:solidFill>
            </c:spPr>
            <c:extLst>
              <c:ext xmlns:c16="http://schemas.microsoft.com/office/drawing/2014/chart" uri="{C3380CC4-5D6E-409C-BE32-E72D297353CC}">
                <c16:uniqueId val="{0000008D-83E0-4716-877A-8084D4846F88}"/>
              </c:ext>
            </c:extLst>
          </c:dPt>
          <c:dPt>
            <c:idx val="71"/>
            <c:invertIfNegative val="1"/>
            <c:bubble3D val="0"/>
            <c:spPr>
              <a:solidFill>
                <a:srgbClr val="AEABAB"/>
              </a:solidFill>
            </c:spPr>
            <c:extLst>
              <c:ext xmlns:c16="http://schemas.microsoft.com/office/drawing/2014/chart" uri="{C3380CC4-5D6E-409C-BE32-E72D297353CC}">
                <c16:uniqueId val="{0000008F-83E0-4716-877A-8084D4846F88}"/>
              </c:ext>
            </c:extLst>
          </c:dPt>
          <c:dPt>
            <c:idx val="72"/>
            <c:invertIfNegative val="1"/>
            <c:bubble3D val="0"/>
            <c:spPr>
              <a:solidFill>
                <a:srgbClr val="AEABAB"/>
              </a:solidFill>
            </c:spPr>
            <c:extLst>
              <c:ext xmlns:c16="http://schemas.microsoft.com/office/drawing/2014/chart" uri="{C3380CC4-5D6E-409C-BE32-E72D297353CC}">
                <c16:uniqueId val="{00000091-83E0-4716-877A-8084D4846F88}"/>
              </c:ext>
            </c:extLst>
          </c:dPt>
          <c:dPt>
            <c:idx val="73"/>
            <c:invertIfNegative val="1"/>
            <c:bubble3D val="0"/>
            <c:spPr>
              <a:solidFill>
                <a:srgbClr val="AEABAB"/>
              </a:solidFill>
            </c:spPr>
            <c:extLst>
              <c:ext xmlns:c16="http://schemas.microsoft.com/office/drawing/2014/chart" uri="{C3380CC4-5D6E-409C-BE32-E72D297353CC}">
                <c16:uniqueId val="{00000093-83E0-4716-877A-8084D4846F88}"/>
              </c:ext>
            </c:extLst>
          </c:dPt>
          <c:dPt>
            <c:idx val="74"/>
            <c:invertIfNegative val="1"/>
            <c:bubble3D val="0"/>
            <c:spPr>
              <a:solidFill>
                <a:srgbClr val="AEABAB"/>
              </a:solidFill>
            </c:spPr>
            <c:extLst>
              <c:ext xmlns:c16="http://schemas.microsoft.com/office/drawing/2014/chart" uri="{C3380CC4-5D6E-409C-BE32-E72D297353CC}">
                <c16:uniqueId val="{00000095-83E0-4716-877A-8084D4846F88}"/>
              </c:ext>
            </c:extLst>
          </c:dPt>
          <c:dPt>
            <c:idx val="75"/>
            <c:invertIfNegative val="1"/>
            <c:bubble3D val="0"/>
            <c:spPr>
              <a:solidFill>
                <a:srgbClr val="AEABAB"/>
              </a:solidFill>
            </c:spPr>
            <c:extLst>
              <c:ext xmlns:c16="http://schemas.microsoft.com/office/drawing/2014/chart" uri="{C3380CC4-5D6E-409C-BE32-E72D297353CC}">
                <c16:uniqueId val="{00000097-83E0-4716-877A-8084D4846F88}"/>
              </c:ext>
            </c:extLst>
          </c:dPt>
          <c:dPt>
            <c:idx val="76"/>
            <c:invertIfNegative val="1"/>
            <c:bubble3D val="0"/>
            <c:spPr>
              <a:solidFill>
                <a:srgbClr val="AEABAB"/>
              </a:solidFill>
            </c:spPr>
            <c:extLst>
              <c:ext xmlns:c16="http://schemas.microsoft.com/office/drawing/2014/chart" uri="{C3380CC4-5D6E-409C-BE32-E72D297353CC}">
                <c16:uniqueId val="{00000099-83E0-4716-877A-8084D4846F88}"/>
              </c:ext>
            </c:extLst>
          </c:dPt>
          <c:dPt>
            <c:idx val="77"/>
            <c:invertIfNegative val="1"/>
            <c:bubble3D val="0"/>
            <c:spPr>
              <a:solidFill>
                <a:srgbClr val="AEABAB"/>
              </a:solidFill>
            </c:spPr>
            <c:extLst>
              <c:ext xmlns:c16="http://schemas.microsoft.com/office/drawing/2014/chart" uri="{C3380CC4-5D6E-409C-BE32-E72D297353CC}">
                <c16:uniqueId val="{0000009B-83E0-4716-877A-8084D4846F88}"/>
              </c:ext>
            </c:extLst>
          </c:dPt>
          <c:dPt>
            <c:idx val="78"/>
            <c:invertIfNegative val="1"/>
            <c:bubble3D val="0"/>
            <c:spPr>
              <a:solidFill>
                <a:srgbClr val="AEABAB"/>
              </a:solidFill>
            </c:spPr>
            <c:extLst>
              <c:ext xmlns:c16="http://schemas.microsoft.com/office/drawing/2014/chart" uri="{C3380CC4-5D6E-409C-BE32-E72D297353CC}">
                <c16:uniqueId val="{0000009D-83E0-4716-877A-8084D4846F88}"/>
              </c:ext>
            </c:extLst>
          </c:dPt>
          <c:dPt>
            <c:idx val="79"/>
            <c:invertIfNegative val="1"/>
            <c:bubble3D val="0"/>
            <c:spPr>
              <a:solidFill>
                <a:srgbClr val="AEABAB"/>
              </a:solidFill>
            </c:spPr>
            <c:extLst>
              <c:ext xmlns:c16="http://schemas.microsoft.com/office/drawing/2014/chart" uri="{C3380CC4-5D6E-409C-BE32-E72D297353CC}">
                <c16:uniqueId val="{0000009F-83E0-4716-877A-8084D4846F88}"/>
              </c:ext>
            </c:extLst>
          </c:dPt>
          <c:dPt>
            <c:idx val="80"/>
            <c:invertIfNegative val="1"/>
            <c:bubble3D val="0"/>
            <c:spPr>
              <a:solidFill>
                <a:srgbClr val="AEABAB"/>
              </a:solidFill>
            </c:spPr>
            <c:extLst>
              <c:ext xmlns:c16="http://schemas.microsoft.com/office/drawing/2014/chart" uri="{C3380CC4-5D6E-409C-BE32-E72D297353CC}">
                <c16:uniqueId val="{000000A1-83E0-4716-877A-8084D4846F88}"/>
              </c:ext>
            </c:extLst>
          </c:dPt>
          <c:dPt>
            <c:idx val="81"/>
            <c:invertIfNegative val="1"/>
            <c:bubble3D val="0"/>
            <c:spPr>
              <a:solidFill>
                <a:srgbClr val="AEABAB"/>
              </a:solidFill>
            </c:spPr>
            <c:extLst>
              <c:ext xmlns:c16="http://schemas.microsoft.com/office/drawing/2014/chart" uri="{C3380CC4-5D6E-409C-BE32-E72D297353CC}">
                <c16:uniqueId val="{000000A3-83E0-4716-877A-8084D4846F88}"/>
              </c:ext>
            </c:extLst>
          </c:dPt>
          <c:dPt>
            <c:idx val="82"/>
            <c:invertIfNegative val="1"/>
            <c:bubble3D val="0"/>
            <c:spPr>
              <a:solidFill>
                <a:srgbClr val="AEABAB"/>
              </a:solidFill>
            </c:spPr>
            <c:extLst>
              <c:ext xmlns:c16="http://schemas.microsoft.com/office/drawing/2014/chart" uri="{C3380CC4-5D6E-409C-BE32-E72D297353CC}">
                <c16:uniqueId val="{000000A5-83E0-4716-877A-8084D4846F88}"/>
              </c:ext>
            </c:extLst>
          </c:dPt>
          <c:dPt>
            <c:idx val="83"/>
            <c:invertIfNegative val="1"/>
            <c:bubble3D val="0"/>
            <c:spPr>
              <a:solidFill>
                <a:srgbClr val="AEABAB"/>
              </a:solidFill>
            </c:spPr>
            <c:extLst>
              <c:ext xmlns:c16="http://schemas.microsoft.com/office/drawing/2014/chart" uri="{C3380CC4-5D6E-409C-BE32-E72D297353CC}">
                <c16:uniqueId val="{000000A7-83E0-4716-877A-8084D4846F88}"/>
              </c:ext>
            </c:extLst>
          </c:dPt>
          <c:dPt>
            <c:idx val="84"/>
            <c:invertIfNegative val="1"/>
            <c:bubble3D val="0"/>
            <c:spPr>
              <a:solidFill>
                <a:srgbClr val="AEABAB"/>
              </a:solidFill>
            </c:spPr>
            <c:extLst>
              <c:ext xmlns:c16="http://schemas.microsoft.com/office/drawing/2014/chart" uri="{C3380CC4-5D6E-409C-BE32-E72D297353CC}">
                <c16:uniqueId val="{000000A9-83E0-4716-877A-8084D4846F88}"/>
              </c:ext>
            </c:extLst>
          </c:dPt>
          <c:dPt>
            <c:idx val="85"/>
            <c:invertIfNegative val="1"/>
            <c:bubble3D val="0"/>
            <c:spPr>
              <a:solidFill>
                <a:srgbClr val="AEABAB"/>
              </a:solidFill>
            </c:spPr>
            <c:extLst>
              <c:ext xmlns:c16="http://schemas.microsoft.com/office/drawing/2014/chart" uri="{C3380CC4-5D6E-409C-BE32-E72D297353CC}">
                <c16:uniqueId val="{000000AB-83E0-4716-877A-8084D4846F88}"/>
              </c:ext>
            </c:extLst>
          </c:dPt>
          <c:dPt>
            <c:idx val="86"/>
            <c:invertIfNegative val="1"/>
            <c:bubble3D val="0"/>
            <c:spPr>
              <a:solidFill>
                <a:srgbClr val="AEABAB"/>
              </a:solidFill>
            </c:spPr>
            <c:extLst>
              <c:ext xmlns:c16="http://schemas.microsoft.com/office/drawing/2014/chart" uri="{C3380CC4-5D6E-409C-BE32-E72D297353CC}">
                <c16:uniqueId val="{000000AD-83E0-4716-877A-8084D4846F88}"/>
              </c:ext>
            </c:extLst>
          </c:dPt>
          <c:dPt>
            <c:idx val="87"/>
            <c:invertIfNegative val="1"/>
            <c:bubble3D val="0"/>
            <c:spPr>
              <a:solidFill>
                <a:srgbClr val="AEABAB"/>
              </a:solidFill>
            </c:spPr>
            <c:extLst>
              <c:ext xmlns:c16="http://schemas.microsoft.com/office/drawing/2014/chart" uri="{C3380CC4-5D6E-409C-BE32-E72D297353CC}">
                <c16:uniqueId val="{000000AF-83E0-4716-877A-8084D4846F88}"/>
              </c:ext>
            </c:extLst>
          </c:dPt>
          <c:dPt>
            <c:idx val="88"/>
            <c:invertIfNegative val="1"/>
            <c:bubble3D val="0"/>
            <c:spPr>
              <a:solidFill>
                <a:srgbClr val="AEABAB"/>
              </a:solidFill>
            </c:spPr>
            <c:extLst>
              <c:ext xmlns:c16="http://schemas.microsoft.com/office/drawing/2014/chart" uri="{C3380CC4-5D6E-409C-BE32-E72D297353CC}">
                <c16:uniqueId val="{000000B1-83E0-4716-877A-8084D4846F88}"/>
              </c:ext>
            </c:extLst>
          </c:dPt>
          <c:dPt>
            <c:idx val="89"/>
            <c:invertIfNegative val="1"/>
            <c:bubble3D val="0"/>
            <c:spPr>
              <a:solidFill>
                <a:srgbClr val="AEABA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1-B304-48C7-A242-C92C3BEFF2A4}"/>
              </c:ext>
            </c:extLst>
          </c:dPt>
          <c:dPt>
            <c:idx val="1"/>
            <c:invertIfNegative val="0"/>
            <c:bubble3D val="0"/>
            <c:extLst>
              <c:ext xmlns:c16="http://schemas.microsoft.com/office/drawing/2014/chart" uri="{C3380CC4-5D6E-409C-BE32-E72D297353CC}">
                <c16:uniqueId val="{00000003-B304-48C7-A242-C92C3BEFF2A4}"/>
              </c:ext>
            </c:extLst>
          </c:dPt>
          <c:dPt>
            <c:idx val="2"/>
            <c:invertIfNegative val="1"/>
            <c:bubble3D val="0"/>
            <c:spPr>
              <a:solidFill>
                <a:srgbClr val="AEABAB"/>
              </a:solidFill>
            </c:spPr>
            <c:extLst>
              <c:ext xmlns:c16="http://schemas.microsoft.com/office/drawing/2014/chart" uri="{C3380CC4-5D6E-409C-BE32-E72D297353CC}">
                <c16:uniqueId val="{00000005-B304-48C7-A242-C92C3BEFF2A4}"/>
              </c:ext>
            </c:extLst>
          </c:dPt>
          <c:dPt>
            <c:idx val="3"/>
            <c:invertIfNegative val="1"/>
            <c:bubble3D val="0"/>
            <c:spPr>
              <a:solidFill>
                <a:srgbClr val="AEABAB"/>
              </a:solidFill>
            </c:spPr>
            <c:extLst>
              <c:ext xmlns:c16="http://schemas.microsoft.com/office/drawing/2014/chart" uri="{C3380CC4-5D6E-409C-BE32-E72D297353CC}">
                <c16:uniqueId val="{00000007-B304-48C7-A242-C92C3BEFF2A4}"/>
              </c:ext>
            </c:extLst>
          </c:dPt>
          <c:dPt>
            <c:idx val="4"/>
            <c:invertIfNegative val="1"/>
            <c:bubble3D val="0"/>
            <c:spPr>
              <a:solidFill>
                <a:srgbClr val="AEABAB"/>
              </a:solidFill>
            </c:spPr>
            <c:extLst>
              <c:ext xmlns:c16="http://schemas.microsoft.com/office/drawing/2014/chart" uri="{C3380CC4-5D6E-409C-BE32-E72D297353CC}">
                <c16:uniqueId val="{00000009-B304-48C7-A242-C92C3BEFF2A4}"/>
              </c:ext>
            </c:extLst>
          </c:dPt>
          <c:dPt>
            <c:idx val="5"/>
            <c:invertIfNegative val="1"/>
            <c:bubble3D val="0"/>
            <c:spPr>
              <a:solidFill>
                <a:srgbClr val="AEABAB"/>
              </a:solidFill>
            </c:spPr>
            <c:extLst>
              <c:ext xmlns:c16="http://schemas.microsoft.com/office/drawing/2014/chart" uri="{C3380CC4-5D6E-409C-BE32-E72D297353CC}">
                <c16:uniqueId val="{0000000B-B304-48C7-A242-C92C3BEFF2A4}"/>
              </c:ext>
            </c:extLst>
          </c:dPt>
          <c:dPt>
            <c:idx val="6"/>
            <c:invertIfNegative val="1"/>
            <c:bubble3D val="0"/>
            <c:spPr>
              <a:solidFill>
                <a:srgbClr val="AEABAB"/>
              </a:solidFill>
            </c:spPr>
            <c:extLst>
              <c:ext xmlns:c16="http://schemas.microsoft.com/office/drawing/2014/chart" uri="{C3380CC4-5D6E-409C-BE32-E72D297353CC}">
                <c16:uniqueId val="{0000000D-B304-48C7-A242-C92C3BEFF2A4}"/>
              </c:ext>
            </c:extLst>
          </c:dPt>
          <c:dPt>
            <c:idx val="7"/>
            <c:invertIfNegative val="1"/>
            <c:bubble3D val="0"/>
            <c:spPr>
              <a:solidFill>
                <a:srgbClr val="AEABAB"/>
              </a:solidFill>
            </c:spPr>
            <c:extLst>
              <c:ext xmlns:c16="http://schemas.microsoft.com/office/drawing/2014/chart" uri="{C3380CC4-5D6E-409C-BE32-E72D297353CC}">
                <c16:uniqueId val="{0000000F-B304-48C7-A242-C92C3BEFF2A4}"/>
              </c:ext>
            </c:extLst>
          </c:dPt>
          <c:dPt>
            <c:idx val="8"/>
            <c:invertIfNegative val="1"/>
            <c:bubble3D val="0"/>
            <c:spPr>
              <a:solidFill>
                <a:srgbClr val="AEABAB"/>
              </a:solidFill>
            </c:spPr>
            <c:extLst>
              <c:ext xmlns:c16="http://schemas.microsoft.com/office/drawing/2014/chart" uri="{C3380CC4-5D6E-409C-BE32-E72D297353CC}">
                <c16:uniqueId val="{00000011-B304-48C7-A242-C92C3BEFF2A4}"/>
              </c:ext>
            </c:extLst>
          </c:dPt>
          <c:dPt>
            <c:idx val="9"/>
            <c:invertIfNegative val="1"/>
            <c:bubble3D val="0"/>
            <c:spPr>
              <a:solidFill>
                <a:srgbClr val="AEABAB"/>
              </a:solidFill>
            </c:spPr>
            <c:extLst>
              <c:ext xmlns:c16="http://schemas.microsoft.com/office/drawing/2014/chart" uri="{C3380CC4-5D6E-409C-BE32-E72D297353CC}">
                <c16:uniqueId val="{00000013-B304-48C7-A242-C92C3BEFF2A4}"/>
              </c:ext>
            </c:extLst>
          </c:dPt>
          <c:dPt>
            <c:idx val="10"/>
            <c:invertIfNegative val="1"/>
            <c:bubble3D val="0"/>
            <c:spPr>
              <a:solidFill>
                <a:srgbClr val="AEABAB"/>
              </a:solidFill>
            </c:spPr>
            <c:extLst>
              <c:ext xmlns:c16="http://schemas.microsoft.com/office/drawing/2014/chart" uri="{C3380CC4-5D6E-409C-BE32-E72D297353CC}">
                <c16:uniqueId val="{00000015-B304-48C7-A242-C92C3BEFF2A4}"/>
              </c:ext>
            </c:extLst>
          </c:dPt>
          <c:dPt>
            <c:idx val="11"/>
            <c:invertIfNegative val="0"/>
            <c:bubble3D val="0"/>
            <c:extLst>
              <c:ext xmlns:c16="http://schemas.microsoft.com/office/drawing/2014/chart" uri="{C3380CC4-5D6E-409C-BE32-E72D297353CC}">
                <c16:uniqueId val="{00000017-B304-48C7-A242-C92C3BEFF2A4}"/>
              </c:ext>
            </c:extLst>
          </c:dPt>
          <c:dPt>
            <c:idx val="12"/>
            <c:invertIfNegative val="1"/>
            <c:bubble3D val="0"/>
            <c:spPr>
              <a:solidFill>
                <a:srgbClr val="AEABAB"/>
              </a:solidFill>
            </c:spPr>
            <c:extLst>
              <c:ext xmlns:c16="http://schemas.microsoft.com/office/drawing/2014/chart" uri="{C3380CC4-5D6E-409C-BE32-E72D297353CC}">
                <c16:uniqueId val="{00000019-B304-48C7-A242-C92C3BEFF2A4}"/>
              </c:ext>
            </c:extLst>
          </c:dPt>
          <c:dPt>
            <c:idx val="13"/>
            <c:invertIfNegative val="1"/>
            <c:bubble3D val="0"/>
            <c:spPr>
              <a:solidFill>
                <a:srgbClr val="AEABAB"/>
              </a:solidFill>
            </c:spPr>
            <c:extLst>
              <c:ext xmlns:c16="http://schemas.microsoft.com/office/drawing/2014/chart" uri="{C3380CC4-5D6E-409C-BE32-E72D297353CC}">
                <c16:uniqueId val="{0000001B-B304-48C7-A242-C92C3BEFF2A4}"/>
              </c:ext>
            </c:extLst>
          </c:dPt>
          <c:dPt>
            <c:idx val="14"/>
            <c:invertIfNegative val="1"/>
            <c:bubble3D val="0"/>
            <c:spPr>
              <a:solidFill>
                <a:srgbClr val="AEABAB"/>
              </a:solidFill>
            </c:spPr>
            <c:extLst>
              <c:ext xmlns:c16="http://schemas.microsoft.com/office/drawing/2014/chart" uri="{C3380CC4-5D6E-409C-BE32-E72D297353CC}">
                <c16:uniqueId val="{0000001D-B304-48C7-A242-C92C3BEFF2A4}"/>
              </c:ext>
            </c:extLst>
          </c:dPt>
          <c:dPt>
            <c:idx val="15"/>
            <c:invertIfNegative val="1"/>
            <c:bubble3D val="0"/>
            <c:spPr>
              <a:solidFill>
                <a:srgbClr val="AEABAB"/>
              </a:solidFill>
            </c:spPr>
            <c:extLst>
              <c:ext xmlns:c16="http://schemas.microsoft.com/office/drawing/2014/chart" uri="{C3380CC4-5D6E-409C-BE32-E72D297353CC}">
                <c16:uniqueId val="{0000001F-B304-48C7-A242-C92C3BEFF2A4}"/>
              </c:ext>
            </c:extLst>
          </c:dPt>
          <c:dPt>
            <c:idx val="16"/>
            <c:invertIfNegative val="1"/>
            <c:bubble3D val="0"/>
            <c:spPr>
              <a:solidFill>
                <a:srgbClr val="AEABAB"/>
              </a:solidFill>
            </c:spPr>
            <c:extLst>
              <c:ext xmlns:c16="http://schemas.microsoft.com/office/drawing/2014/chart" uri="{C3380CC4-5D6E-409C-BE32-E72D297353CC}">
                <c16:uniqueId val="{00000021-B304-48C7-A242-C92C3BEFF2A4}"/>
              </c:ext>
            </c:extLst>
          </c:dPt>
          <c:dPt>
            <c:idx val="17"/>
            <c:invertIfNegative val="1"/>
            <c:bubble3D val="0"/>
            <c:spPr>
              <a:solidFill>
                <a:srgbClr val="AEABAB"/>
              </a:solidFill>
            </c:spPr>
            <c:extLst>
              <c:ext xmlns:c16="http://schemas.microsoft.com/office/drawing/2014/chart" uri="{C3380CC4-5D6E-409C-BE32-E72D297353CC}">
                <c16:uniqueId val="{00000023-B304-48C7-A242-C92C3BEFF2A4}"/>
              </c:ext>
            </c:extLst>
          </c:dPt>
          <c:dPt>
            <c:idx val="18"/>
            <c:invertIfNegative val="1"/>
            <c:bubble3D val="0"/>
            <c:spPr>
              <a:solidFill>
                <a:srgbClr val="AEABAB"/>
              </a:solidFill>
            </c:spPr>
            <c:extLst>
              <c:ext xmlns:c16="http://schemas.microsoft.com/office/drawing/2014/chart" uri="{C3380CC4-5D6E-409C-BE32-E72D297353CC}">
                <c16:uniqueId val="{00000025-B304-48C7-A242-C92C3BEFF2A4}"/>
              </c:ext>
            </c:extLst>
          </c:dPt>
          <c:dPt>
            <c:idx val="19"/>
            <c:invertIfNegative val="1"/>
            <c:bubble3D val="0"/>
            <c:spPr>
              <a:solidFill>
                <a:srgbClr val="AEABAB"/>
              </a:solidFill>
            </c:spPr>
            <c:extLst>
              <c:ext xmlns:c16="http://schemas.microsoft.com/office/drawing/2014/chart" uri="{C3380CC4-5D6E-409C-BE32-E72D297353CC}">
                <c16:uniqueId val="{00000027-B304-48C7-A242-C92C3BEFF2A4}"/>
              </c:ext>
            </c:extLst>
          </c:dPt>
          <c:dPt>
            <c:idx val="20"/>
            <c:invertIfNegative val="1"/>
            <c:bubble3D val="0"/>
            <c:spPr>
              <a:solidFill>
                <a:srgbClr val="AEABAB"/>
              </a:solidFill>
            </c:spPr>
            <c:extLst>
              <c:ext xmlns:c16="http://schemas.microsoft.com/office/drawing/2014/chart" uri="{C3380CC4-5D6E-409C-BE32-E72D297353CC}">
                <c16:uniqueId val="{00000029-B304-48C7-A242-C92C3BEFF2A4}"/>
              </c:ext>
            </c:extLst>
          </c:dPt>
          <c:dPt>
            <c:idx val="21"/>
            <c:invertIfNegative val="1"/>
            <c:bubble3D val="0"/>
            <c:spPr>
              <a:solidFill>
                <a:srgbClr val="AEABAB"/>
              </a:solidFill>
            </c:spPr>
            <c:extLst>
              <c:ext xmlns:c16="http://schemas.microsoft.com/office/drawing/2014/chart" uri="{C3380CC4-5D6E-409C-BE32-E72D297353CC}">
                <c16:uniqueId val="{0000002B-B304-48C7-A242-C92C3BEFF2A4}"/>
              </c:ext>
            </c:extLst>
          </c:dPt>
          <c:dPt>
            <c:idx val="22"/>
            <c:invertIfNegative val="1"/>
            <c:bubble3D val="0"/>
            <c:spPr>
              <a:solidFill>
                <a:srgbClr val="AEABAB"/>
              </a:solidFill>
            </c:spPr>
            <c:extLst>
              <c:ext xmlns:c16="http://schemas.microsoft.com/office/drawing/2014/chart" uri="{C3380CC4-5D6E-409C-BE32-E72D297353CC}">
                <c16:uniqueId val="{0000002D-B304-48C7-A242-C92C3BEFF2A4}"/>
              </c:ext>
            </c:extLst>
          </c:dPt>
          <c:dPt>
            <c:idx val="23"/>
            <c:invertIfNegative val="1"/>
            <c:bubble3D val="0"/>
            <c:spPr>
              <a:solidFill>
                <a:srgbClr val="AEABAB"/>
              </a:solidFill>
            </c:spPr>
            <c:extLst>
              <c:ext xmlns:c16="http://schemas.microsoft.com/office/drawing/2014/chart" uri="{C3380CC4-5D6E-409C-BE32-E72D297353CC}">
                <c16:uniqueId val="{0000002F-B304-48C7-A242-C92C3BEFF2A4}"/>
              </c:ext>
            </c:extLst>
          </c:dPt>
          <c:dPt>
            <c:idx val="24"/>
            <c:invertIfNegative val="1"/>
            <c:bubble3D val="0"/>
            <c:spPr>
              <a:solidFill>
                <a:srgbClr val="AEABAB"/>
              </a:solidFill>
            </c:spPr>
            <c:extLst>
              <c:ext xmlns:c16="http://schemas.microsoft.com/office/drawing/2014/chart" uri="{C3380CC4-5D6E-409C-BE32-E72D297353CC}">
                <c16:uniqueId val="{00000031-B304-48C7-A242-C92C3BEFF2A4}"/>
              </c:ext>
            </c:extLst>
          </c:dPt>
          <c:dPt>
            <c:idx val="25"/>
            <c:invertIfNegative val="1"/>
            <c:bubble3D val="0"/>
            <c:spPr>
              <a:solidFill>
                <a:srgbClr val="AEABAB"/>
              </a:solidFill>
            </c:spPr>
            <c:extLst>
              <c:ext xmlns:c16="http://schemas.microsoft.com/office/drawing/2014/chart" uri="{C3380CC4-5D6E-409C-BE32-E72D297353CC}">
                <c16:uniqueId val="{00000033-B304-48C7-A242-C92C3BEFF2A4}"/>
              </c:ext>
            </c:extLst>
          </c:dPt>
          <c:dPt>
            <c:idx val="26"/>
            <c:invertIfNegative val="1"/>
            <c:bubble3D val="0"/>
            <c:spPr>
              <a:solidFill>
                <a:srgbClr val="AEABAB"/>
              </a:solidFill>
            </c:spPr>
            <c:extLst>
              <c:ext xmlns:c16="http://schemas.microsoft.com/office/drawing/2014/chart" uri="{C3380CC4-5D6E-409C-BE32-E72D297353CC}">
                <c16:uniqueId val="{00000035-B304-48C7-A242-C92C3BEFF2A4}"/>
              </c:ext>
            </c:extLst>
          </c:dPt>
          <c:dPt>
            <c:idx val="27"/>
            <c:invertIfNegative val="1"/>
            <c:bubble3D val="0"/>
            <c:spPr>
              <a:solidFill>
                <a:srgbClr val="AEABAB"/>
              </a:solidFill>
            </c:spPr>
            <c:extLst>
              <c:ext xmlns:c16="http://schemas.microsoft.com/office/drawing/2014/chart" uri="{C3380CC4-5D6E-409C-BE32-E72D297353CC}">
                <c16:uniqueId val="{00000037-B304-48C7-A242-C92C3BEFF2A4}"/>
              </c:ext>
            </c:extLst>
          </c:dPt>
          <c:dPt>
            <c:idx val="28"/>
            <c:invertIfNegative val="1"/>
            <c:bubble3D val="0"/>
            <c:spPr>
              <a:solidFill>
                <a:srgbClr val="AEABAB"/>
              </a:solidFill>
            </c:spPr>
            <c:extLst>
              <c:ext xmlns:c16="http://schemas.microsoft.com/office/drawing/2014/chart" uri="{C3380CC4-5D6E-409C-BE32-E72D297353CC}">
                <c16:uniqueId val="{00000039-B304-48C7-A242-C92C3BEFF2A4}"/>
              </c:ext>
            </c:extLst>
          </c:dPt>
          <c:dPt>
            <c:idx val="29"/>
            <c:invertIfNegative val="1"/>
            <c:bubble3D val="0"/>
            <c:spPr>
              <a:solidFill>
                <a:srgbClr val="AEABAB"/>
              </a:solidFill>
            </c:spPr>
            <c:extLst>
              <c:ext xmlns:c16="http://schemas.microsoft.com/office/drawing/2014/chart" uri="{C3380CC4-5D6E-409C-BE32-E72D297353CC}">
                <c16:uniqueId val="{0000003B-B304-48C7-A242-C92C3BEFF2A4}"/>
              </c:ext>
            </c:extLst>
          </c:dPt>
          <c:dPt>
            <c:idx val="30"/>
            <c:invertIfNegative val="1"/>
            <c:bubble3D val="0"/>
            <c:spPr>
              <a:solidFill>
                <a:srgbClr val="AEABAB"/>
              </a:solidFill>
            </c:spPr>
            <c:extLst>
              <c:ext xmlns:c16="http://schemas.microsoft.com/office/drawing/2014/chart" uri="{C3380CC4-5D6E-409C-BE32-E72D297353CC}">
                <c16:uniqueId val="{0000003D-B304-48C7-A242-C92C3BEFF2A4}"/>
              </c:ext>
            </c:extLst>
          </c:dPt>
          <c:dPt>
            <c:idx val="31"/>
            <c:invertIfNegative val="1"/>
            <c:bubble3D val="0"/>
            <c:spPr>
              <a:solidFill>
                <a:srgbClr val="AEABAB"/>
              </a:solidFill>
            </c:spPr>
            <c:extLst>
              <c:ext xmlns:c16="http://schemas.microsoft.com/office/drawing/2014/chart" uri="{C3380CC4-5D6E-409C-BE32-E72D297353CC}">
                <c16:uniqueId val="{0000003F-B304-48C7-A242-C92C3BEFF2A4}"/>
              </c:ext>
            </c:extLst>
          </c:dPt>
          <c:dPt>
            <c:idx val="32"/>
            <c:invertIfNegative val="1"/>
            <c:bubble3D val="0"/>
            <c:spPr>
              <a:solidFill>
                <a:srgbClr val="AEABAB"/>
              </a:solidFill>
            </c:spPr>
            <c:extLst>
              <c:ext xmlns:c16="http://schemas.microsoft.com/office/drawing/2014/chart" uri="{C3380CC4-5D6E-409C-BE32-E72D297353CC}">
                <c16:uniqueId val="{00000041-B304-48C7-A242-C92C3BEFF2A4}"/>
              </c:ext>
            </c:extLst>
          </c:dPt>
          <c:dPt>
            <c:idx val="33"/>
            <c:invertIfNegative val="1"/>
            <c:bubble3D val="0"/>
            <c:spPr>
              <a:solidFill>
                <a:srgbClr val="AEABAB"/>
              </a:solidFill>
            </c:spPr>
            <c:extLst>
              <c:ext xmlns:c16="http://schemas.microsoft.com/office/drawing/2014/chart" uri="{C3380CC4-5D6E-409C-BE32-E72D297353CC}">
                <c16:uniqueId val="{00000043-B304-48C7-A242-C92C3BEFF2A4}"/>
              </c:ext>
            </c:extLst>
          </c:dPt>
          <c:dPt>
            <c:idx val="34"/>
            <c:invertIfNegative val="1"/>
            <c:bubble3D val="0"/>
            <c:spPr>
              <a:solidFill>
                <a:srgbClr val="AEABAB"/>
              </a:solidFill>
            </c:spPr>
            <c:extLst>
              <c:ext xmlns:c16="http://schemas.microsoft.com/office/drawing/2014/chart" uri="{C3380CC4-5D6E-409C-BE32-E72D297353CC}">
                <c16:uniqueId val="{00000045-B304-48C7-A242-C92C3BEFF2A4}"/>
              </c:ext>
            </c:extLst>
          </c:dPt>
          <c:dPt>
            <c:idx val="35"/>
            <c:invertIfNegative val="1"/>
            <c:bubble3D val="0"/>
            <c:spPr>
              <a:solidFill>
                <a:srgbClr val="AEABAB"/>
              </a:solidFill>
            </c:spPr>
            <c:extLst>
              <c:ext xmlns:c16="http://schemas.microsoft.com/office/drawing/2014/chart" uri="{C3380CC4-5D6E-409C-BE32-E72D297353CC}">
                <c16:uniqueId val="{00000047-B304-48C7-A242-C92C3BEFF2A4}"/>
              </c:ext>
            </c:extLst>
          </c:dPt>
          <c:dPt>
            <c:idx val="36"/>
            <c:invertIfNegative val="1"/>
            <c:bubble3D val="0"/>
            <c:spPr>
              <a:solidFill>
                <a:srgbClr val="AEABAB"/>
              </a:solidFill>
            </c:spPr>
            <c:extLst>
              <c:ext xmlns:c16="http://schemas.microsoft.com/office/drawing/2014/chart" uri="{C3380CC4-5D6E-409C-BE32-E72D297353CC}">
                <c16:uniqueId val="{00000049-B304-48C7-A242-C92C3BEFF2A4}"/>
              </c:ext>
            </c:extLst>
          </c:dPt>
          <c:dPt>
            <c:idx val="37"/>
            <c:invertIfNegative val="1"/>
            <c:bubble3D val="0"/>
            <c:spPr>
              <a:solidFill>
                <a:srgbClr val="AEABAB"/>
              </a:solidFill>
            </c:spPr>
            <c:extLst>
              <c:ext xmlns:c16="http://schemas.microsoft.com/office/drawing/2014/chart" uri="{C3380CC4-5D6E-409C-BE32-E72D297353CC}">
                <c16:uniqueId val="{0000004B-B304-48C7-A242-C92C3BEFF2A4}"/>
              </c:ext>
            </c:extLst>
          </c:dPt>
          <c:dPt>
            <c:idx val="38"/>
            <c:invertIfNegative val="1"/>
            <c:bubble3D val="0"/>
            <c:spPr>
              <a:solidFill>
                <a:srgbClr val="AEABAB"/>
              </a:solidFill>
            </c:spPr>
            <c:extLst>
              <c:ext xmlns:c16="http://schemas.microsoft.com/office/drawing/2014/chart" uri="{C3380CC4-5D6E-409C-BE32-E72D297353CC}">
                <c16:uniqueId val="{0000004D-B304-48C7-A242-C92C3BEFF2A4}"/>
              </c:ext>
            </c:extLst>
          </c:dPt>
          <c:dPt>
            <c:idx val="39"/>
            <c:invertIfNegative val="1"/>
            <c:bubble3D val="0"/>
            <c:spPr>
              <a:solidFill>
                <a:srgbClr val="AEABAB"/>
              </a:solidFill>
            </c:spPr>
            <c:extLst>
              <c:ext xmlns:c16="http://schemas.microsoft.com/office/drawing/2014/chart" uri="{C3380CC4-5D6E-409C-BE32-E72D297353CC}">
                <c16:uniqueId val="{0000004F-B304-48C7-A242-C92C3BEFF2A4}"/>
              </c:ext>
            </c:extLst>
          </c:dPt>
          <c:dPt>
            <c:idx val="40"/>
            <c:invertIfNegative val="1"/>
            <c:bubble3D val="0"/>
            <c:spPr>
              <a:solidFill>
                <a:srgbClr val="AEABAB"/>
              </a:solidFill>
            </c:spPr>
            <c:extLst>
              <c:ext xmlns:c16="http://schemas.microsoft.com/office/drawing/2014/chart" uri="{C3380CC4-5D6E-409C-BE32-E72D297353CC}">
                <c16:uniqueId val="{00000051-B304-48C7-A242-C92C3BEFF2A4}"/>
              </c:ext>
            </c:extLst>
          </c:dPt>
          <c:dPt>
            <c:idx val="41"/>
            <c:invertIfNegative val="1"/>
            <c:bubble3D val="0"/>
            <c:spPr>
              <a:solidFill>
                <a:srgbClr val="AEABAB"/>
              </a:solidFill>
            </c:spPr>
            <c:extLst>
              <c:ext xmlns:c16="http://schemas.microsoft.com/office/drawing/2014/chart" uri="{C3380CC4-5D6E-409C-BE32-E72D297353CC}">
                <c16:uniqueId val="{00000053-B304-48C7-A242-C92C3BEFF2A4}"/>
              </c:ext>
            </c:extLst>
          </c:dPt>
          <c:dPt>
            <c:idx val="42"/>
            <c:invertIfNegative val="1"/>
            <c:bubble3D val="0"/>
            <c:spPr>
              <a:solidFill>
                <a:srgbClr val="AEABAB"/>
              </a:solidFill>
            </c:spPr>
            <c:extLst>
              <c:ext xmlns:c16="http://schemas.microsoft.com/office/drawing/2014/chart" uri="{C3380CC4-5D6E-409C-BE32-E72D297353CC}">
                <c16:uniqueId val="{00000055-B304-48C7-A242-C92C3BEFF2A4}"/>
              </c:ext>
            </c:extLst>
          </c:dPt>
          <c:dPt>
            <c:idx val="43"/>
            <c:invertIfNegative val="1"/>
            <c:bubble3D val="0"/>
            <c:spPr>
              <a:solidFill>
                <a:srgbClr val="AEABAB"/>
              </a:solidFill>
            </c:spPr>
            <c:extLst>
              <c:ext xmlns:c16="http://schemas.microsoft.com/office/drawing/2014/chart" uri="{C3380CC4-5D6E-409C-BE32-E72D297353CC}">
                <c16:uniqueId val="{00000057-B304-48C7-A242-C92C3BEFF2A4}"/>
              </c:ext>
            </c:extLst>
          </c:dPt>
          <c:dPt>
            <c:idx val="44"/>
            <c:invertIfNegative val="1"/>
            <c:bubble3D val="0"/>
            <c:spPr>
              <a:solidFill>
                <a:srgbClr val="AEABAB"/>
              </a:solidFill>
            </c:spPr>
            <c:extLst>
              <c:ext xmlns:c16="http://schemas.microsoft.com/office/drawing/2014/chart" uri="{C3380CC4-5D6E-409C-BE32-E72D297353CC}">
                <c16:uniqueId val="{00000059-B304-48C7-A242-C92C3BEFF2A4}"/>
              </c:ext>
            </c:extLst>
          </c:dPt>
          <c:dPt>
            <c:idx val="45"/>
            <c:invertIfNegative val="1"/>
            <c:bubble3D val="0"/>
            <c:spPr>
              <a:solidFill>
                <a:srgbClr val="AEABAB"/>
              </a:solidFill>
            </c:spPr>
            <c:extLst>
              <c:ext xmlns:c16="http://schemas.microsoft.com/office/drawing/2014/chart" uri="{C3380CC4-5D6E-409C-BE32-E72D297353CC}">
                <c16:uniqueId val="{0000005B-B304-48C7-A242-C92C3BEFF2A4}"/>
              </c:ext>
            </c:extLst>
          </c:dPt>
          <c:dPt>
            <c:idx val="46"/>
            <c:invertIfNegative val="0"/>
            <c:bubble3D val="0"/>
            <c:extLst>
              <c:ext xmlns:c16="http://schemas.microsoft.com/office/drawing/2014/chart" uri="{C3380CC4-5D6E-409C-BE32-E72D297353CC}">
                <c16:uniqueId val="{0000005D-B304-48C7-A242-C92C3BEFF2A4}"/>
              </c:ext>
            </c:extLst>
          </c:dPt>
          <c:dPt>
            <c:idx val="47"/>
            <c:invertIfNegative val="1"/>
            <c:bubble3D val="0"/>
            <c:spPr>
              <a:solidFill>
                <a:srgbClr val="AEABAB"/>
              </a:solidFill>
            </c:spPr>
            <c:extLst>
              <c:ext xmlns:c16="http://schemas.microsoft.com/office/drawing/2014/chart" uri="{C3380CC4-5D6E-409C-BE32-E72D297353CC}">
                <c16:uniqueId val="{0000005F-B304-48C7-A242-C92C3BEFF2A4}"/>
              </c:ext>
            </c:extLst>
          </c:dPt>
          <c:dPt>
            <c:idx val="48"/>
            <c:invertIfNegative val="0"/>
            <c:bubble3D val="0"/>
            <c:extLst>
              <c:ext xmlns:c16="http://schemas.microsoft.com/office/drawing/2014/chart" uri="{C3380CC4-5D6E-409C-BE32-E72D297353CC}">
                <c16:uniqueId val="{00000061-B304-48C7-A242-C92C3BEFF2A4}"/>
              </c:ext>
            </c:extLst>
          </c:dPt>
          <c:dPt>
            <c:idx val="49"/>
            <c:invertIfNegative val="1"/>
            <c:bubble3D val="0"/>
            <c:spPr>
              <a:solidFill>
                <a:srgbClr val="AEABAB"/>
              </a:solidFill>
            </c:spPr>
            <c:extLst>
              <c:ext xmlns:c16="http://schemas.microsoft.com/office/drawing/2014/chart" uri="{C3380CC4-5D6E-409C-BE32-E72D297353CC}">
                <c16:uniqueId val="{00000063-B304-48C7-A242-C92C3BEFF2A4}"/>
              </c:ext>
            </c:extLst>
          </c:dPt>
          <c:dPt>
            <c:idx val="50"/>
            <c:invertIfNegative val="1"/>
            <c:bubble3D val="0"/>
            <c:spPr>
              <a:solidFill>
                <a:srgbClr val="AEABAB"/>
              </a:solidFill>
            </c:spPr>
            <c:extLst>
              <c:ext xmlns:c16="http://schemas.microsoft.com/office/drawing/2014/chart" uri="{C3380CC4-5D6E-409C-BE32-E72D297353CC}">
                <c16:uniqueId val="{00000065-B304-48C7-A242-C92C3BEFF2A4}"/>
              </c:ext>
            </c:extLst>
          </c:dPt>
          <c:dPt>
            <c:idx val="51"/>
            <c:invertIfNegative val="1"/>
            <c:bubble3D val="0"/>
            <c:spPr>
              <a:solidFill>
                <a:srgbClr val="AEABAB"/>
              </a:solidFill>
            </c:spPr>
            <c:extLst>
              <c:ext xmlns:c16="http://schemas.microsoft.com/office/drawing/2014/chart" uri="{C3380CC4-5D6E-409C-BE32-E72D297353CC}">
                <c16:uniqueId val="{00000067-B304-48C7-A242-C92C3BEFF2A4}"/>
              </c:ext>
            </c:extLst>
          </c:dPt>
          <c:dPt>
            <c:idx val="52"/>
            <c:invertIfNegative val="0"/>
            <c:bubble3D val="0"/>
            <c:extLst>
              <c:ext xmlns:c16="http://schemas.microsoft.com/office/drawing/2014/chart" uri="{C3380CC4-5D6E-409C-BE32-E72D297353CC}">
                <c16:uniqueId val="{00000069-B304-48C7-A242-C92C3BEFF2A4}"/>
              </c:ext>
            </c:extLst>
          </c:dPt>
          <c:dPt>
            <c:idx val="53"/>
            <c:invertIfNegative val="1"/>
            <c:bubble3D val="0"/>
            <c:spPr>
              <a:solidFill>
                <a:srgbClr val="AEABAB"/>
              </a:solidFill>
            </c:spPr>
            <c:extLst>
              <c:ext xmlns:c16="http://schemas.microsoft.com/office/drawing/2014/chart" uri="{C3380CC4-5D6E-409C-BE32-E72D297353CC}">
                <c16:uniqueId val="{0000006B-B304-48C7-A242-C92C3BEFF2A4}"/>
              </c:ext>
            </c:extLst>
          </c:dPt>
          <c:dPt>
            <c:idx val="54"/>
            <c:invertIfNegative val="1"/>
            <c:bubble3D val="0"/>
            <c:spPr>
              <a:solidFill>
                <a:srgbClr val="AEABAB"/>
              </a:solidFill>
            </c:spPr>
            <c:extLst>
              <c:ext xmlns:c16="http://schemas.microsoft.com/office/drawing/2014/chart" uri="{C3380CC4-5D6E-409C-BE32-E72D297353CC}">
                <c16:uniqueId val="{0000006D-B304-48C7-A242-C92C3BEFF2A4}"/>
              </c:ext>
            </c:extLst>
          </c:dPt>
          <c:dPt>
            <c:idx val="55"/>
            <c:invertIfNegative val="1"/>
            <c:bubble3D val="0"/>
            <c:spPr>
              <a:solidFill>
                <a:srgbClr val="AEABAB"/>
              </a:solidFill>
            </c:spPr>
            <c:extLst>
              <c:ext xmlns:c16="http://schemas.microsoft.com/office/drawing/2014/chart" uri="{C3380CC4-5D6E-409C-BE32-E72D297353CC}">
                <c16:uniqueId val="{0000006F-B304-48C7-A242-C92C3BEFF2A4}"/>
              </c:ext>
            </c:extLst>
          </c:dPt>
          <c:dPt>
            <c:idx val="56"/>
            <c:invertIfNegative val="1"/>
            <c:bubble3D val="0"/>
            <c:spPr>
              <a:solidFill>
                <a:srgbClr val="AEABAB"/>
              </a:solidFill>
            </c:spPr>
            <c:extLst>
              <c:ext xmlns:c16="http://schemas.microsoft.com/office/drawing/2014/chart" uri="{C3380CC4-5D6E-409C-BE32-E72D297353CC}">
                <c16:uniqueId val="{00000071-B304-48C7-A242-C92C3BEFF2A4}"/>
              </c:ext>
            </c:extLst>
          </c:dPt>
          <c:dPt>
            <c:idx val="57"/>
            <c:invertIfNegative val="1"/>
            <c:bubble3D val="0"/>
            <c:spPr>
              <a:solidFill>
                <a:srgbClr val="AEABAB"/>
              </a:solidFill>
            </c:spPr>
            <c:extLst>
              <c:ext xmlns:c16="http://schemas.microsoft.com/office/drawing/2014/chart" uri="{C3380CC4-5D6E-409C-BE32-E72D297353CC}">
                <c16:uniqueId val="{00000073-B304-48C7-A242-C92C3BEFF2A4}"/>
              </c:ext>
            </c:extLst>
          </c:dPt>
          <c:dPt>
            <c:idx val="58"/>
            <c:invertIfNegative val="1"/>
            <c:bubble3D val="0"/>
            <c:spPr>
              <a:solidFill>
                <a:srgbClr val="AEABAB"/>
              </a:solidFill>
            </c:spPr>
            <c:extLst>
              <c:ext xmlns:c16="http://schemas.microsoft.com/office/drawing/2014/chart" uri="{C3380CC4-5D6E-409C-BE32-E72D297353CC}">
                <c16:uniqueId val="{00000075-B304-48C7-A242-C92C3BEFF2A4}"/>
              </c:ext>
            </c:extLst>
          </c:dPt>
          <c:dPt>
            <c:idx val="59"/>
            <c:invertIfNegative val="1"/>
            <c:bubble3D val="0"/>
            <c:spPr>
              <a:solidFill>
                <a:srgbClr val="AEABAB"/>
              </a:solidFill>
            </c:spPr>
            <c:extLst>
              <c:ext xmlns:c16="http://schemas.microsoft.com/office/drawing/2014/chart" uri="{C3380CC4-5D6E-409C-BE32-E72D297353CC}">
                <c16:uniqueId val="{00000077-B304-48C7-A242-C92C3BEFF2A4}"/>
              </c:ext>
            </c:extLst>
          </c:dPt>
          <c:dPt>
            <c:idx val="60"/>
            <c:invertIfNegative val="1"/>
            <c:bubble3D val="0"/>
            <c:spPr>
              <a:solidFill>
                <a:srgbClr val="AEABAB"/>
              </a:solidFill>
            </c:spPr>
            <c:extLst>
              <c:ext xmlns:c16="http://schemas.microsoft.com/office/drawing/2014/chart" uri="{C3380CC4-5D6E-409C-BE32-E72D297353CC}">
                <c16:uniqueId val="{00000079-B304-48C7-A242-C92C3BEFF2A4}"/>
              </c:ext>
            </c:extLst>
          </c:dPt>
          <c:dPt>
            <c:idx val="61"/>
            <c:invertIfNegative val="1"/>
            <c:bubble3D val="0"/>
            <c:spPr>
              <a:solidFill>
                <a:srgbClr val="AEABAB"/>
              </a:solidFill>
            </c:spPr>
            <c:extLst>
              <c:ext xmlns:c16="http://schemas.microsoft.com/office/drawing/2014/chart" uri="{C3380CC4-5D6E-409C-BE32-E72D297353CC}">
                <c16:uniqueId val="{0000007B-B304-48C7-A242-C92C3BEFF2A4}"/>
              </c:ext>
            </c:extLst>
          </c:dPt>
          <c:dPt>
            <c:idx val="62"/>
            <c:invertIfNegative val="1"/>
            <c:bubble3D val="0"/>
            <c:spPr>
              <a:solidFill>
                <a:srgbClr val="AEABAB"/>
              </a:solidFill>
            </c:spPr>
            <c:extLst>
              <c:ext xmlns:c16="http://schemas.microsoft.com/office/drawing/2014/chart" uri="{C3380CC4-5D6E-409C-BE32-E72D297353CC}">
                <c16:uniqueId val="{0000007D-B304-48C7-A242-C92C3BEFF2A4}"/>
              </c:ext>
            </c:extLst>
          </c:dPt>
          <c:dPt>
            <c:idx val="63"/>
            <c:invertIfNegative val="1"/>
            <c:bubble3D val="0"/>
            <c:spPr>
              <a:solidFill>
                <a:srgbClr val="AEABAB"/>
              </a:solidFill>
            </c:spPr>
            <c:extLst>
              <c:ext xmlns:c16="http://schemas.microsoft.com/office/drawing/2014/chart" uri="{C3380CC4-5D6E-409C-BE32-E72D297353CC}">
                <c16:uniqueId val="{0000007F-B304-48C7-A242-C92C3BEFF2A4}"/>
              </c:ext>
            </c:extLst>
          </c:dPt>
          <c:dPt>
            <c:idx val="64"/>
            <c:invertIfNegative val="1"/>
            <c:bubble3D val="0"/>
            <c:spPr>
              <a:solidFill>
                <a:srgbClr val="AEABAB"/>
              </a:solidFill>
            </c:spPr>
            <c:extLst>
              <c:ext xmlns:c16="http://schemas.microsoft.com/office/drawing/2014/chart" uri="{C3380CC4-5D6E-409C-BE32-E72D297353CC}">
                <c16:uniqueId val="{00000081-B304-48C7-A242-C92C3BEFF2A4}"/>
              </c:ext>
            </c:extLst>
          </c:dPt>
          <c:dPt>
            <c:idx val="65"/>
            <c:invertIfNegative val="1"/>
            <c:bubble3D val="0"/>
            <c:spPr>
              <a:solidFill>
                <a:srgbClr val="AEABAB"/>
              </a:solidFill>
            </c:spPr>
            <c:extLst>
              <c:ext xmlns:c16="http://schemas.microsoft.com/office/drawing/2014/chart" uri="{C3380CC4-5D6E-409C-BE32-E72D297353CC}">
                <c16:uniqueId val="{00000083-B304-48C7-A242-C92C3BEFF2A4}"/>
              </c:ext>
            </c:extLst>
          </c:dPt>
          <c:dPt>
            <c:idx val="66"/>
            <c:invertIfNegative val="1"/>
            <c:bubble3D val="0"/>
            <c:spPr>
              <a:solidFill>
                <a:srgbClr val="AEABAB"/>
              </a:solidFill>
            </c:spPr>
            <c:extLst>
              <c:ext xmlns:c16="http://schemas.microsoft.com/office/drawing/2014/chart" uri="{C3380CC4-5D6E-409C-BE32-E72D297353CC}">
                <c16:uniqueId val="{00000085-B304-48C7-A242-C92C3BEFF2A4}"/>
              </c:ext>
            </c:extLst>
          </c:dPt>
          <c:dPt>
            <c:idx val="67"/>
            <c:invertIfNegative val="1"/>
            <c:bubble3D val="0"/>
            <c:spPr>
              <a:solidFill>
                <a:srgbClr val="AEABAB"/>
              </a:solidFill>
            </c:spPr>
            <c:extLst>
              <c:ext xmlns:c16="http://schemas.microsoft.com/office/drawing/2014/chart" uri="{C3380CC4-5D6E-409C-BE32-E72D297353CC}">
                <c16:uniqueId val="{00000087-B304-48C7-A242-C92C3BEFF2A4}"/>
              </c:ext>
            </c:extLst>
          </c:dPt>
          <c:dPt>
            <c:idx val="68"/>
            <c:invertIfNegative val="1"/>
            <c:bubble3D val="0"/>
            <c:spPr>
              <a:solidFill>
                <a:srgbClr val="AEABAB"/>
              </a:solidFill>
            </c:spPr>
            <c:extLst>
              <c:ext xmlns:c16="http://schemas.microsoft.com/office/drawing/2014/chart" uri="{C3380CC4-5D6E-409C-BE32-E72D297353CC}">
                <c16:uniqueId val="{00000089-B304-48C7-A242-C92C3BEFF2A4}"/>
              </c:ext>
            </c:extLst>
          </c:dPt>
          <c:dPt>
            <c:idx val="69"/>
            <c:invertIfNegative val="1"/>
            <c:bubble3D val="0"/>
            <c:spPr>
              <a:solidFill>
                <a:srgbClr val="AEABAB"/>
              </a:solidFill>
            </c:spPr>
            <c:extLst>
              <c:ext xmlns:c16="http://schemas.microsoft.com/office/drawing/2014/chart" uri="{C3380CC4-5D6E-409C-BE32-E72D297353CC}">
                <c16:uniqueId val="{0000008B-B304-48C7-A242-C92C3BEFF2A4}"/>
              </c:ext>
            </c:extLst>
          </c:dPt>
          <c:dPt>
            <c:idx val="70"/>
            <c:invertIfNegative val="1"/>
            <c:bubble3D val="0"/>
            <c:spPr>
              <a:solidFill>
                <a:srgbClr val="AEABAB"/>
              </a:solidFill>
            </c:spPr>
            <c:extLst>
              <c:ext xmlns:c16="http://schemas.microsoft.com/office/drawing/2014/chart" uri="{C3380CC4-5D6E-409C-BE32-E72D297353CC}">
                <c16:uniqueId val="{0000008D-B304-48C7-A242-C92C3BEFF2A4}"/>
              </c:ext>
            </c:extLst>
          </c:dPt>
          <c:dPt>
            <c:idx val="71"/>
            <c:invertIfNegative val="1"/>
            <c:bubble3D val="0"/>
            <c:spPr>
              <a:solidFill>
                <a:srgbClr val="AEABAB"/>
              </a:solidFill>
            </c:spPr>
            <c:extLst>
              <c:ext xmlns:c16="http://schemas.microsoft.com/office/drawing/2014/chart" uri="{C3380CC4-5D6E-409C-BE32-E72D297353CC}">
                <c16:uniqueId val="{0000008F-B304-48C7-A242-C92C3BEFF2A4}"/>
              </c:ext>
            </c:extLst>
          </c:dPt>
          <c:dPt>
            <c:idx val="72"/>
            <c:invertIfNegative val="1"/>
            <c:bubble3D val="0"/>
            <c:spPr>
              <a:solidFill>
                <a:srgbClr val="AEABAB"/>
              </a:solidFill>
            </c:spPr>
            <c:extLst>
              <c:ext xmlns:c16="http://schemas.microsoft.com/office/drawing/2014/chart" uri="{C3380CC4-5D6E-409C-BE32-E72D297353CC}">
                <c16:uniqueId val="{00000091-B304-48C7-A242-C92C3BEFF2A4}"/>
              </c:ext>
            </c:extLst>
          </c:dPt>
          <c:dPt>
            <c:idx val="73"/>
            <c:invertIfNegative val="1"/>
            <c:bubble3D val="0"/>
            <c:spPr>
              <a:solidFill>
                <a:srgbClr val="AEABAB"/>
              </a:solidFill>
            </c:spPr>
            <c:extLst>
              <c:ext xmlns:c16="http://schemas.microsoft.com/office/drawing/2014/chart" uri="{C3380CC4-5D6E-409C-BE32-E72D297353CC}">
                <c16:uniqueId val="{00000093-B304-48C7-A242-C92C3BEFF2A4}"/>
              </c:ext>
            </c:extLst>
          </c:dPt>
          <c:dPt>
            <c:idx val="74"/>
            <c:invertIfNegative val="1"/>
            <c:bubble3D val="0"/>
            <c:spPr>
              <a:solidFill>
                <a:srgbClr val="AEABAB"/>
              </a:solidFill>
            </c:spPr>
            <c:extLst>
              <c:ext xmlns:c16="http://schemas.microsoft.com/office/drawing/2014/chart" uri="{C3380CC4-5D6E-409C-BE32-E72D297353CC}">
                <c16:uniqueId val="{00000095-B304-48C7-A242-C92C3BEFF2A4}"/>
              </c:ext>
            </c:extLst>
          </c:dPt>
          <c:dPt>
            <c:idx val="75"/>
            <c:invertIfNegative val="1"/>
            <c:bubble3D val="0"/>
            <c:spPr>
              <a:solidFill>
                <a:srgbClr val="AEABAB"/>
              </a:solidFill>
            </c:spPr>
            <c:extLst>
              <c:ext xmlns:c16="http://schemas.microsoft.com/office/drawing/2014/chart" uri="{C3380CC4-5D6E-409C-BE32-E72D297353CC}">
                <c16:uniqueId val="{00000097-B304-48C7-A242-C92C3BEFF2A4}"/>
              </c:ext>
            </c:extLst>
          </c:dPt>
          <c:dPt>
            <c:idx val="76"/>
            <c:invertIfNegative val="1"/>
            <c:bubble3D val="0"/>
            <c:spPr>
              <a:solidFill>
                <a:srgbClr val="AEABAB"/>
              </a:solidFill>
            </c:spPr>
            <c:extLst>
              <c:ext xmlns:c16="http://schemas.microsoft.com/office/drawing/2014/chart" uri="{C3380CC4-5D6E-409C-BE32-E72D297353CC}">
                <c16:uniqueId val="{00000099-B304-48C7-A242-C92C3BEFF2A4}"/>
              </c:ext>
            </c:extLst>
          </c:dPt>
          <c:dPt>
            <c:idx val="77"/>
            <c:invertIfNegative val="1"/>
            <c:bubble3D val="0"/>
            <c:spPr>
              <a:solidFill>
                <a:srgbClr val="AEABAB"/>
              </a:solidFill>
            </c:spPr>
            <c:extLst>
              <c:ext xmlns:c16="http://schemas.microsoft.com/office/drawing/2014/chart" uri="{C3380CC4-5D6E-409C-BE32-E72D297353CC}">
                <c16:uniqueId val="{0000009B-B304-48C7-A242-C92C3BEFF2A4}"/>
              </c:ext>
            </c:extLst>
          </c:dPt>
          <c:dPt>
            <c:idx val="78"/>
            <c:invertIfNegative val="1"/>
            <c:bubble3D val="0"/>
            <c:spPr>
              <a:solidFill>
                <a:srgbClr val="AEABAB"/>
              </a:solidFill>
            </c:spPr>
            <c:extLst>
              <c:ext xmlns:c16="http://schemas.microsoft.com/office/drawing/2014/chart" uri="{C3380CC4-5D6E-409C-BE32-E72D297353CC}">
                <c16:uniqueId val="{0000009D-B304-48C7-A242-C92C3BEFF2A4}"/>
              </c:ext>
            </c:extLst>
          </c:dPt>
          <c:dPt>
            <c:idx val="79"/>
            <c:invertIfNegative val="1"/>
            <c:bubble3D val="0"/>
            <c:spPr>
              <a:solidFill>
                <a:srgbClr val="AEABAB"/>
              </a:solidFill>
            </c:spPr>
            <c:extLst>
              <c:ext xmlns:c16="http://schemas.microsoft.com/office/drawing/2014/chart" uri="{C3380CC4-5D6E-409C-BE32-E72D297353CC}">
                <c16:uniqueId val="{0000009F-B304-48C7-A242-C92C3BEFF2A4}"/>
              </c:ext>
            </c:extLst>
          </c:dPt>
          <c:dPt>
            <c:idx val="80"/>
            <c:invertIfNegative val="1"/>
            <c:bubble3D val="0"/>
            <c:spPr>
              <a:solidFill>
                <a:srgbClr val="AEABAB"/>
              </a:solidFill>
            </c:spPr>
            <c:extLst>
              <c:ext xmlns:c16="http://schemas.microsoft.com/office/drawing/2014/chart" uri="{C3380CC4-5D6E-409C-BE32-E72D297353CC}">
                <c16:uniqueId val="{000000A1-B304-48C7-A242-C92C3BEFF2A4}"/>
              </c:ext>
            </c:extLst>
          </c:dPt>
          <c:dPt>
            <c:idx val="81"/>
            <c:invertIfNegative val="1"/>
            <c:bubble3D val="0"/>
            <c:spPr>
              <a:solidFill>
                <a:srgbClr val="AEABAB"/>
              </a:solidFill>
            </c:spPr>
            <c:extLst>
              <c:ext xmlns:c16="http://schemas.microsoft.com/office/drawing/2014/chart" uri="{C3380CC4-5D6E-409C-BE32-E72D297353CC}">
                <c16:uniqueId val="{000000A3-B304-48C7-A242-C92C3BEFF2A4}"/>
              </c:ext>
            </c:extLst>
          </c:dPt>
          <c:dPt>
            <c:idx val="82"/>
            <c:invertIfNegative val="1"/>
            <c:bubble3D val="0"/>
            <c:spPr>
              <a:solidFill>
                <a:srgbClr val="AEABAB"/>
              </a:solidFill>
            </c:spPr>
            <c:extLst>
              <c:ext xmlns:c16="http://schemas.microsoft.com/office/drawing/2014/chart" uri="{C3380CC4-5D6E-409C-BE32-E72D297353CC}">
                <c16:uniqueId val="{000000A5-B304-48C7-A242-C92C3BEFF2A4}"/>
              </c:ext>
            </c:extLst>
          </c:dPt>
          <c:dPt>
            <c:idx val="83"/>
            <c:invertIfNegative val="1"/>
            <c:bubble3D val="0"/>
            <c:spPr>
              <a:solidFill>
                <a:srgbClr val="AEABAB"/>
              </a:solidFill>
            </c:spPr>
            <c:extLst>
              <c:ext xmlns:c16="http://schemas.microsoft.com/office/drawing/2014/chart" uri="{C3380CC4-5D6E-409C-BE32-E72D297353CC}">
                <c16:uniqueId val="{000000A7-B304-48C7-A242-C92C3BEFF2A4}"/>
              </c:ext>
            </c:extLst>
          </c:dPt>
          <c:dPt>
            <c:idx val="84"/>
            <c:invertIfNegative val="1"/>
            <c:bubble3D val="0"/>
            <c:spPr>
              <a:solidFill>
                <a:srgbClr val="AEABAB"/>
              </a:solidFill>
            </c:spPr>
            <c:extLst>
              <c:ext xmlns:c16="http://schemas.microsoft.com/office/drawing/2014/chart" uri="{C3380CC4-5D6E-409C-BE32-E72D297353CC}">
                <c16:uniqueId val="{000000A9-B304-48C7-A242-C92C3BEFF2A4}"/>
              </c:ext>
            </c:extLst>
          </c:dPt>
          <c:dPt>
            <c:idx val="85"/>
            <c:invertIfNegative val="1"/>
            <c:bubble3D val="0"/>
            <c:spPr>
              <a:solidFill>
                <a:srgbClr val="AEABAB"/>
              </a:solidFill>
            </c:spPr>
            <c:extLst>
              <c:ext xmlns:c16="http://schemas.microsoft.com/office/drawing/2014/chart" uri="{C3380CC4-5D6E-409C-BE32-E72D297353CC}">
                <c16:uniqueId val="{000000AB-B304-48C7-A242-C92C3BEFF2A4}"/>
              </c:ext>
            </c:extLst>
          </c:dPt>
          <c:dPt>
            <c:idx val="86"/>
            <c:invertIfNegative val="1"/>
            <c:bubble3D val="0"/>
            <c:spPr>
              <a:solidFill>
                <a:srgbClr val="AEABAB"/>
              </a:solidFill>
            </c:spPr>
            <c:extLst>
              <c:ext xmlns:c16="http://schemas.microsoft.com/office/drawing/2014/chart" uri="{C3380CC4-5D6E-409C-BE32-E72D297353CC}">
                <c16:uniqueId val="{000000AD-B304-48C7-A242-C92C3BEFF2A4}"/>
              </c:ext>
            </c:extLst>
          </c:dPt>
          <c:dPt>
            <c:idx val="87"/>
            <c:invertIfNegative val="1"/>
            <c:bubble3D val="0"/>
            <c:spPr>
              <a:solidFill>
                <a:srgbClr val="AEABAB"/>
              </a:solidFill>
            </c:spPr>
            <c:extLst>
              <c:ext xmlns:c16="http://schemas.microsoft.com/office/drawing/2014/chart" uri="{C3380CC4-5D6E-409C-BE32-E72D297353CC}">
                <c16:uniqueId val="{000000AF-B304-48C7-A242-C92C3BEFF2A4}"/>
              </c:ext>
            </c:extLst>
          </c:dPt>
          <c:dPt>
            <c:idx val="88"/>
            <c:invertIfNegative val="1"/>
            <c:bubble3D val="0"/>
            <c:spPr>
              <a:solidFill>
                <a:srgbClr val="AEABAB"/>
              </a:solidFill>
            </c:spPr>
            <c:extLst>
              <c:ext xmlns:c16="http://schemas.microsoft.com/office/drawing/2014/chart" uri="{C3380CC4-5D6E-409C-BE32-E72D297353CC}">
                <c16:uniqueId val="{000000B1-B304-48C7-A242-C92C3BEFF2A4}"/>
              </c:ext>
            </c:extLst>
          </c:dPt>
          <c:dPt>
            <c:idx val="89"/>
            <c:invertIfNegative val="1"/>
            <c:bubble3D val="0"/>
            <c:spPr>
              <a:solidFill>
                <a:srgbClr val="AEABAB"/>
              </a:solidFill>
            </c:spPr>
            <c:extLst>
              <c:ext xmlns:c16="http://schemas.microsoft.com/office/drawing/2014/chart" uri="{C3380CC4-5D6E-409C-BE32-E72D297353CC}">
                <c16:uniqueId val="{000000B3-B304-48C7-A242-C92C3BEFF2A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304-48C7-A242-C92C3BEFF2A4}"/>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304-48C7-A242-C92C3BEFF2A4}"/>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304-48C7-A242-C92C3BEFF2A4}"/>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B304-48C7-A242-C92C3BEFF2A4}"/>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B304-48C7-A242-C92C3BEFF2A4}"/>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B304-48C7-A242-C92C3BEFF2A4}"/>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B304-48C7-A242-C92C3BEFF2A4}"/>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B304-48C7-A242-C92C3BEFF2A4}"/>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B304-48C7-A242-C92C3BEFF2A4}"/>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B304-48C7-A242-C92C3BEFF2A4}"/>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B304-48C7-A242-C92C3BEFF2A4}"/>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B304-48C7-A242-C92C3BEFF2A4}"/>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B304-48C7-A242-C92C3BEFF2A4}"/>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B304-48C7-A242-C92C3BEFF2A4}"/>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B304-48C7-A242-C92C3BEFF2A4}"/>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B304-48C7-A242-C92C3BEFF2A4}"/>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B304-48C7-A242-C92C3BEFF2A4}"/>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B304-48C7-A242-C92C3BEFF2A4}"/>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B304-48C7-A242-C92C3BEFF2A4}"/>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B304-48C7-A242-C92C3BEFF2A4}"/>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304-48C7-A242-C92C3BEFF2A4}"/>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B304-48C7-A242-C92C3BEFF2A4}"/>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B304-48C7-A242-C92C3BEFF2A4}"/>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B304-48C7-A242-C92C3BEFF2A4}"/>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B304-48C7-A242-C92C3BEFF2A4}"/>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B304-48C7-A242-C92C3BEFF2A4}"/>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B304-48C7-A242-C92C3BEFF2A4}"/>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B304-48C7-A242-C92C3BEFF2A4}"/>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B304-48C7-A242-C92C3BEFF2A4}"/>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B304-48C7-A242-C92C3BEFF2A4}"/>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B304-48C7-A242-C92C3BEFF2A4}"/>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B304-48C7-A242-C92C3BEFF2A4}"/>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B304-48C7-A242-C92C3BEFF2A4}"/>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B304-48C7-A242-C92C3BEFF2A4}"/>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B304-48C7-A242-C92C3BEFF2A4}"/>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B304-48C7-A242-C92C3BEFF2A4}"/>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B304-48C7-A242-C92C3BEFF2A4}"/>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B304-48C7-A242-C92C3BEFF2A4}"/>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B304-48C7-A242-C92C3BEFF2A4}"/>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B304-48C7-A242-C92C3BEFF2A4}"/>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B304-48C7-A242-C92C3BEFF2A4}"/>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B304-48C7-A242-C92C3BEFF2A4}"/>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B304-48C7-A242-C92C3BEFF2A4}"/>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B304-48C7-A242-C92C3BEFF2A4}"/>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B304-48C7-A242-C92C3BEFF2A4}"/>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B304-48C7-A242-C92C3BEFF2A4}"/>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B304-48C7-A242-C92C3BEFF2A4}"/>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B304-48C7-A242-C92C3BEFF2A4}"/>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B304-48C7-A242-C92C3BEFF2A4}"/>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B304-48C7-A242-C92C3BEFF2A4}"/>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B304-48C7-A242-C92C3BEFF2A4}"/>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B304-48C7-A242-C92C3BEFF2A4}"/>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B304-48C7-A242-C92C3BEFF2A4}"/>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304-48C7-A242-C92C3BEFF2A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304-48C7-A242-C92C3BEFF2A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304-48C7-A242-C92C3BEFF2A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304-48C7-A242-C92C3BEFF2A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304-48C7-A242-C92C3BEFF2A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304-48C7-A242-C92C3BEFF2A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304-48C7-A242-C92C3BEFF2A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304-48C7-A242-C92C3BEFF2A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304-48C7-A242-C92C3BEFF2A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304-48C7-A242-C92C3BEFF2A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304-48C7-A242-C92C3BEFF2A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304-48C7-A242-C92C3BEFF2A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304-48C7-A242-C92C3BEFF2A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304-48C7-A242-C92C3BEFF2A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304-48C7-A242-C92C3BEFF2A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304-48C7-A242-C92C3BEFF2A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304-48C7-A242-C92C3BEFF2A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304-48C7-A242-C92C3BEFF2A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304-48C7-A242-C92C3BEFF2A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304-48C7-A242-C92C3BEFF2A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304-48C7-A242-C92C3BEFF2A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304-48C7-A242-C92C3BEFF2A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304-48C7-A242-C92C3BEFF2A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304-48C7-A242-C92C3BEFF2A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304-48C7-A242-C92C3BEFF2A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304-48C7-A242-C92C3BEFF2A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304-48C7-A242-C92C3BEFF2A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304-48C7-A242-C92C3BEFF2A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304-48C7-A242-C92C3BEFF2A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304-48C7-A242-C92C3BEFF2A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304-48C7-A242-C92C3BEFF2A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304-48C7-A242-C92C3BEFF2A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304-48C7-A242-C92C3BEFF2A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304-48C7-A242-C92C3BEFF2A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304-48C7-A242-C92C3BEFF2A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304-48C7-A242-C92C3BEFF2A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B304-48C7-A242-C92C3BEFF2A4}"/>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00A-4C45-A43A-3AA69B6FEE6F}"/>
              </c:ext>
            </c:extLst>
          </c:dPt>
          <c:dPt>
            <c:idx val="1"/>
            <c:invertIfNegative val="1"/>
            <c:bubble3D val="0"/>
            <c:spPr>
              <a:solidFill>
                <a:srgbClr val="AEABAB"/>
              </a:solidFill>
            </c:spPr>
            <c:extLst>
              <c:ext xmlns:c16="http://schemas.microsoft.com/office/drawing/2014/chart" uri="{C3380CC4-5D6E-409C-BE32-E72D297353CC}">
                <c16:uniqueId val="{00000003-000A-4C45-A43A-3AA69B6FEE6F}"/>
              </c:ext>
            </c:extLst>
          </c:dPt>
          <c:dPt>
            <c:idx val="2"/>
            <c:invertIfNegative val="1"/>
            <c:bubble3D val="0"/>
            <c:spPr>
              <a:solidFill>
                <a:srgbClr val="AEABAB"/>
              </a:solidFill>
            </c:spPr>
            <c:extLst>
              <c:ext xmlns:c16="http://schemas.microsoft.com/office/drawing/2014/chart" uri="{C3380CC4-5D6E-409C-BE32-E72D297353CC}">
                <c16:uniqueId val="{00000005-000A-4C45-A43A-3AA69B6FEE6F}"/>
              </c:ext>
            </c:extLst>
          </c:dPt>
          <c:dPt>
            <c:idx val="3"/>
            <c:invertIfNegative val="1"/>
            <c:bubble3D val="0"/>
            <c:spPr>
              <a:solidFill>
                <a:srgbClr val="AEABAB"/>
              </a:solidFill>
            </c:spPr>
            <c:extLst>
              <c:ext xmlns:c16="http://schemas.microsoft.com/office/drawing/2014/chart" uri="{C3380CC4-5D6E-409C-BE32-E72D297353CC}">
                <c16:uniqueId val="{00000007-000A-4C45-A43A-3AA69B6FEE6F}"/>
              </c:ext>
            </c:extLst>
          </c:dPt>
          <c:dPt>
            <c:idx val="4"/>
            <c:invertIfNegative val="1"/>
            <c:bubble3D val="0"/>
            <c:spPr>
              <a:solidFill>
                <a:srgbClr val="AEABAB"/>
              </a:solidFill>
            </c:spPr>
            <c:extLst>
              <c:ext xmlns:c16="http://schemas.microsoft.com/office/drawing/2014/chart" uri="{C3380CC4-5D6E-409C-BE32-E72D297353CC}">
                <c16:uniqueId val="{00000009-000A-4C45-A43A-3AA69B6FEE6F}"/>
              </c:ext>
            </c:extLst>
          </c:dPt>
          <c:dPt>
            <c:idx val="5"/>
            <c:invertIfNegative val="1"/>
            <c:bubble3D val="0"/>
            <c:spPr>
              <a:solidFill>
                <a:srgbClr val="AEABAB"/>
              </a:solidFill>
            </c:spPr>
            <c:extLst>
              <c:ext xmlns:c16="http://schemas.microsoft.com/office/drawing/2014/chart" uri="{C3380CC4-5D6E-409C-BE32-E72D297353CC}">
                <c16:uniqueId val="{0000000B-000A-4C45-A43A-3AA69B6FEE6F}"/>
              </c:ext>
            </c:extLst>
          </c:dPt>
          <c:dPt>
            <c:idx val="6"/>
            <c:invertIfNegative val="1"/>
            <c:bubble3D val="0"/>
            <c:spPr>
              <a:solidFill>
                <a:srgbClr val="AEABAB"/>
              </a:solidFill>
            </c:spPr>
            <c:extLst>
              <c:ext xmlns:c16="http://schemas.microsoft.com/office/drawing/2014/chart" uri="{C3380CC4-5D6E-409C-BE32-E72D297353CC}">
                <c16:uniqueId val="{0000000D-000A-4C45-A43A-3AA69B6FEE6F}"/>
              </c:ext>
            </c:extLst>
          </c:dPt>
          <c:dPt>
            <c:idx val="7"/>
            <c:invertIfNegative val="1"/>
            <c:bubble3D val="0"/>
            <c:spPr>
              <a:solidFill>
                <a:srgbClr val="AEABAB"/>
              </a:solidFill>
            </c:spPr>
            <c:extLst>
              <c:ext xmlns:c16="http://schemas.microsoft.com/office/drawing/2014/chart" uri="{C3380CC4-5D6E-409C-BE32-E72D297353CC}">
                <c16:uniqueId val="{0000000F-000A-4C45-A43A-3AA69B6FEE6F}"/>
              </c:ext>
            </c:extLst>
          </c:dPt>
          <c:dPt>
            <c:idx val="8"/>
            <c:invertIfNegative val="1"/>
            <c:bubble3D val="0"/>
            <c:spPr>
              <a:solidFill>
                <a:srgbClr val="AEABAB"/>
              </a:solidFill>
            </c:spPr>
            <c:extLst>
              <c:ext xmlns:c16="http://schemas.microsoft.com/office/drawing/2014/chart" uri="{C3380CC4-5D6E-409C-BE32-E72D297353CC}">
                <c16:uniqueId val="{00000011-000A-4C45-A43A-3AA69B6FEE6F}"/>
              </c:ext>
            </c:extLst>
          </c:dPt>
          <c:dPt>
            <c:idx val="9"/>
            <c:invertIfNegative val="1"/>
            <c:bubble3D val="0"/>
            <c:spPr>
              <a:solidFill>
                <a:srgbClr val="AEABAB"/>
              </a:solidFill>
            </c:spPr>
            <c:extLst>
              <c:ext xmlns:c16="http://schemas.microsoft.com/office/drawing/2014/chart" uri="{C3380CC4-5D6E-409C-BE32-E72D297353CC}">
                <c16:uniqueId val="{00000013-000A-4C45-A43A-3AA69B6FEE6F}"/>
              </c:ext>
            </c:extLst>
          </c:dPt>
          <c:dPt>
            <c:idx val="10"/>
            <c:invertIfNegative val="1"/>
            <c:bubble3D val="0"/>
            <c:spPr>
              <a:solidFill>
                <a:srgbClr val="AEABAB"/>
              </a:solidFill>
            </c:spPr>
            <c:extLst>
              <c:ext xmlns:c16="http://schemas.microsoft.com/office/drawing/2014/chart" uri="{C3380CC4-5D6E-409C-BE32-E72D297353CC}">
                <c16:uniqueId val="{00000015-000A-4C45-A43A-3AA69B6FEE6F}"/>
              </c:ext>
            </c:extLst>
          </c:dPt>
          <c:dPt>
            <c:idx val="11"/>
            <c:invertIfNegative val="1"/>
            <c:bubble3D val="0"/>
            <c:spPr>
              <a:solidFill>
                <a:srgbClr val="AEABAB"/>
              </a:solidFill>
            </c:spPr>
            <c:extLst>
              <c:ext xmlns:c16="http://schemas.microsoft.com/office/drawing/2014/chart" uri="{C3380CC4-5D6E-409C-BE32-E72D297353CC}">
                <c16:uniqueId val="{00000017-000A-4C45-A43A-3AA69B6FEE6F}"/>
              </c:ext>
            </c:extLst>
          </c:dPt>
          <c:dPt>
            <c:idx val="12"/>
            <c:invertIfNegative val="1"/>
            <c:bubble3D val="0"/>
            <c:spPr>
              <a:solidFill>
                <a:srgbClr val="AEABAB"/>
              </a:solidFill>
            </c:spPr>
            <c:extLst>
              <c:ext xmlns:c16="http://schemas.microsoft.com/office/drawing/2014/chart" uri="{C3380CC4-5D6E-409C-BE32-E72D297353CC}">
                <c16:uniqueId val="{00000019-000A-4C45-A43A-3AA69B6FEE6F}"/>
              </c:ext>
            </c:extLst>
          </c:dPt>
          <c:dPt>
            <c:idx val="13"/>
            <c:invertIfNegative val="1"/>
            <c:bubble3D val="0"/>
            <c:spPr>
              <a:solidFill>
                <a:srgbClr val="AEABAB"/>
              </a:solidFill>
            </c:spPr>
            <c:extLst>
              <c:ext xmlns:c16="http://schemas.microsoft.com/office/drawing/2014/chart" uri="{C3380CC4-5D6E-409C-BE32-E72D297353CC}">
                <c16:uniqueId val="{0000001B-000A-4C45-A43A-3AA69B6FEE6F}"/>
              </c:ext>
            </c:extLst>
          </c:dPt>
          <c:dPt>
            <c:idx val="14"/>
            <c:invertIfNegative val="1"/>
            <c:bubble3D val="0"/>
            <c:spPr>
              <a:solidFill>
                <a:srgbClr val="AEABAB"/>
              </a:solidFill>
            </c:spPr>
            <c:extLst>
              <c:ext xmlns:c16="http://schemas.microsoft.com/office/drawing/2014/chart" uri="{C3380CC4-5D6E-409C-BE32-E72D297353CC}">
                <c16:uniqueId val="{0000001D-000A-4C45-A43A-3AA69B6FEE6F}"/>
              </c:ext>
            </c:extLst>
          </c:dPt>
          <c:dPt>
            <c:idx val="15"/>
            <c:invertIfNegative val="1"/>
            <c:bubble3D val="0"/>
            <c:spPr>
              <a:solidFill>
                <a:srgbClr val="AEABA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99661647553"/>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00A-4C45-A43A-3AA69B6FEE6F}"/>
              </c:ext>
            </c:extLst>
          </c:dPt>
          <c:dPt>
            <c:idx val="1"/>
            <c:invertIfNegative val="1"/>
            <c:bubble3D val="0"/>
            <c:spPr>
              <a:solidFill>
                <a:srgbClr val="AEABAB"/>
              </a:solidFill>
            </c:spPr>
            <c:extLst>
              <c:ext xmlns:c16="http://schemas.microsoft.com/office/drawing/2014/chart" uri="{C3380CC4-5D6E-409C-BE32-E72D297353CC}">
                <c16:uniqueId val="{00000003-000A-4C45-A43A-3AA69B6FEE6F}"/>
              </c:ext>
            </c:extLst>
          </c:dPt>
          <c:dPt>
            <c:idx val="2"/>
            <c:invertIfNegative val="1"/>
            <c:bubble3D val="0"/>
            <c:spPr>
              <a:solidFill>
                <a:srgbClr val="AEABAB"/>
              </a:solidFill>
            </c:spPr>
            <c:extLst>
              <c:ext xmlns:c16="http://schemas.microsoft.com/office/drawing/2014/chart" uri="{C3380CC4-5D6E-409C-BE32-E72D297353CC}">
                <c16:uniqueId val="{00000005-000A-4C45-A43A-3AA69B6FEE6F}"/>
              </c:ext>
            </c:extLst>
          </c:dPt>
          <c:dPt>
            <c:idx val="3"/>
            <c:invertIfNegative val="1"/>
            <c:bubble3D val="0"/>
            <c:spPr>
              <a:solidFill>
                <a:srgbClr val="AEABAB"/>
              </a:solidFill>
            </c:spPr>
            <c:extLst>
              <c:ext xmlns:c16="http://schemas.microsoft.com/office/drawing/2014/chart" uri="{C3380CC4-5D6E-409C-BE32-E72D297353CC}">
                <c16:uniqueId val="{00000007-000A-4C45-A43A-3AA69B6FEE6F}"/>
              </c:ext>
            </c:extLst>
          </c:dPt>
          <c:dPt>
            <c:idx val="4"/>
            <c:invertIfNegative val="1"/>
            <c:bubble3D val="0"/>
            <c:spPr>
              <a:solidFill>
                <a:srgbClr val="AEABAB"/>
              </a:solidFill>
            </c:spPr>
            <c:extLst>
              <c:ext xmlns:c16="http://schemas.microsoft.com/office/drawing/2014/chart" uri="{C3380CC4-5D6E-409C-BE32-E72D297353CC}">
                <c16:uniqueId val="{00000009-000A-4C45-A43A-3AA69B6FEE6F}"/>
              </c:ext>
            </c:extLst>
          </c:dPt>
          <c:dPt>
            <c:idx val="5"/>
            <c:invertIfNegative val="1"/>
            <c:bubble3D val="0"/>
            <c:spPr>
              <a:solidFill>
                <a:srgbClr val="AEABAB"/>
              </a:solidFill>
            </c:spPr>
            <c:extLst>
              <c:ext xmlns:c16="http://schemas.microsoft.com/office/drawing/2014/chart" uri="{C3380CC4-5D6E-409C-BE32-E72D297353CC}">
                <c16:uniqueId val="{0000000B-000A-4C45-A43A-3AA69B6FEE6F}"/>
              </c:ext>
            </c:extLst>
          </c:dPt>
          <c:dPt>
            <c:idx val="6"/>
            <c:invertIfNegative val="1"/>
            <c:bubble3D val="0"/>
            <c:spPr>
              <a:solidFill>
                <a:srgbClr val="AEABAB"/>
              </a:solidFill>
            </c:spPr>
            <c:extLst>
              <c:ext xmlns:c16="http://schemas.microsoft.com/office/drawing/2014/chart" uri="{C3380CC4-5D6E-409C-BE32-E72D297353CC}">
                <c16:uniqueId val="{0000000D-000A-4C45-A43A-3AA69B6FEE6F}"/>
              </c:ext>
            </c:extLst>
          </c:dPt>
          <c:dPt>
            <c:idx val="7"/>
            <c:invertIfNegative val="1"/>
            <c:bubble3D val="0"/>
            <c:spPr>
              <a:solidFill>
                <a:srgbClr val="AEABAB"/>
              </a:solidFill>
            </c:spPr>
            <c:extLst>
              <c:ext xmlns:c16="http://schemas.microsoft.com/office/drawing/2014/chart" uri="{C3380CC4-5D6E-409C-BE32-E72D297353CC}">
                <c16:uniqueId val="{0000000F-000A-4C45-A43A-3AA69B6FEE6F}"/>
              </c:ext>
            </c:extLst>
          </c:dPt>
          <c:dPt>
            <c:idx val="8"/>
            <c:invertIfNegative val="1"/>
            <c:bubble3D val="0"/>
            <c:spPr>
              <a:solidFill>
                <a:srgbClr val="AEABAB"/>
              </a:solidFill>
            </c:spPr>
            <c:extLst>
              <c:ext xmlns:c16="http://schemas.microsoft.com/office/drawing/2014/chart" uri="{C3380CC4-5D6E-409C-BE32-E72D297353CC}">
                <c16:uniqueId val="{00000011-000A-4C45-A43A-3AA69B6FEE6F}"/>
              </c:ext>
            </c:extLst>
          </c:dPt>
          <c:dPt>
            <c:idx val="9"/>
            <c:invertIfNegative val="1"/>
            <c:bubble3D val="0"/>
            <c:spPr>
              <a:solidFill>
                <a:srgbClr val="AEABAB"/>
              </a:solidFill>
            </c:spPr>
            <c:extLst>
              <c:ext xmlns:c16="http://schemas.microsoft.com/office/drawing/2014/chart" uri="{C3380CC4-5D6E-409C-BE32-E72D297353CC}">
                <c16:uniqueId val="{00000013-000A-4C45-A43A-3AA69B6FEE6F}"/>
              </c:ext>
            </c:extLst>
          </c:dPt>
          <c:dPt>
            <c:idx val="10"/>
            <c:invertIfNegative val="1"/>
            <c:bubble3D val="0"/>
            <c:spPr>
              <a:solidFill>
                <a:srgbClr val="AEABAB"/>
              </a:solidFill>
            </c:spPr>
            <c:extLst>
              <c:ext xmlns:c16="http://schemas.microsoft.com/office/drawing/2014/chart" uri="{C3380CC4-5D6E-409C-BE32-E72D297353CC}">
                <c16:uniqueId val="{00000015-000A-4C45-A43A-3AA69B6FEE6F}"/>
              </c:ext>
            </c:extLst>
          </c:dPt>
          <c:dPt>
            <c:idx val="11"/>
            <c:invertIfNegative val="1"/>
            <c:bubble3D val="0"/>
            <c:spPr>
              <a:solidFill>
                <a:srgbClr val="AEABAB"/>
              </a:solidFill>
            </c:spPr>
            <c:extLst>
              <c:ext xmlns:c16="http://schemas.microsoft.com/office/drawing/2014/chart" uri="{C3380CC4-5D6E-409C-BE32-E72D297353CC}">
                <c16:uniqueId val="{00000017-000A-4C45-A43A-3AA69B6FEE6F}"/>
              </c:ext>
            </c:extLst>
          </c:dPt>
          <c:dPt>
            <c:idx val="12"/>
            <c:invertIfNegative val="1"/>
            <c:bubble3D val="0"/>
            <c:spPr>
              <a:solidFill>
                <a:srgbClr val="AEABAB"/>
              </a:solidFill>
            </c:spPr>
            <c:extLst>
              <c:ext xmlns:c16="http://schemas.microsoft.com/office/drawing/2014/chart" uri="{C3380CC4-5D6E-409C-BE32-E72D297353CC}">
                <c16:uniqueId val="{00000019-000A-4C45-A43A-3AA69B6FEE6F}"/>
              </c:ext>
            </c:extLst>
          </c:dPt>
          <c:dPt>
            <c:idx val="13"/>
            <c:invertIfNegative val="1"/>
            <c:bubble3D val="0"/>
            <c:spPr>
              <a:solidFill>
                <a:srgbClr val="AEABAB"/>
              </a:solidFill>
            </c:spPr>
            <c:extLst>
              <c:ext xmlns:c16="http://schemas.microsoft.com/office/drawing/2014/chart" uri="{C3380CC4-5D6E-409C-BE32-E72D297353CC}">
                <c16:uniqueId val="{0000001B-000A-4C45-A43A-3AA69B6FEE6F}"/>
              </c:ext>
            </c:extLst>
          </c:dPt>
          <c:dPt>
            <c:idx val="14"/>
            <c:invertIfNegative val="1"/>
            <c:bubble3D val="0"/>
            <c:spPr>
              <a:solidFill>
                <a:srgbClr val="AEABAB"/>
              </a:solidFill>
            </c:spPr>
            <c:extLst>
              <c:ext xmlns:c16="http://schemas.microsoft.com/office/drawing/2014/chart" uri="{C3380CC4-5D6E-409C-BE32-E72D297353CC}">
                <c16:uniqueId val="{0000001D-000A-4C45-A43A-3AA69B6FEE6F}"/>
              </c:ext>
            </c:extLst>
          </c:dPt>
          <c:dPt>
            <c:idx val="15"/>
            <c:invertIfNegative val="1"/>
            <c:bubble3D val="0"/>
            <c:spPr>
              <a:solidFill>
                <a:srgbClr val="AEABA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730-4047-97D7-1702257B54F1}"/>
              </c:ext>
            </c:extLst>
          </c:dPt>
          <c:dPt>
            <c:idx val="1"/>
            <c:invertIfNegative val="1"/>
            <c:bubble3D val="0"/>
            <c:spPr>
              <a:solidFill>
                <a:srgbClr val="AEABAB"/>
              </a:solidFill>
            </c:spPr>
            <c:extLst>
              <c:ext xmlns:c16="http://schemas.microsoft.com/office/drawing/2014/chart" uri="{C3380CC4-5D6E-409C-BE32-E72D297353CC}">
                <c16:uniqueId val="{00000003-0730-4047-97D7-1702257B54F1}"/>
              </c:ext>
            </c:extLst>
          </c:dPt>
          <c:dPt>
            <c:idx val="2"/>
            <c:invertIfNegative val="1"/>
            <c:bubble3D val="0"/>
            <c:spPr>
              <a:solidFill>
                <a:srgbClr val="AEABAB"/>
              </a:solidFill>
            </c:spPr>
            <c:extLst>
              <c:ext xmlns:c16="http://schemas.microsoft.com/office/drawing/2014/chart" uri="{C3380CC4-5D6E-409C-BE32-E72D297353CC}">
                <c16:uniqueId val="{00000005-0730-4047-97D7-1702257B54F1}"/>
              </c:ext>
            </c:extLst>
          </c:dPt>
          <c:dPt>
            <c:idx val="3"/>
            <c:invertIfNegative val="1"/>
            <c:bubble3D val="0"/>
            <c:spPr>
              <a:solidFill>
                <a:srgbClr val="AEABAB"/>
              </a:solidFill>
            </c:spPr>
            <c:extLst>
              <c:ext xmlns:c16="http://schemas.microsoft.com/office/drawing/2014/chart" uri="{C3380CC4-5D6E-409C-BE32-E72D297353CC}">
                <c16:uniqueId val="{00000007-0730-4047-97D7-1702257B54F1}"/>
              </c:ext>
            </c:extLst>
          </c:dPt>
          <c:dPt>
            <c:idx val="4"/>
            <c:invertIfNegative val="1"/>
            <c:bubble3D val="0"/>
            <c:spPr>
              <a:solidFill>
                <a:srgbClr val="AEABAB"/>
              </a:solidFill>
            </c:spPr>
            <c:extLst>
              <c:ext xmlns:c16="http://schemas.microsoft.com/office/drawing/2014/chart" uri="{C3380CC4-5D6E-409C-BE32-E72D297353CC}">
                <c16:uniqueId val="{00000009-0730-4047-97D7-1702257B54F1}"/>
              </c:ext>
            </c:extLst>
          </c:dPt>
          <c:dPt>
            <c:idx val="5"/>
            <c:invertIfNegative val="1"/>
            <c:bubble3D val="0"/>
            <c:spPr>
              <a:solidFill>
                <a:srgbClr val="AEABAB"/>
              </a:solidFill>
            </c:spPr>
            <c:extLst>
              <c:ext xmlns:c16="http://schemas.microsoft.com/office/drawing/2014/chart" uri="{C3380CC4-5D6E-409C-BE32-E72D297353CC}">
                <c16:uniqueId val="{0000000B-0730-4047-97D7-1702257B54F1}"/>
              </c:ext>
            </c:extLst>
          </c:dPt>
          <c:dPt>
            <c:idx val="6"/>
            <c:invertIfNegative val="1"/>
            <c:bubble3D val="0"/>
            <c:spPr>
              <a:solidFill>
                <a:srgbClr val="AEABAB"/>
              </a:solidFill>
            </c:spPr>
            <c:extLst>
              <c:ext xmlns:c16="http://schemas.microsoft.com/office/drawing/2014/chart" uri="{C3380CC4-5D6E-409C-BE32-E72D297353CC}">
                <c16:uniqueId val="{0000000D-0730-4047-97D7-1702257B54F1}"/>
              </c:ext>
            </c:extLst>
          </c:dPt>
          <c:dPt>
            <c:idx val="7"/>
            <c:invertIfNegative val="1"/>
            <c:bubble3D val="0"/>
            <c:spPr>
              <a:solidFill>
                <a:srgbClr val="AEABAB"/>
              </a:solidFill>
            </c:spPr>
            <c:extLst>
              <c:ext xmlns:c16="http://schemas.microsoft.com/office/drawing/2014/chart" uri="{C3380CC4-5D6E-409C-BE32-E72D297353CC}">
                <c16:uniqueId val="{0000000F-0730-4047-97D7-1702257B54F1}"/>
              </c:ext>
            </c:extLst>
          </c:dPt>
          <c:dPt>
            <c:idx val="8"/>
            <c:invertIfNegative val="1"/>
            <c:bubble3D val="0"/>
            <c:spPr>
              <a:solidFill>
                <a:srgbClr val="AEABAB"/>
              </a:solidFill>
            </c:spPr>
            <c:extLst>
              <c:ext xmlns:c16="http://schemas.microsoft.com/office/drawing/2014/chart" uri="{C3380CC4-5D6E-409C-BE32-E72D297353CC}">
                <c16:uniqueId val="{00000011-0730-4047-97D7-1702257B54F1}"/>
              </c:ext>
            </c:extLst>
          </c:dPt>
          <c:dPt>
            <c:idx val="9"/>
            <c:invertIfNegative val="1"/>
            <c:bubble3D val="0"/>
            <c:spPr>
              <a:solidFill>
                <a:srgbClr val="AEABAB"/>
              </a:solidFill>
            </c:spPr>
            <c:extLst>
              <c:ext xmlns:c16="http://schemas.microsoft.com/office/drawing/2014/chart" uri="{C3380CC4-5D6E-409C-BE32-E72D297353CC}">
                <c16:uniqueId val="{00000013-0730-4047-97D7-1702257B54F1}"/>
              </c:ext>
            </c:extLst>
          </c:dPt>
          <c:dPt>
            <c:idx val="10"/>
            <c:invertIfNegative val="1"/>
            <c:bubble3D val="0"/>
            <c:spPr>
              <a:solidFill>
                <a:srgbClr val="AEABAB"/>
              </a:solidFill>
            </c:spPr>
            <c:extLst>
              <c:ext xmlns:c16="http://schemas.microsoft.com/office/drawing/2014/chart" uri="{C3380CC4-5D6E-409C-BE32-E72D297353CC}">
                <c16:uniqueId val="{00000015-0730-4047-97D7-1702257B54F1}"/>
              </c:ext>
            </c:extLst>
          </c:dPt>
          <c:dPt>
            <c:idx val="11"/>
            <c:invertIfNegative val="1"/>
            <c:bubble3D val="0"/>
            <c:spPr>
              <a:solidFill>
                <a:srgbClr val="AEABAB"/>
              </a:solidFill>
            </c:spPr>
            <c:extLst>
              <c:ext xmlns:c16="http://schemas.microsoft.com/office/drawing/2014/chart" uri="{C3380CC4-5D6E-409C-BE32-E72D297353CC}">
                <c16:uniqueId val="{00000017-0730-4047-97D7-1702257B54F1}"/>
              </c:ext>
            </c:extLst>
          </c:dPt>
          <c:dPt>
            <c:idx val="12"/>
            <c:invertIfNegative val="1"/>
            <c:bubble3D val="0"/>
            <c:spPr>
              <a:solidFill>
                <a:srgbClr val="AEABAB"/>
              </a:solidFill>
            </c:spPr>
            <c:extLst>
              <c:ext xmlns:c16="http://schemas.microsoft.com/office/drawing/2014/chart" uri="{C3380CC4-5D6E-409C-BE32-E72D297353CC}">
                <c16:uniqueId val="{00000019-0730-4047-97D7-1702257B54F1}"/>
              </c:ext>
            </c:extLst>
          </c:dPt>
          <c:dPt>
            <c:idx val="13"/>
            <c:invertIfNegative val="1"/>
            <c:bubble3D val="0"/>
            <c:spPr>
              <a:solidFill>
                <a:srgbClr val="AEABAB"/>
              </a:solidFill>
            </c:spPr>
            <c:extLst>
              <c:ext xmlns:c16="http://schemas.microsoft.com/office/drawing/2014/chart" uri="{C3380CC4-5D6E-409C-BE32-E72D297353CC}">
                <c16:uniqueId val="{0000001B-0730-4047-97D7-1702257B54F1}"/>
              </c:ext>
            </c:extLst>
          </c:dPt>
          <c:dPt>
            <c:idx val="14"/>
            <c:invertIfNegative val="1"/>
            <c:bubble3D val="0"/>
            <c:spPr>
              <a:solidFill>
                <a:srgbClr val="AEABAB"/>
              </a:solidFill>
            </c:spPr>
            <c:extLst>
              <c:ext xmlns:c16="http://schemas.microsoft.com/office/drawing/2014/chart" uri="{C3380CC4-5D6E-409C-BE32-E72D297353CC}">
                <c16:uniqueId val="{0000001D-0730-4047-97D7-1702257B54F1}"/>
              </c:ext>
            </c:extLst>
          </c:dPt>
          <c:dPt>
            <c:idx val="15"/>
            <c:invertIfNegative val="1"/>
            <c:bubble3D val="0"/>
            <c:spPr>
              <a:solidFill>
                <a:srgbClr val="AEABAB"/>
              </a:solidFill>
            </c:spPr>
            <c:extLst>
              <c:ext xmlns:c16="http://schemas.microsoft.com/office/drawing/2014/chart" uri="{C3380CC4-5D6E-409C-BE32-E72D297353CC}">
                <c16:uniqueId val="{0000001F-0730-4047-97D7-1702257B54F1}"/>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730-4047-97D7-1702257B54F1}"/>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07/31/2025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C233FC-47AC-4A52-94B5-CE5C7890F586}" type="slidenum">
              <a:rPr lang="en-US" smtClean="0"/>
              <a:t>14</a:t>
            </a:fld>
            <a:endParaRPr lang="en-US"/>
          </a:p>
        </p:txBody>
      </p:sp>
    </p:spTree>
    <p:extLst>
      <p:ext uri="{BB962C8B-B14F-4D97-AF65-F5344CB8AC3E}">
        <p14:creationId xmlns:p14="http://schemas.microsoft.com/office/powerpoint/2010/main" val="2592458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7/31/2025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7/31/2025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7/31/2025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7/31/2025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7/31/2025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7/31/2025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5.xml"/><Relationship Id="rId5" Type="http://schemas.openxmlformats.org/officeDocument/2006/relationships/chart" Target="../charts/chart24.xml"/><Relationship Id="rId4" Type="http://schemas.openxmlformats.org/officeDocument/2006/relationships/image" Target="../media/image29.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27.xml"/><Relationship Id="rId5" Type="http://schemas.openxmlformats.org/officeDocument/2006/relationships/chart" Target="../charts/chart26.xml"/><Relationship Id="rId4" Type="http://schemas.openxmlformats.org/officeDocument/2006/relationships/image" Target="../media/image29.emf"/></Relationships>
</file>

<file path=ppt/slides/_rels/slide12.xml.rels><?xml version="1.0" encoding="UTF-8" standalone="yes"?>
<Relationships xmlns="http://schemas.openxmlformats.org/package/2006/relationships"><Relationship Id="rId8" Type="http://schemas.openxmlformats.org/officeDocument/2006/relationships/chart" Target="../charts/chart32.xml"/><Relationship Id="rId3" Type="http://schemas.openxmlformats.org/officeDocument/2006/relationships/oleObject" Target="../embeddings/oleObject28.bin"/><Relationship Id="rId7" Type="http://schemas.openxmlformats.org/officeDocument/2006/relationships/chart" Target="../charts/chart31.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0.xml"/><Relationship Id="rId5" Type="http://schemas.openxmlformats.org/officeDocument/2006/relationships/chart" Target="../charts/chart29.xml"/><Relationship Id="rId4" Type="http://schemas.openxmlformats.org/officeDocument/2006/relationships/image" Target="../media/image29.emf"/></Relationships>
</file>

<file path=ppt/slides/_rels/slide13.xml.rels><?xml version="1.0" encoding="UTF-8" standalone="yes"?>
<Relationships xmlns="http://schemas.openxmlformats.org/package/2006/relationships"><Relationship Id="rId8" Type="http://schemas.openxmlformats.org/officeDocument/2006/relationships/chart" Target="../charts/chart36.xml"/><Relationship Id="rId3" Type="http://schemas.openxmlformats.org/officeDocument/2006/relationships/oleObject" Target="../embeddings/oleObject28.bin"/><Relationship Id="rId7" Type="http://schemas.openxmlformats.org/officeDocument/2006/relationships/chart" Target="../charts/chart35.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image" Target="../media/image29.emf"/><Relationship Id="rId9" Type="http://schemas.openxmlformats.org/officeDocument/2006/relationships/chart" Target="../charts/chart37.xml"/></Relationships>
</file>

<file path=ppt/slides/_rels/slide14.xml.rels><?xml version="1.0" encoding="UTF-8" standalone="yes"?>
<Relationships xmlns="http://schemas.openxmlformats.org/package/2006/relationships"><Relationship Id="rId8" Type="http://schemas.openxmlformats.org/officeDocument/2006/relationships/chart" Target="../charts/chart40.xml"/><Relationship Id="rId3" Type="http://schemas.openxmlformats.org/officeDocument/2006/relationships/notesSlide" Target="../notesSlides/notesSlide2.xml"/><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8.xml"/><Relationship Id="rId11" Type="http://schemas.openxmlformats.org/officeDocument/2006/relationships/chart" Target="../charts/chart43.xml"/><Relationship Id="rId5" Type="http://schemas.openxmlformats.org/officeDocument/2006/relationships/image" Target="../media/image29.emf"/><Relationship Id="rId10" Type="http://schemas.openxmlformats.org/officeDocument/2006/relationships/chart" Target="../charts/chart42.xml"/><Relationship Id="rId4" Type="http://schemas.openxmlformats.org/officeDocument/2006/relationships/oleObject" Target="../embeddings/oleObject28.bin"/><Relationship Id="rId9" Type="http://schemas.openxmlformats.org/officeDocument/2006/relationships/chart" Target="../charts/chart4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1.xml"/><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9.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9.emf"/></Relationships>
</file>

<file path=ppt/slides/_rels/slide5.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oleObject" Target="../embeddings/oleObject28.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9.emf"/></Relationships>
</file>

<file path=ppt/slides/_rels/slide6.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oleObject" Target="../embeddings/oleObject28.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9.emf"/><Relationship Id="rId9" Type="http://schemas.openxmlformats.org/officeDocument/2006/relationships/chart" Target="../charts/chart15.xml"/></Relationships>
</file>

<file path=ppt/slides/_rels/slide7.xml.rels><?xml version="1.0" encoding="UTF-8" standalone="yes"?>
<Relationships xmlns="http://schemas.openxmlformats.org/package/2006/relationships"><Relationship Id="rId8" Type="http://schemas.openxmlformats.org/officeDocument/2006/relationships/chart" Target="../charts/chart19.xml"/><Relationship Id="rId3" Type="http://schemas.openxmlformats.org/officeDocument/2006/relationships/oleObject" Target="../embeddings/oleObject28.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7.xml"/><Relationship Id="rId5" Type="http://schemas.openxmlformats.org/officeDocument/2006/relationships/chart" Target="../charts/chart16.xml"/><Relationship Id="rId10" Type="http://schemas.openxmlformats.org/officeDocument/2006/relationships/chart" Target="../charts/chart21.xml"/><Relationship Id="rId4" Type="http://schemas.openxmlformats.org/officeDocument/2006/relationships/image" Target="../media/image29.emf"/><Relationship Id="rId9" Type="http://schemas.openxmlformats.org/officeDocument/2006/relationships/chart" Target="../charts/chart2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22.xml"/><Relationship Id="rId4" Type="http://schemas.openxmlformats.org/officeDocument/2006/relationships/image" Target="../media/image29.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23.xml"/><Relationship Id="rId4" Type="http://schemas.openxmlformats.org/officeDocument/2006/relationships/image" Target="../media/image2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7/31/2025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3639787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4238443762"/>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751555789"/>
              </p:ext>
            </p:extLst>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514636181"/>
              </p:ext>
            </p:extLst>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r>
              <a:rPr lang="en-US" sz="1000" dirty="0">
                <a:latin typeface="+mn-lt"/>
              </a:rPr>
              <a:t>Rescaled Delta Share by Product &amp; </a:t>
            </a:r>
            <a:r>
              <a:rPr lang="en-US" sz="1000" dirty="0">
                <a:solidFill>
                  <a:schemeClr val="accent3"/>
                </a:solidFill>
                <a:latin typeface="+mn-lt"/>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2F2B9-FCC3-51EC-1602-8F8CE9B70D6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33B0C29-CE52-EE2C-EA0D-4D64A3FA800A}"/>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3B885DE-5812-A1FF-D5D5-AAE30C26AE0F}"/>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4CD7A7EA-97B1-EC24-D1EA-620139B1A1F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FF6827D-FEE7-E299-93A9-712D1CBBCE8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8" name="Text Placeholder 7">
            <a:extLst>
              <a:ext uri="{FF2B5EF4-FFF2-40B4-BE49-F238E27FC236}">
                <a16:creationId xmlns:a16="http://schemas.microsoft.com/office/drawing/2014/main" id="{42B4D939-5D3D-8B34-3B7D-18D1F39775DD}"/>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6F44156A-3756-5B46-9ED8-AE8DE089015E}"/>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5D9B850F-E121-A787-119C-8A937BBEF7AE}"/>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1AB4E63-CA43-0DE4-2BCD-03CEFE08810A}"/>
              </a:ext>
            </a:extLst>
          </p:cNvPr>
          <p:cNvGraphicFramePr>
            <a:graphicFrameLocks noGrp="1"/>
          </p:cNvGraphicFramePr>
          <p:nvPr>
            <p:ph idx="4294967295"/>
            <p:extLst>
              <p:ext uri="{D42A27DB-BD31-4B8C-83A1-F6EECF244321}">
                <p14:modId xmlns:p14="http://schemas.microsoft.com/office/powerpoint/2010/main" val="3977227795"/>
              </p:ext>
            </p:extLst>
          </p:nvPr>
        </p:nvGraphicFramePr>
        <p:xfrm>
          <a:off x="513149" y="1127125"/>
          <a:ext cx="8103586" cy="3627480"/>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B4E0230-70DF-FBB8-3C43-4A6E5E5C0DAB}"/>
              </a:ext>
            </a:extLst>
          </p:cNvPr>
          <p:cNvGraphicFramePr>
            <a:graphicFrameLocks/>
          </p:cNvGraphicFramePr>
          <p:nvPr>
            <p:extLst>
              <p:ext uri="{D42A27DB-BD31-4B8C-83A1-F6EECF244321}">
                <p14:modId xmlns:p14="http://schemas.microsoft.com/office/powerpoint/2010/main" val="3185406269"/>
              </p:ext>
            </p:extLst>
          </p:nvPr>
        </p:nvGraphicFramePr>
        <p:xfrm>
          <a:off x="1902137" y="1650206"/>
          <a:ext cx="1044000" cy="309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177BA88C-7FE0-133C-E7AA-CD3C0BA79FB5}"/>
              </a:ext>
            </a:extLst>
          </p:cNvPr>
          <p:cNvGraphicFramePr>
            <a:graphicFrameLocks/>
          </p:cNvGraphicFramePr>
          <p:nvPr>
            <p:extLst>
              <p:ext uri="{D42A27DB-BD31-4B8C-83A1-F6EECF244321}">
                <p14:modId xmlns:p14="http://schemas.microsoft.com/office/powerpoint/2010/main" val="3994772514"/>
              </p:ext>
            </p:extLst>
          </p:nvPr>
        </p:nvGraphicFramePr>
        <p:xfrm>
          <a:off x="3252376" y="1650206"/>
          <a:ext cx="1044000" cy="309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A661148-19FC-4183-EB96-B643E1024B86}"/>
              </a:ext>
            </a:extLst>
          </p:cNvPr>
          <p:cNvGraphicFramePr>
            <a:graphicFrameLocks/>
          </p:cNvGraphicFramePr>
          <p:nvPr>
            <p:extLst>
              <p:ext uri="{D42A27DB-BD31-4B8C-83A1-F6EECF244321}">
                <p14:modId xmlns:p14="http://schemas.microsoft.com/office/powerpoint/2010/main" val="1569479149"/>
              </p:ext>
            </p:extLst>
          </p:nvPr>
        </p:nvGraphicFramePr>
        <p:xfrm>
          <a:off x="4602615" y="1650206"/>
          <a:ext cx="1044000" cy="309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625DF3AB-9F99-8CBC-84D4-D7B525D854D3}"/>
              </a:ext>
            </a:extLst>
          </p:cNvPr>
          <p:cNvGraphicFramePr>
            <a:graphicFrameLocks/>
          </p:cNvGraphicFramePr>
          <p:nvPr>
            <p:extLst>
              <p:ext uri="{D42A27DB-BD31-4B8C-83A1-F6EECF244321}">
                <p14:modId xmlns:p14="http://schemas.microsoft.com/office/powerpoint/2010/main" val="2032456826"/>
              </p:ext>
            </p:extLst>
          </p:nvPr>
        </p:nvGraphicFramePr>
        <p:xfrm>
          <a:off x="5952854" y="1650206"/>
          <a:ext cx="1044000" cy="3096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2E2410D1-ACAB-7F15-8422-1C631B4EF6C0}"/>
              </a:ext>
            </a:extLst>
          </p:cNvPr>
          <p:cNvGraphicFramePr>
            <a:graphicFrameLocks/>
          </p:cNvGraphicFramePr>
          <p:nvPr>
            <p:extLst>
              <p:ext uri="{D42A27DB-BD31-4B8C-83A1-F6EECF244321}">
                <p14:modId xmlns:p14="http://schemas.microsoft.com/office/powerpoint/2010/main" val="1793043530"/>
              </p:ext>
            </p:extLst>
          </p:nvPr>
        </p:nvGraphicFramePr>
        <p:xfrm>
          <a:off x="7303093" y="1650206"/>
          <a:ext cx="1044000" cy="30960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0793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56EE6-6844-ADAE-D65B-BF65FDBCFDB1}"/>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FE6C61A5-BB67-3CFF-AAEC-C5B407F9BE5B}"/>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3" name="think-cell data - do not delete" hidden="1">
                        <a:extLst>
                          <a:ext uri="{FF2B5EF4-FFF2-40B4-BE49-F238E27FC236}">
                            <a16:creationId xmlns:a16="http://schemas.microsoft.com/office/drawing/2014/main" id="{FE6C61A5-BB67-3CFF-AAEC-C5B407F9BE5B}"/>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AEBFE409-24F6-E620-8F78-658465BFA7B2}"/>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B08FA977-1FBB-139B-293F-73C765ADA995}"/>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5C676BB0-ED51-B04B-985F-82A92E9E2BB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8" name="Text Placeholder 7">
            <a:extLst>
              <a:ext uri="{FF2B5EF4-FFF2-40B4-BE49-F238E27FC236}">
                <a16:creationId xmlns:a16="http://schemas.microsoft.com/office/drawing/2014/main" id="{7F278F65-FEED-2AEE-8E61-4B3F22169F16}"/>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8D16457D-A9FA-23F9-1F69-C570C36971F0}"/>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8D8FB705-3681-77A6-1D5A-00F0A2EE9240}"/>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ABB0CE06-6E20-098E-E05C-ADD5CB0C7479}"/>
              </a:ext>
            </a:extLst>
          </p:cNvPr>
          <p:cNvGraphicFramePr>
            <a:graphicFrameLocks noGrp="1"/>
          </p:cNvGraphicFramePr>
          <p:nvPr>
            <p:ph idx="4294967295"/>
            <p:extLst>
              <p:ext uri="{D42A27DB-BD31-4B8C-83A1-F6EECF244321}">
                <p14:modId xmlns:p14="http://schemas.microsoft.com/office/powerpoint/2010/main" val="4286816542"/>
              </p:ext>
            </p:extLst>
          </p:nvPr>
        </p:nvGraphicFramePr>
        <p:xfrm>
          <a:off x="515928" y="1131888"/>
          <a:ext cx="8136423" cy="3600453"/>
        </p:xfrm>
        <a:graphic>
          <a:graphicData uri="http://schemas.openxmlformats.org/drawingml/2006/table">
            <a:tbl>
              <a:tblPr firstRow="1" bandRow="1">
                <a:tableStyleId>{5C22544A-7EE6-4342-B048-85BDC9FD1C3A}</a:tableStyleId>
              </a:tblPr>
              <a:tblGrid>
                <a:gridCol w="1165347">
                  <a:extLst>
                    <a:ext uri="{9D8B030D-6E8A-4147-A177-3AD203B41FA5}">
                      <a16:colId xmlns:a16="http://schemas.microsoft.com/office/drawing/2014/main" val="721526330"/>
                    </a:ext>
                  </a:extLst>
                </a:gridCol>
                <a:gridCol w="1161846">
                  <a:extLst>
                    <a:ext uri="{9D8B030D-6E8A-4147-A177-3AD203B41FA5}">
                      <a16:colId xmlns:a16="http://schemas.microsoft.com/office/drawing/2014/main" val="1048155142"/>
                    </a:ext>
                  </a:extLst>
                </a:gridCol>
                <a:gridCol w="1161846">
                  <a:extLst>
                    <a:ext uri="{9D8B030D-6E8A-4147-A177-3AD203B41FA5}">
                      <a16:colId xmlns:a16="http://schemas.microsoft.com/office/drawing/2014/main" val="2226225783"/>
                    </a:ext>
                  </a:extLst>
                </a:gridCol>
                <a:gridCol w="1161846">
                  <a:extLst>
                    <a:ext uri="{9D8B030D-6E8A-4147-A177-3AD203B41FA5}">
                      <a16:colId xmlns:a16="http://schemas.microsoft.com/office/drawing/2014/main" val="2541288816"/>
                    </a:ext>
                  </a:extLst>
                </a:gridCol>
                <a:gridCol w="1161846">
                  <a:extLst>
                    <a:ext uri="{9D8B030D-6E8A-4147-A177-3AD203B41FA5}">
                      <a16:colId xmlns:a16="http://schemas.microsoft.com/office/drawing/2014/main" val="1505432836"/>
                    </a:ext>
                  </a:extLst>
                </a:gridCol>
                <a:gridCol w="1161846">
                  <a:extLst>
                    <a:ext uri="{9D8B030D-6E8A-4147-A177-3AD203B41FA5}">
                      <a16:colId xmlns:a16="http://schemas.microsoft.com/office/drawing/2014/main" val="4255120039"/>
                    </a:ext>
                  </a:extLst>
                </a:gridCol>
                <a:gridCol w="1161846">
                  <a:extLst>
                    <a:ext uri="{9D8B030D-6E8A-4147-A177-3AD203B41FA5}">
                      <a16:colId xmlns:a16="http://schemas.microsoft.com/office/drawing/2014/main" val="211537028"/>
                    </a:ext>
                  </a:extLst>
                </a:gridCol>
              </a:tblGrid>
              <a:tr h="700892">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61614">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34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07EDBFD3-E8FE-CBD3-A252-05851805E6D6}"/>
              </a:ext>
            </a:extLst>
          </p:cNvPr>
          <p:cNvGraphicFramePr>
            <a:graphicFrameLocks/>
          </p:cNvGraphicFramePr>
          <p:nvPr>
            <p:extLst>
              <p:ext uri="{D42A27DB-BD31-4B8C-83A1-F6EECF244321}">
                <p14:modId xmlns:p14="http://schemas.microsoft.com/office/powerpoint/2010/main" val="3539612262"/>
              </p:ext>
            </p:extLst>
          </p:nvPr>
        </p:nvGraphicFramePr>
        <p:xfrm>
          <a:off x="1688953" y="1840518"/>
          <a:ext cx="864000" cy="288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C2">
            <a:extLst>
              <a:ext uri="{FF2B5EF4-FFF2-40B4-BE49-F238E27FC236}">
                <a16:creationId xmlns:a16="http://schemas.microsoft.com/office/drawing/2014/main" id="{6F740B06-9F4F-D345-1D64-30FF16B95D9B}"/>
              </a:ext>
            </a:extLst>
          </p:cNvPr>
          <p:cNvGraphicFramePr>
            <a:graphicFrameLocks/>
          </p:cNvGraphicFramePr>
          <p:nvPr>
            <p:extLst>
              <p:ext uri="{D42A27DB-BD31-4B8C-83A1-F6EECF244321}">
                <p14:modId xmlns:p14="http://schemas.microsoft.com/office/powerpoint/2010/main" val="2315767669"/>
              </p:ext>
            </p:extLst>
          </p:nvPr>
        </p:nvGraphicFramePr>
        <p:xfrm>
          <a:off x="2848188" y="1840518"/>
          <a:ext cx="864000" cy="288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9" name="C3">
            <a:extLst>
              <a:ext uri="{FF2B5EF4-FFF2-40B4-BE49-F238E27FC236}">
                <a16:creationId xmlns:a16="http://schemas.microsoft.com/office/drawing/2014/main" id="{ED3A6695-EC0F-F473-E6DB-934459090868}"/>
              </a:ext>
            </a:extLst>
          </p:cNvPr>
          <p:cNvGraphicFramePr>
            <a:graphicFrameLocks/>
          </p:cNvGraphicFramePr>
          <p:nvPr>
            <p:extLst>
              <p:ext uri="{D42A27DB-BD31-4B8C-83A1-F6EECF244321}">
                <p14:modId xmlns:p14="http://schemas.microsoft.com/office/powerpoint/2010/main" val="2130388674"/>
              </p:ext>
            </p:extLst>
          </p:nvPr>
        </p:nvGraphicFramePr>
        <p:xfrm>
          <a:off x="4007423" y="1840518"/>
          <a:ext cx="864000" cy="288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C3">
            <a:extLst>
              <a:ext uri="{FF2B5EF4-FFF2-40B4-BE49-F238E27FC236}">
                <a16:creationId xmlns:a16="http://schemas.microsoft.com/office/drawing/2014/main" id="{7005277E-EC31-BCAE-DD2C-8C26DA3F1564}"/>
              </a:ext>
            </a:extLst>
          </p:cNvPr>
          <p:cNvGraphicFramePr>
            <a:graphicFrameLocks/>
          </p:cNvGraphicFramePr>
          <p:nvPr>
            <p:extLst>
              <p:ext uri="{D42A27DB-BD31-4B8C-83A1-F6EECF244321}">
                <p14:modId xmlns:p14="http://schemas.microsoft.com/office/powerpoint/2010/main" val="1388667280"/>
              </p:ext>
            </p:extLst>
          </p:nvPr>
        </p:nvGraphicFramePr>
        <p:xfrm>
          <a:off x="5166658" y="1840518"/>
          <a:ext cx="864000" cy="2880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 name="C3">
            <a:extLst>
              <a:ext uri="{FF2B5EF4-FFF2-40B4-BE49-F238E27FC236}">
                <a16:creationId xmlns:a16="http://schemas.microsoft.com/office/drawing/2014/main" id="{F98846D9-F4D9-93C9-8EDD-D5EBFF7D3C2B}"/>
              </a:ext>
            </a:extLst>
          </p:cNvPr>
          <p:cNvGraphicFramePr>
            <a:graphicFrameLocks/>
          </p:cNvGraphicFramePr>
          <p:nvPr>
            <p:extLst>
              <p:ext uri="{D42A27DB-BD31-4B8C-83A1-F6EECF244321}">
                <p14:modId xmlns:p14="http://schemas.microsoft.com/office/powerpoint/2010/main" val="3367581071"/>
              </p:ext>
            </p:extLst>
          </p:nvPr>
        </p:nvGraphicFramePr>
        <p:xfrm>
          <a:off x="6325893" y="1840518"/>
          <a:ext cx="864000" cy="2880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1" name="C3">
            <a:extLst>
              <a:ext uri="{FF2B5EF4-FFF2-40B4-BE49-F238E27FC236}">
                <a16:creationId xmlns:a16="http://schemas.microsoft.com/office/drawing/2014/main" id="{1393AEEC-26E6-89D7-B052-0EF4E5565357}"/>
              </a:ext>
            </a:extLst>
          </p:cNvPr>
          <p:cNvGraphicFramePr>
            <a:graphicFrameLocks/>
          </p:cNvGraphicFramePr>
          <p:nvPr>
            <p:extLst>
              <p:ext uri="{D42A27DB-BD31-4B8C-83A1-F6EECF244321}">
                <p14:modId xmlns:p14="http://schemas.microsoft.com/office/powerpoint/2010/main" val="1626515105"/>
              </p:ext>
            </p:extLst>
          </p:nvPr>
        </p:nvGraphicFramePr>
        <p:xfrm>
          <a:off x="7485126" y="1840518"/>
          <a:ext cx="864000" cy="28800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8884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403474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extLst>
              <p:ext uri="{D42A27DB-BD31-4B8C-83A1-F6EECF244321}">
                <p14:modId xmlns:p14="http://schemas.microsoft.com/office/powerpoint/2010/main" val="2037742566"/>
              </p:ext>
            </p:extLst>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extLst>
              <p:ext uri="{D42A27DB-BD31-4B8C-83A1-F6EECF244321}">
                <p14:modId xmlns:p14="http://schemas.microsoft.com/office/powerpoint/2010/main" val="2773981971"/>
              </p:ext>
            </p:extLst>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84BFD87F-56C5-354A-8E8F-386FE7A9E82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80781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26846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A6D17-0204-985D-6A70-116A6E934AE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EE7F90C-9F97-5594-A911-ECEA7C730AE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7BAB919-494E-1FE9-8FAB-124952B63D9B}"/>
              </a:ext>
            </a:extLst>
          </p:cNvPr>
          <p:cNvGraphicFramePr>
            <a:graphicFrameLocks/>
          </p:cNvGraphicFramePr>
          <p:nvPr>
            <p:extLst>
              <p:ext uri="{D42A27DB-BD31-4B8C-83A1-F6EECF244321}">
                <p14:modId xmlns:p14="http://schemas.microsoft.com/office/powerpoint/2010/main" val="1663001161"/>
              </p:ext>
            </p:extLst>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F52C7AC1-8697-839F-DDBE-520E2492333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E91ED5B3-5363-68B2-F5F4-F3F50DFC317C}"/>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B446F02A-0905-5583-CE9A-E1FF13CAA44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B7277368-DF74-3D42-6230-C2AF1CBE38AC}"/>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56DE4AE1-DA46-77B8-EB09-68968217E090}"/>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42834856-5381-8675-D655-3D3476335BF5}"/>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38870FA4-D10C-11E0-34A5-F90193507D0F}"/>
              </a:ext>
            </a:extLst>
          </p:cNvPr>
          <p:cNvGraphicFramePr>
            <a:graphicFrameLocks/>
          </p:cNvGraphicFramePr>
          <p:nvPr>
            <p:extLst>
              <p:ext uri="{D42A27DB-BD31-4B8C-83A1-F6EECF244321}">
                <p14:modId xmlns:p14="http://schemas.microsoft.com/office/powerpoint/2010/main" val="2342562657"/>
              </p:ext>
            </p:extLst>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F1845FA-3F71-BC20-C13F-4249C341E377}"/>
              </a:ext>
            </a:extLst>
          </p:cNvPr>
          <p:cNvGraphicFramePr>
            <a:graphicFrameLocks/>
          </p:cNvGraphicFramePr>
          <p:nvPr>
            <p:extLst>
              <p:ext uri="{D42A27DB-BD31-4B8C-83A1-F6EECF244321}">
                <p14:modId xmlns:p14="http://schemas.microsoft.com/office/powerpoint/2010/main" val="3412502652"/>
              </p:ext>
            </p:extLst>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01429D0A-90BF-AF27-012B-06F829A1D74D}"/>
              </a:ext>
            </a:extLst>
          </p:cNvPr>
          <p:cNvGraphicFramePr>
            <a:graphicFrameLocks/>
          </p:cNvGraphicFramePr>
          <p:nvPr>
            <p:extLst>
              <p:ext uri="{D42A27DB-BD31-4B8C-83A1-F6EECF244321}">
                <p14:modId xmlns:p14="http://schemas.microsoft.com/office/powerpoint/2010/main" val="1020182936"/>
              </p:ext>
            </p:extLst>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CF817484-4FCA-AF97-0A69-83C1EA8D202C}"/>
              </a:ext>
            </a:extLst>
          </p:cNvPr>
          <p:cNvGraphicFramePr>
            <a:graphicFrameLocks/>
          </p:cNvGraphicFramePr>
          <p:nvPr>
            <p:extLst>
              <p:ext uri="{D42A27DB-BD31-4B8C-83A1-F6EECF244321}">
                <p14:modId xmlns:p14="http://schemas.microsoft.com/office/powerpoint/2010/main" val="1168962503"/>
              </p:ext>
            </p:extLst>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15CF8251-A22B-2890-F475-CA5CC39C5F9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E90C0D9F-74CB-3EDE-F4EF-ED685F0934D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0FE41F-F4DB-491D-DF6A-A2609B67DECB}"/>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46211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EF096-E173-1BA7-8DC9-69A1442AE91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92EA182B-985A-BB7D-BF73-024D1B7372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92EA182B-985A-BB7D-BF73-024D1B7372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8015216F-72DE-456D-3D09-7592EB7A546B}"/>
              </a:ext>
            </a:extLst>
          </p:cNvPr>
          <p:cNvGraphicFramePr>
            <a:graphicFrameLocks/>
          </p:cNvGraphicFramePr>
          <p:nvPr>
            <p:extLst>
              <p:ext uri="{D42A27DB-BD31-4B8C-83A1-F6EECF244321}">
                <p14:modId xmlns:p14="http://schemas.microsoft.com/office/powerpoint/2010/main" val="1655048395"/>
              </p:ext>
            </p:extLst>
          </p:nvPr>
        </p:nvGraphicFramePr>
        <p:xfrm>
          <a:off x="2613976" y="1213071"/>
          <a:ext cx="5670000" cy="540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67721FBF-FF99-E06A-E66E-994722374D76}"/>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4DE259E2-C575-EAF4-7B02-9A15458BAEE8}"/>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92FB4861-7A99-0785-B82E-6E7E8F01AB2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B9B9D355-5C5C-AFF2-D226-2593688D2437}"/>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E66AD994-E5BA-3D98-175C-B080DA6E23DC}"/>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F96D38B-BD29-7E94-EA03-FCEFB61265F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EA8B621A-0F22-86B1-AE7F-58EC52EF9AB3}"/>
              </a:ext>
            </a:extLst>
          </p:cNvPr>
          <p:cNvGraphicFramePr>
            <a:graphicFrameLocks/>
          </p:cNvGraphicFramePr>
          <p:nvPr>
            <p:extLst>
              <p:ext uri="{D42A27DB-BD31-4B8C-83A1-F6EECF244321}">
                <p14:modId xmlns:p14="http://schemas.microsoft.com/office/powerpoint/2010/main" val="2083472311"/>
              </p:ext>
            </p:extLst>
          </p:nvPr>
        </p:nvGraphicFramePr>
        <p:xfrm>
          <a:off x="2613976" y="3562575"/>
          <a:ext cx="5670000" cy="54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71215E8-DB23-04DC-6CB0-EDBA624D57AD}"/>
              </a:ext>
            </a:extLst>
          </p:cNvPr>
          <p:cNvGraphicFramePr>
            <a:graphicFrameLocks/>
          </p:cNvGraphicFramePr>
          <p:nvPr>
            <p:extLst>
              <p:ext uri="{D42A27DB-BD31-4B8C-83A1-F6EECF244321}">
                <p14:modId xmlns:p14="http://schemas.microsoft.com/office/powerpoint/2010/main" val="2619018077"/>
              </p:ext>
            </p:extLst>
          </p:nvPr>
        </p:nvGraphicFramePr>
        <p:xfrm>
          <a:off x="2613976" y="1800447"/>
          <a:ext cx="5670000" cy="54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F14B92C8-FABC-96D7-402C-3D76413E8235}"/>
              </a:ext>
            </a:extLst>
          </p:cNvPr>
          <p:cNvGraphicFramePr>
            <a:graphicFrameLocks/>
          </p:cNvGraphicFramePr>
          <p:nvPr>
            <p:extLst>
              <p:ext uri="{D42A27DB-BD31-4B8C-83A1-F6EECF244321}">
                <p14:modId xmlns:p14="http://schemas.microsoft.com/office/powerpoint/2010/main" val="448061692"/>
              </p:ext>
            </p:extLst>
          </p:nvPr>
        </p:nvGraphicFramePr>
        <p:xfrm>
          <a:off x="2613976" y="2387823"/>
          <a:ext cx="5670000" cy="54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DE81377D-373D-961E-584B-D8FD56569DAD}"/>
              </a:ext>
            </a:extLst>
          </p:cNvPr>
          <p:cNvGraphicFramePr>
            <a:graphicFrameLocks/>
          </p:cNvGraphicFramePr>
          <p:nvPr>
            <p:extLst>
              <p:ext uri="{D42A27DB-BD31-4B8C-83A1-F6EECF244321}">
                <p14:modId xmlns:p14="http://schemas.microsoft.com/office/powerpoint/2010/main" val="95559876"/>
              </p:ext>
            </p:extLst>
          </p:nvPr>
        </p:nvGraphicFramePr>
        <p:xfrm>
          <a:off x="2613976" y="2975199"/>
          <a:ext cx="5670000" cy="540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3" name="C3">
            <a:extLst>
              <a:ext uri="{FF2B5EF4-FFF2-40B4-BE49-F238E27FC236}">
                <a16:creationId xmlns:a16="http://schemas.microsoft.com/office/drawing/2014/main" id="{3303C260-9158-806D-F80E-9273B1B43206}"/>
              </a:ext>
            </a:extLst>
          </p:cNvPr>
          <p:cNvGraphicFramePr>
            <a:graphicFrameLocks/>
          </p:cNvGraphicFramePr>
          <p:nvPr>
            <p:extLst>
              <p:ext uri="{D42A27DB-BD31-4B8C-83A1-F6EECF244321}">
                <p14:modId xmlns:p14="http://schemas.microsoft.com/office/powerpoint/2010/main" val="1584555590"/>
              </p:ext>
            </p:extLst>
          </p:nvPr>
        </p:nvGraphicFramePr>
        <p:xfrm>
          <a:off x="2613976" y="4102575"/>
          <a:ext cx="5670000" cy="540000"/>
        </p:xfrm>
        <a:graphic>
          <a:graphicData uri="http://schemas.openxmlformats.org/drawingml/2006/chart">
            <c:chart xmlns:c="http://schemas.openxmlformats.org/drawingml/2006/chart" xmlns:r="http://schemas.openxmlformats.org/officeDocument/2006/relationships" r:id="rId10"/>
          </a:graphicData>
        </a:graphic>
      </p:graphicFrame>
      <p:sp>
        <p:nvSpPr>
          <p:cNvPr id="6" name="TB5">
            <a:extLst>
              <a:ext uri="{FF2B5EF4-FFF2-40B4-BE49-F238E27FC236}">
                <a16:creationId xmlns:a16="http://schemas.microsoft.com/office/drawing/2014/main" id="{756A32C0-AC88-C935-C31D-0AF7B36153E6}"/>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F1D00EDB-C7CC-C51A-DFF8-01D9B265571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7" name="Table 6">
            <a:extLst>
              <a:ext uri="{FF2B5EF4-FFF2-40B4-BE49-F238E27FC236}">
                <a16:creationId xmlns:a16="http://schemas.microsoft.com/office/drawing/2014/main" id="{AED2D9C0-9199-CE37-FF08-E3B0A3C04D6D}"/>
              </a:ext>
            </a:extLst>
          </p:cNvPr>
          <p:cNvGraphicFramePr>
            <a:graphicFrameLocks noGrp="1"/>
          </p:cNvGraphicFramePr>
          <p:nvPr>
            <p:extLst>
              <p:ext uri="{D42A27DB-BD31-4B8C-83A1-F6EECF244321}">
                <p14:modId xmlns:p14="http://schemas.microsoft.com/office/powerpoint/2010/main" val="1064097061"/>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71612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2.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3.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1580</Words>
  <Application>Microsoft Office PowerPoint</Application>
  <PresentationFormat>On-screen Show (16:9)</PresentationFormat>
  <Paragraphs>609</Paragraphs>
  <Slides>14</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14</cp:revision>
  <dcterms:created xsi:type="dcterms:W3CDTF">2024-07-08T12:20:01Z</dcterms:created>
  <dcterms:modified xsi:type="dcterms:W3CDTF">2025-07-31T08:18:03Z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