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tags/tag31.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4.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35.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36.xml" ContentType="application/vnd.openxmlformats-officedocument.presentationml.tags+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46.xml" ContentType="application/vnd.openxmlformats-officedocument.presentationml.tags+xml"/>
  <Override PartName="/ppt/charts/chart31.xml" ContentType="application/vnd.openxmlformats-officedocument.drawingml.chart+xml"/>
  <Override PartName="/ppt/tags/tag47.xml" ContentType="application/vnd.openxmlformats-officedocument.presentationml.tags+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48.xml" ContentType="application/vnd.openxmlformats-officedocument.presentationml.tags+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9.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7"/>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 id="2147475184" r:id="rId25"/>
    <p:sldId id="2147475185"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671203E1-8B4A-424B-B347-16F1DA3F801B}">
          <p14:sldIdLst>
            <p14:sldId id="2147475164"/>
          </p14:sldIdLst>
        </p14:section>
        <p14:section name="Innovation ranking" id="{5116A526-1190-4737-A1E5-AA91C6A03BEF}">
          <p14:sldIdLst>
            <p14:sldId id="2147475165"/>
            <p14:sldId id="2147475166"/>
            <p14:sldId id="2147475167"/>
            <p14:sldId id="2147475168"/>
            <p14:sldId id="2147475169"/>
            <p14:sldId id="2147475170"/>
            <p14:sldId id="2147475171"/>
          </p14:sldIdLst>
        </p14:section>
        <p14:section name="Innovation potential" id="{E49ACEF0-9A5F-4902-9E7A-BFCB6ABF7D05}">
          <p14:sldIdLst>
            <p14:sldId id="2147475172"/>
            <p14:sldId id="2147475173"/>
            <p14:sldId id="2147475174"/>
            <p14:sldId id="2147475175"/>
            <p14:sldId id="2147475176"/>
            <p14:sldId id="2147475177"/>
            <p14:sldId id="2147475178"/>
          </p14:sldIdLst>
        </p14:section>
        <p14:section name="Innovation sourcing" id="{E859851E-F8D1-4757-AF10-CDDB36C88677}">
          <p14:sldIdLst>
            <p14:sldId id="2147475179"/>
            <p14:sldId id="2147475180"/>
            <p14:sldId id="2147475181"/>
            <p14:sldId id="2147475182"/>
            <p14:sldId id="2147475183"/>
            <p14:sldId id="2147475184"/>
            <p14:sldId id="21474751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3" d="100"/>
          <a:sy n="103" d="100"/>
        </p:scale>
        <p:origin x="90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07/31/2025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7/31/2025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7/31/2025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7/31/2025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7/31/2025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8" Type="http://schemas.openxmlformats.org/officeDocument/2006/relationships/chart" Target="../charts/chart30.xml"/><Relationship Id="rId3" Type="http://schemas.openxmlformats.org/officeDocument/2006/relationships/oleObject" Target="../embeddings/oleObject28.bin"/><Relationship Id="rId7" Type="http://schemas.openxmlformats.org/officeDocument/2006/relationships/chart" Target="../charts/chart29.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7.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36.xml"/><Relationship Id="rId5" Type="http://schemas.openxmlformats.org/officeDocument/2006/relationships/chart" Target="../charts/chart35.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8.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oleObject" Target="../embeddings/oleObject28.bin"/><Relationship Id="rId7" Type="http://schemas.openxmlformats.org/officeDocument/2006/relationships/chart" Target="../charts/chart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8.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1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7/31/2025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950426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52778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18409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76031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33545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61014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19774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8066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6933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21388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5403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754265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19572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6637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240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25249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85995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98259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69226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68332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20901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458000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2099</Words>
  <Application>Microsoft Office PowerPoint</Application>
  <PresentationFormat>On-screen Show (16:9)</PresentationFormat>
  <Paragraphs>758</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15</cp:revision>
  <dcterms:created xsi:type="dcterms:W3CDTF">2024-07-08T12:20:01Z</dcterms:created>
  <dcterms:modified xsi:type="dcterms:W3CDTF">2025-07-31T08:27:31Z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